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 id="2147483661" r:id="rId2"/>
  </p:sldMasterIdLst>
  <p:notesMasterIdLst>
    <p:notesMasterId r:id="rId79"/>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 id="308" r:id="rId55"/>
    <p:sldId id="309" r:id="rId56"/>
    <p:sldId id="310" r:id="rId57"/>
    <p:sldId id="311" r:id="rId58"/>
    <p:sldId id="312" r:id="rId59"/>
    <p:sldId id="313" r:id="rId60"/>
    <p:sldId id="314" r:id="rId61"/>
    <p:sldId id="315" r:id="rId62"/>
    <p:sldId id="316" r:id="rId63"/>
    <p:sldId id="317" r:id="rId64"/>
    <p:sldId id="318" r:id="rId65"/>
    <p:sldId id="319" r:id="rId66"/>
    <p:sldId id="320" r:id="rId67"/>
    <p:sldId id="321" r:id="rId68"/>
    <p:sldId id="322" r:id="rId69"/>
    <p:sldId id="323" r:id="rId70"/>
    <p:sldId id="324" r:id="rId71"/>
    <p:sldId id="325" r:id="rId72"/>
    <p:sldId id="326" r:id="rId73"/>
    <p:sldId id="327" r:id="rId74"/>
    <p:sldId id="328" r:id="rId75"/>
    <p:sldId id="329" r:id="rId76"/>
    <p:sldId id="330" r:id="rId77"/>
    <p:sldId id="331" r:id="rId78"/>
  </p:sldIdLst>
  <p:sldSz cx="9144000" cy="6858000" type="screen4x3"/>
  <p:notesSz cx="6858000" cy="9144000"/>
  <p:embeddedFontLst>
    <p:embeddedFont>
      <p:font typeface="Tahoma" panose="020B0604030504040204" pitchFamily="34" charset="0"/>
      <p:regular r:id="rId80"/>
      <p:bold r:id="rId8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74"/>
  </p:normalViewPr>
  <p:slideViewPr>
    <p:cSldViewPr snapToGrid="0">
      <p:cViewPr>
        <p:scale>
          <a:sx n="148" d="100"/>
          <a:sy n="148" d="100"/>
        </p:scale>
        <p:origin x="600" y="-344"/>
      </p:cViewPr>
      <p:guideLst>
        <p:guide orient="horz" pos="2160"/>
        <p:guide pos="2880"/>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theme" Target="theme/theme1.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notesMaster" Target="notesMasters/notesMaster1.xml"/><Relationship Id="rId5" Type="http://schemas.openxmlformats.org/officeDocument/2006/relationships/slide" Target="slides/slide3.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font" Target="fonts/font1.fntdata"/><Relationship Id="rId85" Type="http://schemas.openxmlformats.org/officeDocument/2006/relationships/tableStyles" Target="tableStyle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font" Target="fonts/font2.fntdata"/><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61" Type="http://schemas.openxmlformats.org/officeDocument/2006/relationships/slide" Target="slides/slide59.xml"/><Relationship Id="rId8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3200" b="1"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3200" b="1"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3200" b="1"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3200" b="1"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3200" b="1"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3200" b="1"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3200" b="1"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3200" b="1"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3200" b="1" i="0" u="none" strike="noStrike" cap="none">
                <a:solidFill>
                  <a:srgbClr val="000000"/>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2"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3200" b="1"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3200" b="1"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3200" b="1"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3200" b="1"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3200" b="1"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3200" b="1"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3200" b="1"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3200" b="1"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3200" b="1" i="0" u="none" strike="noStrike" cap="none">
                <a:solidFill>
                  <a:srgbClr val="000000"/>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7" name="Google Shape;7;n"/>
          <p:cNvSpPr txBox="1">
            <a:spLocks noGrp="1"/>
          </p:cNvSpPr>
          <p:nvPr>
            <p:ph type="ftr" idx="11"/>
          </p:nvPr>
        </p:nvSpPr>
        <p:spPr>
          <a:xfrm>
            <a:off x="0" y="8685212"/>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SzPts val="1400"/>
              <a:buNone/>
              <a:defRPr sz="3200" b="1"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3200" b="1"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3200" b="1"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3200" b="1"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3200" b="1"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3200" b="1"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3200" b="1"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3200" b="1"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3200" b="1" i="0" u="none" strike="noStrike" cap="none">
                <a:solidFill>
                  <a:srgbClr val="000000"/>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a:t>
            </a:fld>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81" name="Google Shape;81;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5" name="Google Shape;185;p1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95" name="Google Shape;195;p1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10" name="Google Shape;210;p1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20" name="Google Shape;220;p1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35" name="Google Shape;235;p1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45" name="Google Shape;245;p1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60" name="Google Shape;260;p1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70" name="Google Shape;270;p1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85" name="Google Shape;285;p1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95" name="Google Shape;295;p1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89" name="Google Shape;89;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p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05" name="Google Shape;305;p2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p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21" name="Google Shape;321;p2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p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31" name="Google Shape;331;p2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p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41" name="Google Shape;341;p2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51" name="Google Shape;351;p2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p2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67" name="Google Shape;367;p2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p2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77" name="Google Shape;377;p2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p2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87" name="Google Shape;387;p2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6" name="Google Shape;396;p2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97" name="Google Shape;397;p2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
        <p:cNvGrpSpPr/>
        <p:nvPr/>
      </p:nvGrpSpPr>
      <p:grpSpPr>
        <a:xfrm>
          <a:off x="0" y="0"/>
          <a:ext cx="0" cy="0"/>
          <a:chOff x="0" y="0"/>
          <a:chExt cx="0" cy="0"/>
        </a:xfrm>
      </p:grpSpPr>
      <p:sp>
        <p:nvSpPr>
          <p:cNvPr id="406" name="Google Shape;406;p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07" name="Google Shape;407;p2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07" name="Google Shape;107;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3"/>
        <p:cNvGrpSpPr/>
        <p:nvPr/>
      </p:nvGrpSpPr>
      <p:grpSpPr>
        <a:xfrm>
          <a:off x="0" y="0"/>
          <a:ext cx="0" cy="0"/>
          <a:chOff x="0" y="0"/>
          <a:chExt cx="0" cy="0"/>
        </a:xfrm>
      </p:grpSpPr>
      <p:sp>
        <p:nvSpPr>
          <p:cNvPr id="424" name="Google Shape;424;p3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25" name="Google Shape;425;p3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8"/>
        <p:cNvGrpSpPr/>
        <p:nvPr/>
      </p:nvGrpSpPr>
      <p:grpSpPr>
        <a:xfrm>
          <a:off x="0" y="0"/>
          <a:ext cx="0" cy="0"/>
          <a:chOff x="0" y="0"/>
          <a:chExt cx="0" cy="0"/>
        </a:xfrm>
      </p:grpSpPr>
      <p:sp>
        <p:nvSpPr>
          <p:cNvPr id="439" name="Google Shape;439;p3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40" name="Google Shape;440;p3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2"/>
        <p:cNvGrpSpPr/>
        <p:nvPr/>
      </p:nvGrpSpPr>
      <p:grpSpPr>
        <a:xfrm>
          <a:off x="0" y="0"/>
          <a:ext cx="0" cy="0"/>
          <a:chOff x="0" y="0"/>
          <a:chExt cx="0" cy="0"/>
        </a:xfrm>
      </p:grpSpPr>
      <p:sp>
        <p:nvSpPr>
          <p:cNvPr id="453" name="Google Shape;453;p3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54" name="Google Shape;454;p3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Google Shape;468;p3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69" name="Google Shape;469;p3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Google Shape;482;p3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83" name="Google Shape;483;p3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1"/>
        <p:cNvGrpSpPr/>
        <p:nvPr/>
      </p:nvGrpSpPr>
      <p:grpSpPr>
        <a:xfrm>
          <a:off x="0" y="0"/>
          <a:ext cx="0" cy="0"/>
          <a:chOff x="0" y="0"/>
          <a:chExt cx="0" cy="0"/>
        </a:xfrm>
      </p:grpSpPr>
      <p:sp>
        <p:nvSpPr>
          <p:cNvPr id="492" name="Google Shape;492;p3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93" name="Google Shape;493;p3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6"/>
        <p:cNvGrpSpPr/>
        <p:nvPr/>
      </p:nvGrpSpPr>
      <p:grpSpPr>
        <a:xfrm>
          <a:off x="0" y="0"/>
          <a:ext cx="0" cy="0"/>
          <a:chOff x="0" y="0"/>
          <a:chExt cx="0" cy="0"/>
        </a:xfrm>
      </p:grpSpPr>
      <p:sp>
        <p:nvSpPr>
          <p:cNvPr id="507" name="Google Shape;507;p3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08" name="Google Shape;508;p3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0"/>
        <p:cNvGrpSpPr/>
        <p:nvPr/>
      </p:nvGrpSpPr>
      <p:grpSpPr>
        <a:xfrm>
          <a:off x="0" y="0"/>
          <a:ext cx="0" cy="0"/>
          <a:chOff x="0" y="0"/>
          <a:chExt cx="0" cy="0"/>
        </a:xfrm>
      </p:grpSpPr>
      <p:sp>
        <p:nvSpPr>
          <p:cNvPr id="521" name="Google Shape;521;p3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22" name="Google Shape;522;p3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0"/>
        <p:cNvGrpSpPr/>
        <p:nvPr/>
      </p:nvGrpSpPr>
      <p:grpSpPr>
        <a:xfrm>
          <a:off x="0" y="0"/>
          <a:ext cx="0" cy="0"/>
          <a:chOff x="0" y="0"/>
          <a:chExt cx="0" cy="0"/>
        </a:xfrm>
      </p:grpSpPr>
      <p:sp>
        <p:nvSpPr>
          <p:cNvPr id="531" name="Google Shape;531;p3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32" name="Google Shape;532;p3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0"/>
        <p:cNvGrpSpPr/>
        <p:nvPr/>
      </p:nvGrpSpPr>
      <p:grpSpPr>
        <a:xfrm>
          <a:off x="0" y="0"/>
          <a:ext cx="0" cy="0"/>
          <a:chOff x="0" y="0"/>
          <a:chExt cx="0" cy="0"/>
        </a:xfrm>
      </p:grpSpPr>
      <p:sp>
        <p:nvSpPr>
          <p:cNvPr id="541" name="Google Shape;541;p3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42" name="Google Shape;542;p3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18" name="Google Shape;118;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5"/>
        <p:cNvGrpSpPr/>
        <p:nvPr/>
      </p:nvGrpSpPr>
      <p:grpSpPr>
        <a:xfrm>
          <a:off x="0" y="0"/>
          <a:ext cx="0" cy="0"/>
          <a:chOff x="0" y="0"/>
          <a:chExt cx="0" cy="0"/>
        </a:xfrm>
      </p:grpSpPr>
      <p:sp>
        <p:nvSpPr>
          <p:cNvPr id="556" name="Google Shape;556;p4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57" name="Google Shape;557;p4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5"/>
        <p:cNvGrpSpPr/>
        <p:nvPr/>
      </p:nvGrpSpPr>
      <p:grpSpPr>
        <a:xfrm>
          <a:off x="0" y="0"/>
          <a:ext cx="0" cy="0"/>
          <a:chOff x="0" y="0"/>
          <a:chExt cx="0" cy="0"/>
        </a:xfrm>
      </p:grpSpPr>
      <p:sp>
        <p:nvSpPr>
          <p:cNvPr id="566" name="Google Shape;566;p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67" name="Google Shape;567;p4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0"/>
        <p:cNvGrpSpPr/>
        <p:nvPr/>
      </p:nvGrpSpPr>
      <p:grpSpPr>
        <a:xfrm>
          <a:off x="0" y="0"/>
          <a:ext cx="0" cy="0"/>
          <a:chOff x="0" y="0"/>
          <a:chExt cx="0" cy="0"/>
        </a:xfrm>
      </p:grpSpPr>
      <p:sp>
        <p:nvSpPr>
          <p:cNvPr id="581" name="Google Shape;581;p4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82" name="Google Shape;582;p4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0"/>
        <p:cNvGrpSpPr/>
        <p:nvPr/>
      </p:nvGrpSpPr>
      <p:grpSpPr>
        <a:xfrm>
          <a:off x="0" y="0"/>
          <a:ext cx="0" cy="0"/>
          <a:chOff x="0" y="0"/>
          <a:chExt cx="0" cy="0"/>
        </a:xfrm>
      </p:grpSpPr>
      <p:sp>
        <p:nvSpPr>
          <p:cNvPr id="591" name="Google Shape;591;p4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92" name="Google Shape;592;p4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1"/>
        <p:cNvGrpSpPr/>
        <p:nvPr/>
      </p:nvGrpSpPr>
      <p:grpSpPr>
        <a:xfrm>
          <a:off x="0" y="0"/>
          <a:ext cx="0" cy="0"/>
          <a:chOff x="0" y="0"/>
          <a:chExt cx="0" cy="0"/>
        </a:xfrm>
      </p:grpSpPr>
      <p:sp>
        <p:nvSpPr>
          <p:cNvPr id="602" name="Google Shape;602;p4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03" name="Google Shape;603;p4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1"/>
        <p:cNvGrpSpPr/>
        <p:nvPr/>
      </p:nvGrpSpPr>
      <p:grpSpPr>
        <a:xfrm>
          <a:off x="0" y="0"/>
          <a:ext cx="0" cy="0"/>
          <a:chOff x="0" y="0"/>
          <a:chExt cx="0" cy="0"/>
        </a:xfrm>
      </p:grpSpPr>
      <p:sp>
        <p:nvSpPr>
          <p:cNvPr id="612" name="Google Shape;612;p4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13" name="Google Shape;613;p4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2"/>
        <p:cNvGrpSpPr/>
        <p:nvPr/>
      </p:nvGrpSpPr>
      <p:grpSpPr>
        <a:xfrm>
          <a:off x="0" y="0"/>
          <a:ext cx="0" cy="0"/>
          <a:chOff x="0" y="0"/>
          <a:chExt cx="0" cy="0"/>
        </a:xfrm>
      </p:grpSpPr>
      <p:sp>
        <p:nvSpPr>
          <p:cNvPr id="623" name="Google Shape;623;p4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24" name="Google Shape;624;p4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3"/>
        <p:cNvGrpSpPr/>
        <p:nvPr/>
      </p:nvGrpSpPr>
      <p:grpSpPr>
        <a:xfrm>
          <a:off x="0" y="0"/>
          <a:ext cx="0" cy="0"/>
          <a:chOff x="0" y="0"/>
          <a:chExt cx="0" cy="0"/>
        </a:xfrm>
      </p:grpSpPr>
      <p:sp>
        <p:nvSpPr>
          <p:cNvPr id="634" name="Google Shape;634;p4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35" name="Google Shape;635;p4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4"/>
        <p:cNvGrpSpPr/>
        <p:nvPr/>
      </p:nvGrpSpPr>
      <p:grpSpPr>
        <a:xfrm>
          <a:off x="0" y="0"/>
          <a:ext cx="0" cy="0"/>
          <a:chOff x="0" y="0"/>
          <a:chExt cx="0" cy="0"/>
        </a:xfrm>
      </p:grpSpPr>
      <p:sp>
        <p:nvSpPr>
          <p:cNvPr id="645" name="Google Shape;645;p4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46" name="Google Shape;646;p4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4"/>
        <p:cNvGrpSpPr/>
        <p:nvPr/>
      </p:nvGrpSpPr>
      <p:grpSpPr>
        <a:xfrm>
          <a:off x="0" y="0"/>
          <a:ext cx="0" cy="0"/>
          <a:chOff x="0" y="0"/>
          <a:chExt cx="0" cy="0"/>
        </a:xfrm>
      </p:grpSpPr>
      <p:sp>
        <p:nvSpPr>
          <p:cNvPr id="655" name="Google Shape;655;p4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56" name="Google Shape;656;p4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28" name="Google Shape;128;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4"/>
        <p:cNvGrpSpPr/>
        <p:nvPr/>
      </p:nvGrpSpPr>
      <p:grpSpPr>
        <a:xfrm>
          <a:off x="0" y="0"/>
          <a:ext cx="0" cy="0"/>
          <a:chOff x="0" y="0"/>
          <a:chExt cx="0" cy="0"/>
        </a:xfrm>
      </p:grpSpPr>
      <p:sp>
        <p:nvSpPr>
          <p:cNvPr id="665" name="Google Shape;665;p5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66" name="Google Shape;666;p5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9"/>
        <p:cNvGrpSpPr/>
        <p:nvPr/>
      </p:nvGrpSpPr>
      <p:grpSpPr>
        <a:xfrm>
          <a:off x="0" y="0"/>
          <a:ext cx="0" cy="0"/>
          <a:chOff x="0" y="0"/>
          <a:chExt cx="0" cy="0"/>
        </a:xfrm>
      </p:grpSpPr>
      <p:sp>
        <p:nvSpPr>
          <p:cNvPr id="680" name="Google Shape;680;p5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81" name="Google Shape;681;p5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3"/>
        <p:cNvGrpSpPr/>
        <p:nvPr/>
      </p:nvGrpSpPr>
      <p:grpSpPr>
        <a:xfrm>
          <a:off x="0" y="0"/>
          <a:ext cx="0" cy="0"/>
          <a:chOff x="0" y="0"/>
          <a:chExt cx="0" cy="0"/>
        </a:xfrm>
      </p:grpSpPr>
      <p:sp>
        <p:nvSpPr>
          <p:cNvPr id="694" name="Google Shape;694;p5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95" name="Google Shape;695;p5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8"/>
        <p:cNvGrpSpPr/>
        <p:nvPr/>
      </p:nvGrpSpPr>
      <p:grpSpPr>
        <a:xfrm>
          <a:off x="0" y="0"/>
          <a:ext cx="0" cy="0"/>
          <a:chOff x="0" y="0"/>
          <a:chExt cx="0" cy="0"/>
        </a:xfrm>
      </p:grpSpPr>
      <p:sp>
        <p:nvSpPr>
          <p:cNvPr id="709" name="Google Shape;709;p5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10" name="Google Shape;710;p5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0"/>
        <p:cNvGrpSpPr/>
        <p:nvPr/>
      </p:nvGrpSpPr>
      <p:grpSpPr>
        <a:xfrm>
          <a:off x="0" y="0"/>
          <a:ext cx="0" cy="0"/>
          <a:chOff x="0" y="0"/>
          <a:chExt cx="0" cy="0"/>
        </a:xfrm>
      </p:grpSpPr>
      <p:sp>
        <p:nvSpPr>
          <p:cNvPr id="721" name="Google Shape;721;p5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22" name="Google Shape;722;p5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1"/>
        <p:cNvGrpSpPr/>
        <p:nvPr/>
      </p:nvGrpSpPr>
      <p:grpSpPr>
        <a:xfrm>
          <a:off x="0" y="0"/>
          <a:ext cx="0" cy="0"/>
          <a:chOff x="0" y="0"/>
          <a:chExt cx="0" cy="0"/>
        </a:xfrm>
      </p:grpSpPr>
      <p:sp>
        <p:nvSpPr>
          <p:cNvPr id="732" name="Google Shape;732;p5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33" name="Google Shape;733;p5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1"/>
        <p:cNvGrpSpPr/>
        <p:nvPr/>
      </p:nvGrpSpPr>
      <p:grpSpPr>
        <a:xfrm>
          <a:off x="0" y="0"/>
          <a:ext cx="0" cy="0"/>
          <a:chOff x="0" y="0"/>
          <a:chExt cx="0" cy="0"/>
        </a:xfrm>
      </p:grpSpPr>
      <p:sp>
        <p:nvSpPr>
          <p:cNvPr id="742" name="Google Shape;742;p5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43" name="Google Shape;743;p5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1"/>
        <p:cNvGrpSpPr/>
        <p:nvPr/>
      </p:nvGrpSpPr>
      <p:grpSpPr>
        <a:xfrm>
          <a:off x="0" y="0"/>
          <a:ext cx="0" cy="0"/>
          <a:chOff x="0" y="0"/>
          <a:chExt cx="0" cy="0"/>
        </a:xfrm>
      </p:grpSpPr>
      <p:sp>
        <p:nvSpPr>
          <p:cNvPr id="752" name="Google Shape;752;p5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53" name="Google Shape;753;p5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1"/>
        <p:cNvGrpSpPr/>
        <p:nvPr/>
      </p:nvGrpSpPr>
      <p:grpSpPr>
        <a:xfrm>
          <a:off x="0" y="0"/>
          <a:ext cx="0" cy="0"/>
          <a:chOff x="0" y="0"/>
          <a:chExt cx="0" cy="0"/>
        </a:xfrm>
      </p:grpSpPr>
      <p:sp>
        <p:nvSpPr>
          <p:cNvPr id="762" name="Google Shape;762;p5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63" name="Google Shape;763;p5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1"/>
        <p:cNvGrpSpPr/>
        <p:nvPr/>
      </p:nvGrpSpPr>
      <p:grpSpPr>
        <a:xfrm>
          <a:off x="0" y="0"/>
          <a:ext cx="0" cy="0"/>
          <a:chOff x="0" y="0"/>
          <a:chExt cx="0" cy="0"/>
        </a:xfrm>
      </p:grpSpPr>
      <p:sp>
        <p:nvSpPr>
          <p:cNvPr id="772" name="Google Shape;772;p5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73" name="Google Shape;773;p5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38" name="Google Shape;138;p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2"/>
        <p:cNvGrpSpPr/>
        <p:nvPr/>
      </p:nvGrpSpPr>
      <p:grpSpPr>
        <a:xfrm>
          <a:off x="0" y="0"/>
          <a:ext cx="0" cy="0"/>
          <a:chOff x="0" y="0"/>
          <a:chExt cx="0" cy="0"/>
        </a:xfrm>
      </p:grpSpPr>
      <p:sp>
        <p:nvSpPr>
          <p:cNvPr id="783" name="Google Shape;783;p6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84" name="Google Shape;784;p6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3"/>
        <p:cNvGrpSpPr/>
        <p:nvPr/>
      </p:nvGrpSpPr>
      <p:grpSpPr>
        <a:xfrm>
          <a:off x="0" y="0"/>
          <a:ext cx="0" cy="0"/>
          <a:chOff x="0" y="0"/>
          <a:chExt cx="0" cy="0"/>
        </a:xfrm>
      </p:grpSpPr>
      <p:sp>
        <p:nvSpPr>
          <p:cNvPr id="794" name="Google Shape;794;p6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95" name="Google Shape;795;p6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3"/>
        <p:cNvGrpSpPr/>
        <p:nvPr/>
      </p:nvGrpSpPr>
      <p:grpSpPr>
        <a:xfrm>
          <a:off x="0" y="0"/>
          <a:ext cx="0" cy="0"/>
          <a:chOff x="0" y="0"/>
          <a:chExt cx="0" cy="0"/>
        </a:xfrm>
      </p:grpSpPr>
      <p:sp>
        <p:nvSpPr>
          <p:cNvPr id="804" name="Google Shape;804;p6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05" name="Google Shape;805;p6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9"/>
        <p:cNvGrpSpPr/>
        <p:nvPr/>
      </p:nvGrpSpPr>
      <p:grpSpPr>
        <a:xfrm>
          <a:off x="0" y="0"/>
          <a:ext cx="0" cy="0"/>
          <a:chOff x="0" y="0"/>
          <a:chExt cx="0" cy="0"/>
        </a:xfrm>
      </p:grpSpPr>
      <p:sp>
        <p:nvSpPr>
          <p:cNvPr id="810" name="Google Shape;810;p6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811" name="Google Shape;811;p6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0"/>
        <p:cNvGrpSpPr/>
        <p:nvPr/>
      </p:nvGrpSpPr>
      <p:grpSpPr>
        <a:xfrm>
          <a:off x="0" y="0"/>
          <a:ext cx="0" cy="0"/>
          <a:chOff x="0" y="0"/>
          <a:chExt cx="0" cy="0"/>
        </a:xfrm>
      </p:grpSpPr>
      <p:sp>
        <p:nvSpPr>
          <p:cNvPr id="821" name="Google Shape;821;p6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822" name="Google Shape;822;p6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0"/>
        <p:cNvGrpSpPr/>
        <p:nvPr/>
      </p:nvGrpSpPr>
      <p:grpSpPr>
        <a:xfrm>
          <a:off x="0" y="0"/>
          <a:ext cx="0" cy="0"/>
          <a:chOff x="0" y="0"/>
          <a:chExt cx="0" cy="0"/>
        </a:xfrm>
      </p:grpSpPr>
      <p:sp>
        <p:nvSpPr>
          <p:cNvPr id="831" name="Google Shape;831;p6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832" name="Google Shape;832;p6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0"/>
        <p:cNvGrpSpPr/>
        <p:nvPr/>
      </p:nvGrpSpPr>
      <p:grpSpPr>
        <a:xfrm>
          <a:off x="0" y="0"/>
          <a:ext cx="0" cy="0"/>
          <a:chOff x="0" y="0"/>
          <a:chExt cx="0" cy="0"/>
        </a:xfrm>
      </p:grpSpPr>
      <p:sp>
        <p:nvSpPr>
          <p:cNvPr id="841" name="Google Shape;841;p6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842" name="Google Shape;842;p6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0"/>
        <p:cNvGrpSpPr/>
        <p:nvPr/>
      </p:nvGrpSpPr>
      <p:grpSpPr>
        <a:xfrm>
          <a:off x="0" y="0"/>
          <a:ext cx="0" cy="0"/>
          <a:chOff x="0" y="0"/>
          <a:chExt cx="0" cy="0"/>
        </a:xfrm>
      </p:grpSpPr>
      <p:sp>
        <p:nvSpPr>
          <p:cNvPr id="851" name="Google Shape;851;p6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852" name="Google Shape;852;p6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0"/>
        <p:cNvGrpSpPr/>
        <p:nvPr/>
      </p:nvGrpSpPr>
      <p:grpSpPr>
        <a:xfrm>
          <a:off x="0" y="0"/>
          <a:ext cx="0" cy="0"/>
          <a:chOff x="0" y="0"/>
          <a:chExt cx="0" cy="0"/>
        </a:xfrm>
      </p:grpSpPr>
      <p:sp>
        <p:nvSpPr>
          <p:cNvPr id="861" name="Google Shape;861;p6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862" name="Google Shape;862;p6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1"/>
        <p:cNvGrpSpPr/>
        <p:nvPr/>
      </p:nvGrpSpPr>
      <p:grpSpPr>
        <a:xfrm>
          <a:off x="0" y="0"/>
          <a:ext cx="0" cy="0"/>
          <a:chOff x="0" y="0"/>
          <a:chExt cx="0" cy="0"/>
        </a:xfrm>
      </p:grpSpPr>
      <p:sp>
        <p:nvSpPr>
          <p:cNvPr id="872" name="Google Shape;872;p6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873" name="Google Shape;873;p6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54" name="Google Shape;154;p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2"/>
        <p:cNvGrpSpPr/>
        <p:nvPr/>
      </p:nvGrpSpPr>
      <p:grpSpPr>
        <a:xfrm>
          <a:off x="0" y="0"/>
          <a:ext cx="0" cy="0"/>
          <a:chOff x="0" y="0"/>
          <a:chExt cx="0" cy="0"/>
        </a:xfrm>
      </p:grpSpPr>
      <p:sp>
        <p:nvSpPr>
          <p:cNvPr id="883" name="Google Shape;883;p7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884" name="Google Shape;884;p7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2"/>
        <p:cNvGrpSpPr/>
        <p:nvPr/>
      </p:nvGrpSpPr>
      <p:grpSpPr>
        <a:xfrm>
          <a:off x="0" y="0"/>
          <a:ext cx="0" cy="0"/>
          <a:chOff x="0" y="0"/>
          <a:chExt cx="0" cy="0"/>
        </a:xfrm>
      </p:grpSpPr>
      <p:sp>
        <p:nvSpPr>
          <p:cNvPr id="893" name="Google Shape;893;p7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894" name="Google Shape;894;p7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3"/>
        <p:cNvGrpSpPr/>
        <p:nvPr/>
      </p:nvGrpSpPr>
      <p:grpSpPr>
        <a:xfrm>
          <a:off x="0" y="0"/>
          <a:ext cx="0" cy="0"/>
          <a:chOff x="0" y="0"/>
          <a:chExt cx="0" cy="0"/>
        </a:xfrm>
      </p:grpSpPr>
      <p:sp>
        <p:nvSpPr>
          <p:cNvPr id="904" name="Google Shape;904;p7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05" name="Google Shape;905;p7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3"/>
        <p:cNvGrpSpPr/>
        <p:nvPr/>
      </p:nvGrpSpPr>
      <p:grpSpPr>
        <a:xfrm>
          <a:off x="0" y="0"/>
          <a:ext cx="0" cy="0"/>
          <a:chOff x="0" y="0"/>
          <a:chExt cx="0" cy="0"/>
        </a:xfrm>
      </p:grpSpPr>
      <p:sp>
        <p:nvSpPr>
          <p:cNvPr id="914" name="Google Shape;914;p7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15" name="Google Shape;915;p7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4"/>
        <p:cNvGrpSpPr/>
        <p:nvPr/>
      </p:nvGrpSpPr>
      <p:grpSpPr>
        <a:xfrm>
          <a:off x="0" y="0"/>
          <a:ext cx="0" cy="0"/>
          <a:chOff x="0" y="0"/>
          <a:chExt cx="0" cy="0"/>
        </a:xfrm>
      </p:grpSpPr>
      <p:sp>
        <p:nvSpPr>
          <p:cNvPr id="925" name="Google Shape;925;p7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26" name="Google Shape;926;p7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5"/>
        <p:cNvGrpSpPr/>
        <p:nvPr/>
      </p:nvGrpSpPr>
      <p:grpSpPr>
        <a:xfrm>
          <a:off x="0" y="0"/>
          <a:ext cx="0" cy="0"/>
          <a:chOff x="0" y="0"/>
          <a:chExt cx="0" cy="0"/>
        </a:xfrm>
      </p:grpSpPr>
      <p:sp>
        <p:nvSpPr>
          <p:cNvPr id="936" name="Google Shape;936;p7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37" name="Google Shape;937;p7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7"/>
        <p:cNvGrpSpPr/>
        <p:nvPr/>
      </p:nvGrpSpPr>
      <p:grpSpPr>
        <a:xfrm>
          <a:off x="0" y="0"/>
          <a:ext cx="0" cy="0"/>
          <a:chOff x="0" y="0"/>
          <a:chExt cx="0" cy="0"/>
        </a:xfrm>
      </p:grpSpPr>
      <p:sp>
        <p:nvSpPr>
          <p:cNvPr id="948" name="Google Shape;948;p7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9" name="Google Shape;949;p7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65" name="Google Shape;165;p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75" name="Google Shape;175;p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Content" type="objOnly">
  <p:cSld name="OBJECT_ONLY">
    <p:spTree>
      <p:nvGrpSpPr>
        <p:cNvPr id="1" name="Shape 11"/>
        <p:cNvGrpSpPr/>
        <p:nvPr/>
      </p:nvGrpSpPr>
      <p:grpSpPr>
        <a:xfrm>
          <a:off x="0" y="0"/>
          <a:ext cx="0" cy="0"/>
          <a:chOff x="0" y="0"/>
          <a:chExt cx="0" cy="0"/>
        </a:xfrm>
      </p:grpSpPr>
      <p:sp>
        <p:nvSpPr>
          <p:cNvPr id="12" name="Google Shape;12;p2"/>
          <p:cNvSpPr txBox="1">
            <a:spLocks noGrp="1"/>
          </p:cNvSpPr>
          <p:nvPr>
            <p:ph type="body" idx="1"/>
          </p:nvPr>
        </p:nvSpPr>
        <p:spPr>
          <a:xfrm>
            <a:off x="628650" y="365125"/>
            <a:ext cx="7886700" cy="5811838"/>
          </a:xfrm>
          <a:prstGeom prst="rect">
            <a:avLst/>
          </a:prstGeom>
          <a:noFill/>
          <a:ln>
            <a:noFill/>
          </a:ln>
        </p:spPr>
        <p:txBody>
          <a:bodyPr spcFirstLastPara="1" wrap="square" lIns="91425" tIns="45700" rIns="91425" bIns="45700" anchor="t" anchorCtr="0">
            <a:noAutofit/>
          </a:bodyPr>
          <a:lstStyle>
            <a:lvl1pPr marL="457200" marR="0" lvl="0" indent="-350520" algn="l" rtl="0">
              <a:spcBef>
                <a:spcPts val="640"/>
              </a:spcBef>
              <a:spcAft>
                <a:spcPts val="0"/>
              </a:spcAft>
              <a:buClr>
                <a:schemeClr val="folHlink"/>
              </a:buClr>
              <a:buSzPts val="1920"/>
              <a:buFont typeface="Noto Sans Symbols"/>
              <a:buChar char="■"/>
              <a:defRPr sz="3200" b="0" i="0" u="none" strike="noStrike" cap="none">
                <a:solidFill>
                  <a:schemeClr val="dk1"/>
                </a:solidFill>
                <a:latin typeface="Tahoma"/>
                <a:ea typeface="Tahoma"/>
                <a:cs typeface="Tahoma"/>
                <a:sym typeface="Tahoma"/>
              </a:defRPr>
            </a:lvl1pPr>
            <a:lvl2pPr marL="914400" marR="0" lvl="1" indent="-326390" algn="l" rtl="0">
              <a:spcBef>
                <a:spcPts val="560"/>
              </a:spcBef>
              <a:spcAft>
                <a:spcPts val="0"/>
              </a:spcAft>
              <a:buClr>
                <a:schemeClr val="hlink"/>
              </a:buClr>
              <a:buSzPts val="1540"/>
              <a:buFont typeface="Noto Sans Symbols"/>
              <a:buChar char="■"/>
              <a:defRPr sz="2800" b="0" i="0" u="none" strike="noStrike" cap="none">
                <a:solidFill>
                  <a:schemeClr val="dk1"/>
                </a:solidFill>
                <a:latin typeface="Tahoma"/>
                <a:ea typeface="Tahoma"/>
                <a:cs typeface="Tahoma"/>
                <a:sym typeface="Tahoma"/>
              </a:defRPr>
            </a:lvl2pPr>
            <a:lvl3pPr marL="1371600" marR="0" lvl="2" indent="-304800" algn="l" rtl="0">
              <a:spcBef>
                <a:spcPts val="480"/>
              </a:spcBef>
              <a:spcAft>
                <a:spcPts val="0"/>
              </a:spcAft>
              <a:buClr>
                <a:schemeClr val="folHlink"/>
              </a:buClr>
              <a:buSzPts val="1200"/>
              <a:buFont typeface="Noto Sans Symbols"/>
              <a:buChar char="■"/>
              <a:defRPr sz="2400" b="0" i="0" u="none" strike="noStrike" cap="none">
                <a:solidFill>
                  <a:schemeClr val="dk1"/>
                </a:solidFill>
                <a:latin typeface="Tahoma"/>
                <a:ea typeface="Tahoma"/>
                <a:cs typeface="Tahoma"/>
                <a:sym typeface="Tahoma"/>
              </a:defRPr>
            </a:lvl3pPr>
            <a:lvl4pPr marL="1828800" marR="0" lvl="3" indent="-298450" algn="l" rtl="0">
              <a:spcBef>
                <a:spcPts val="400"/>
              </a:spcBef>
              <a:spcAft>
                <a:spcPts val="0"/>
              </a:spcAft>
              <a:buClr>
                <a:schemeClr val="accent2"/>
              </a:buClr>
              <a:buSzPts val="1100"/>
              <a:buFont typeface="Noto Sans Symbols"/>
              <a:buChar char="■"/>
              <a:defRPr sz="2000" b="0" i="0" u="none" strike="noStrike" cap="none">
                <a:solidFill>
                  <a:schemeClr val="dk1"/>
                </a:solidFill>
                <a:latin typeface="Tahoma"/>
                <a:ea typeface="Tahoma"/>
                <a:cs typeface="Tahoma"/>
                <a:sym typeface="Tahoma"/>
              </a:defRPr>
            </a:lvl4pPr>
            <a:lvl5pPr marL="2286000" marR="0" lvl="4" indent="-292100" algn="l" rtl="0">
              <a:spcBef>
                <a:spcPts val="400"/>
              </a:spcBef>
              <a:spcAft>
                <a:spcPts val="0"/>
              </a:spcAft>
              <a:buClr>
                <a:schemeClr val="accent1"/>
              </a:buClr>
              <a:buSzPts val="1000"/>
              <a:buFont typeface="Noto Sans Symbols"/>
              <a:buChar char="■"/>
              <a:defRPr sz="2000" b="0" i="0" u="none" strike="noStrike" cap="none">
                <a:solidFill>
                  <a:schemeClr val="dk1"/>
                </a:solidFill>
                <a:latin typeface="Tahoma"/>
                <a:ea typeface="Tahoma"/>
                <a:cs typeface="Tahoma"/>
                <a:sym typeface="Tahoma"/>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9pPr>
          </a:lstStyle>
          <a:p>
            <a:endParaRPr/>
          </a:p>
        </p:txBody>
      </p:sp>
      <p:sp>
        <p:nvSpPr>
          <p:cNvPr id="13" name="Google Shape;13;p2"/>
          <p:cNvSpPr txBox="1">
            <a:spLocks noGrp="1"/>
          </p:cNvSpPr>
          <p:nvPr>
            <p:ph type="sldNum" idx="12"/>
          </p:nvPr>
        </p:nvSpPr>
        <p:spPr>
          <a:xfrm>
            <a:off x="0" y="6400800"/>
            <a:ext cx="1905000" cy="457200"/>
          </a:xfrm>
          <a:prstGeom prst="rect">
            <a:avLst/>
          </a:prstGeom>
          <a:noFill/>
          <a:ln>
            <a:noFill/>
          </a:ln>
        </p:spPr>
        <p:txBody>
          <a:bodyPr spcFirstLastPara="1" wrap="square" lIns="91425" tIns="45700" rIns="91425" bIns="45700" anchor="b" anchorCtr="0">
            <a:noAutofit/>
          </a:bodyPr>
          <a:lstStyle>
            <a:lvl1pPr marL="0" marR="0" lvl="0" indent="0" algn="l">
              <a:lnSpc>
                <a:spcPct val="100000"/>
              </a:lnSpc>
              <a:spcBef>
                <a:spcPts val="0"/>
              </a:spcBef>
              <a:spcAft>
                <a:spcPts val="0"/>
              </a:spcAft>
              <a:buClr>
                <a:schemeClr val="lt2"/>
              </a:buClr>
              <a:buSzPts val="2000"/>
              <a:buFont typeface="Arial"/>
              <a:buNone/>
              <a:defRPr sz="2000" b="1" i="0" u="none" strike="noStrike" cap="none">
                <a:solidFill>
                  <a:schemeClr val="lt2"/>
                </a:solidFill>
                <a:latin typeface="Arial"/>
                <a:ea typeface="Arial"/>
                <a:cs typeface="Arial"/>
                <a:sym typeface="Arial"/>
              </a:defRPr>
            </a:lvl1pPr>
            <a:lvl2pPr marL="0" marR="0" lvl="1" indent="0" algn="l">
              <a:lnSpc>
                <a:spcPct val="100000"/>
              </a:lnSpc>
              <a:spcBef>
                <a:spcPts val="0"/>
              </a:spcBef>
              <a:spcAft>
                <a:spcPts val="0"/>
              </a:spcAft>
              <a:buClr>
                <a:schemeClr val="lt2"/>
              </a:buClr>
              <a:buSzPts val="2000"/>
              <a:buFont typeface="Arial"/>
              <a:buNone/>
              <a:defRPr sz="2000" b="1" i="0" u="none" strike="noStrike" cap="none">
                <a:solidFill>
                  <a:schemeClr val="lt2"/>
                </a:solidFill>
                <a:latin typeface="Arial"/>
                <a:ea typeface="Arial"/>
                <a:cs typeface="Arial"/>
                <a:sym typeface="Arial"/>
              </a:defRPr>
            </a:lvl2pPr>
            <a:lvl3pPr marL="0" marR="0" lvl="2" indent="0" algn="l">
              <a:lnSpc>
                <a:spcPct val="100000"/>
              </a:lnSpc>
              <a:spcBef>
                <a:spcPts val="0"/>
              </a:spcBef>
              <a:spcAft>
                <a:spcPts val="0"/>
              </a:spcAft>
              <a:buClr>
                <a:schemeClr val="lt2"/>
              </a:buClr>
              <a:buSzPts val="2000"/>
              <a:buFont typeface="Arial"/>
              <a:buNone/>
              <a:defRPr sz="2000" b="1" i="0" u="none" strike="noStrike" cap="none">
                <a:solidFill>
                  <a:schemeClr val="lt2"/>
                </a:solidFill>
                <a:latin typeface="Arial"/>
                <a:ea typeface="Arial"/>
                <a:cs typeface="Arial"/>
                <a:sym typeface="Arial"/>
              </a:defRPr>
            </a:lvl3pPr>
            <a:lvl4pPr marL="0" marR="0" lvl="3" indent="0" algn="l">
              <a:lnSpc>
                <a:spcPct val="100000"/>
              </a:lnSpc>
              <a:spcBef>
                <a:spcPts val="0"/>
              </a:spcBef>
              <a:spcAft>
                <a:spcPts val="0"/>
              </a:spcAft>
              <a:buClr>
                <a:schemeClr val="lt2"/>
              </a:buClr>
              <a:buSzPts val="2000"/>
              <a:buFont typeface="Arial"/>
              <a:buNone/>
              <a:defRPr sz="2000" b="1" i="0" u="none" strike="noStrike" cap="none">
                <a:solidFill>
                  <a:schemeClr val="lt2"/>
                </a:solidFill>
                <a:latin typeface="Arial"/>
                <a:ea typeface="Arial"/>
                <a:cs typeface="Arial"/>
                <a:sym typeface="Arial"/>
              </a:defRPr>
            </a:lvl4pPr>
            <a:lvl5pPr marL="0" marR="0" lvl="4" indent="0" algn="l">
              <a:lnSpc>
                <a:spcPct val="100000"/>
              </a:lnSpc>
              <a:spcBef>
                <a:spcPts val="0"/>
              </a:spcBef>
              <a:spcAft>
                <a:spcPts val="0"/>
              </a:spcAft>
              <a:buClr>
                <a:schemeClr val="lt2"/>
              </a:buClr>
              <a:buSzPts val="2000"/>
              <a:buFont typeface="Arial"/>
              <a:buNone/>
              <a:defRPr sz="2000" b="1" i="0" u="none" strike="noStrike" cap="none">
                <a:solidFill>
                  <a:schemeClr val="lt2"/>
                </a:solidFill>
                <a:latin typeface="Arial"/>
                <a:ea typeface="Arial"/>
                <a:cs typeface="Arial"/>
                <a:sym typeface="Arial"/>
              </a:defRPr>
            </a:lvl5pPr>
            <a:lvl6pPr marL="0" marR="0" lvl="5" indent="0" algn="l">
              <a:lnSpc>
                <a:spcPct val="100000"/>
              </a:lnSpc>
              <a:spcBef>
                <a:spcPts val="0"/>
              </a:spcBef>
              <a:spcAft>
                <a:spcPts val="0"/>
              </a:spcAft>
              <a:buClr>
                <a:schemeClr val="lt2"/>
              </a:buClr>
              <a:buSzPts val="2000"/>
              <a:buFont typeface="Arial"/>
              <a:buNone/>
              <a:defRPr sz="2000" b="1" i="0" u="none" strike="noStrike" cap="none">
                <a:solidFill>
                  <a:schemeClr val="lt2"/>
                </a:solidFill>
                <a:latin typeface="Arial"/>
                <a:ea typeface="Arial"/>
                <a:cs typeface="Arial"/>
                <a:sym typeface="Arial"/>
              </a:defRPr>
            </a:lvl6pPr>
            <a:lvl7pPr marL="0" marR="0" lvl="6" indent="0" algn="l">
              <a:lnSpc>
                <a:spcPct val="100000"/>
              </a:lnSpc>
              <a:spcBef>
                <a:spcPts val="0"/>
              </a:spcBef>
              <a:spcAft>
                <a:spcPts val="0"/>
              </a:spcAft>
              <a:buClr>
                <a:schemeClr val="lt2"/>
              </a:buClr>
              <a:buSzPts val="2000"/>
              <a:buFont typeface="Arial"/>
              <a:buNone/>
              <a:defRPr sz="2000" b="1" i="0" u="none" strike="noStrike" cap="none">
                <a:solidFill>
                  <a:schemeClr val="lt2"/>
                </a:solidFill>
                <a:latin typeface="Arial"/>
                <a:ea typeface="Arial"/>
                <a:cs typeface="Arial"/>
                <a:sym typeface="Arial"/>
              </a:defRPr>
            </a:lvl7pPr>
            <a:lvl8pPr marL="0" marR="0" lvl="7" indent="0" algn="l">
              <a:lnSpc>
                <a:spcPct val="100000"/>
              </a:lnSpc>
              <a:spcBef>
                <a:spcPts val="0"/>
              </a:spcBef>
              <a:spcAft>
                <a:spcPts val="0"/>
              </a:spcAft>
              <a:buClr>
                <a:schemeClr val="lt2"/>
              </a:buClr>
              <a:buSzPts val="2000"/>
              <a:buFont typeface="Arial"/>
              <a:buNone/>
              <a:defRPr sz="2000" b="1" i="0" u="none" strike="noStrike" cap="none">
                <a:solidFill>
                  <a:schemeClr val="lt2"/>
                </a:solidFill>
                <a:latin typeface="Arial"/>
                <a:ea typeface="Arial"/>
                <a:cs typeface="Arial"/>
                <a:sym typeface="Arial"/>
              </a:defRPr>
            </a:lvl8pPr>
            <a:lvl9pPr marL="0" marR="0" lvl="8" indent="0" algn="l">
              <a:lnSpc>
                <a:spcPct val="100000"/>
              </a:lnSpc>
              <a:spcBef>
                <a:spcPts val="0"/>
              </a:spcBef>
              <a:spcAft>
                <a:spcPts val="0"/>
              </a:spcAft>
              <a:buClr>
                <a:schemeClr val="lt2"/>
              </a:buClr>
              <a:buSzPts val="2000"/>
              <a:buFont typeface="Arial"/>
              <a:buNone/>
              <a:defRPr sz="2000" b="1" i="0" u="none" strike="noStrike" cap="none">
                <a:solidFill>
                  <a:schemeClr val="lt2"/>
                </a:solidFill>
                <a:latin typeface="Arial"/>
                <a:ea typeface="Arial"/>
                <a:cs typeface="Arial"/>
                <a:sym typeface="Arial"/>
              </a:defRPr>
            </a:lvl9pPr>
          </a:lstStyle>
          <a:p>
            <a:pPr marL="0" lvl="0" indent="0" algn="l" rtl="0">
              <a:spcBef>
                <a:spcPts val="0"/>
              </a:spcBef>
              <a:spcAft>
                <a:spcPts val="0"/>
              </a:spcAft>
              <a:buNone/>
            </a:pPr>
            <a:r>
              <a:rPr lang="en-US"/>
              <a:t>6.</a:t>
            </a: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9"/>
        <p:cNvGrpSpPr/>
        <p:nvPr/>
      </p:nvGrpSpPr>
      <p:grpSpPr>
        <a:xfrm>
          <a:off x="0" y="0"/>
          <a:ext cx="0" cy="0"/>
          <a:chOff x="0" y="0"/>
          <a:chExt cx="0" cy="0"/>
        </a:xfrm>
      </p:grpSpPr>
      <p:sp>
        <p:nvSpPr>
          <p:cNvPr id="50" name="Google Shape;50;p11"/>
          <p:cNvSpPr txBox="1">
            <a:spLocks noGrp="1"/>
          </p:cNvSpPr>
          <p:nvPr>
            <p:ph type="title"/>
          </p:nvPr>
        </p:nvSpPr>
        <p:spPr>
          <a:xfrm>
            <a:off x="623888" y="1709738"/>
            <a:ext cx="7886700" cy="285273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6000" b="0" i="0" u="none" strike="noStrike" cap="none">
                <a:solidFill>
                  <a:schemeClr val="dk2"/>
                </a:solidFill>
                <a:latin typeface="Tahoma"/>
                <a:ea typeface="Tahoma"/>
                <a:cs typeface="Tahoma"/>
                <a:sym typeface="Tahoma"/>
              </a:defRPr>
            </a:lvl1pPr>
            <a:lvl2pPr marR="0" lvl="1" algn="l" rtl="0">
              <a:spcBef>
                <a:spcPts val="0"/>
              </a:spcBef>
              <a:spcAft>
                <a:spcPts val="0"/>
              </a:spcAft>
              <a:buSzPts val="1400"/>
              <a:buNone/>
              <a:defRPr sz="4400" b="0" i="0" u="none" strike="noStrike" cap="none">
                <a:solidFill>
                  <a:schemeClr val="dk2"/>
                </a:solidFill>
                <a:latin typeface="Tahoma"/>
                <a:ea typeface="Tahoma"/>
                <a:cs typeface="Tahoma"/>
                <a:sym typeface="Tahoma"/>
              </a:defRPr>
            </a:lvl2pPr>
            <a:lvl3pPr marR="0" lvl="2" algn="l" rtl="0">
              <a:spcBef>
                <a:spcPts val="0"/>
              </a:spcBef>
              <a:spcAft>
                <a:spcPts val="0"/>
              </a:spcAft>
              <a:buSzPts val="1400"/>
              <a:buNone/>
              <a:defRPr sz="4400" b="0" i="0" u="none" strike="noStrike" cap="none">
                <a:solidFill>
                  <a:schemeClr val="dk2"/>
                </a:solidFill>
                <a:latin typeface="Tahoma"/>
                <a:ea typeface="Tahoma"/>
                <a:cs typeface="Tahoma"/>
                <a:sym typeface="Tahoma"/>
              </a:defRPr>
            </a:lvl3pPr>
            <a:lvl4pPr marR="0" lvl="3" algn="l" rtl="0">
              <a:spcBef>
                <a:spcPts val="0"/>
              </a:spcBef>
              <a:spcAft>
                <a:spcPts val="0"/>
              </a:spcAft>
              <a:buSzPts val="1400"/>
              <a:buNone/>
              <a:defRPr sz="4400" b="0" i="0" u="none" strike="noStrike" cap="none">
                <a:solidFill>
                  <a:schemeClr val="dk2"/>
                </a:solidFill>
                <a:latin typeface="Tahoma"/>
                <a:ea typeface="Tahoma"/>
                <a:cs typeface="Tahoma"/>
                <a:sym typeface="Tahoma"/>
              </a:defRPr>
            </a:lvl4pPr>
            <a:lvl5pPr marR="0" lvl="4" algn="l" rtl="0">
              <a:spcBef>
                <a:spcPts val="0"/>
              </a:spcBef>
              <a:spcAft>
                <a:spcPts val="0"/>
              </a:spcAft>
              <a:buSzPts val="1400"/>
              <a:buNone/>
              <a:defRPr sz="4400" b="0" i="0" u="none" strike="noStrike" cap="none">
                <a:solidFill>
                  <a:schemeClr val="dk2"/>
                </a:solidFill>
                <a:latin typeface="Tahoma"/>
                <a:ea typeface="Tahoma"/>
                <a:cs typeface="Tahoma"/>
                <a:sym typeface="Tahoma"/>
              </a:defRPr>
            </a:lvl5pPr>
            <a:lvl6pPr marR="0" lvl="5" algn="l" rtl="0">
              <a:spcBef>
                <a:spcPts val="0"/>
              </a:spcBef>
              <a:spcAft>
                <a:spcPts val="0"/>
              </a:spcAft>
              <a:buSzPts val="1400"/>
              <a:buNone/>
              <a:defRPr sz="4400" b="0" i="0" u="none" strike="noStrike" cap="none">
                <a:solidFill>
                  <a:schemeClr val="dk2"/>
                </a:solidFill>
                <a:latin typeface="Tahoma"/>
                <a:ea typeface="Tahoma"/>
                <a:cs typeface="Tahoma"/>
                <a:sym typeface="Tahoma"/>
              </a:defRPr>
            </a:lvl6pPr>
            <a:lvl7pPr marR="0" lvl="6" algn="l" rtl="0">
              <a:spcBef>
                <a:spcPts val="0"/>
              </a:spcBef>
              <a:spcAft>
                <a:spcPts val="0"/>
              </a:spcAft>
              <a:buSzPts val="1400"/>
              <a:buNone/>
              <a:defRPr sz="4400" b="0" i="0" u="none" strike="noStrike" cap="none">
                <a:solidFill>
                  <a:schemeClr val="dk2"/>
                </a:solidFill>
                <a:latin typeface="Tahoma"/>
                <a:ea typeface="Tahoma"/>
                <a:cs typeface="Tahoma"/>
                <a:sym typeface="Tahoma"/>
              </a:defRPr>
            </a:lvl7pPr>
            <a:lvl8pPr marR="0" lvl="7" algn="l" rtl="0">
              <a:spcBef>
                <a:spcPts val="0"/>
              </a:spcBef>
              <a:spcAft>
                <a:spcPts val="0"/>
              </a:spcAft>
              <a:buSzPts val="1400"/>
              <a:buNone/>
              <a:defRPr sz="4400" b="0" i="0" u="none" strike="noStrike" cap="none">
                <a:solidFill>
                  <a:schemeClr val="dk2"/>
                </a:solidFill>
                <a:latin typeface="Tahoma"/>
                <a:ea typeface="Tahoma"/>
                <a:cs typeface="Tahoma"/>
                <a:sym typeface="Tahoma"/>
              </a:defRPr>
            </a:lvl8pPr>
            <a:lvl9pPr marR="0" lvl="8" algn="l" rtl="0">
              <a:spcBef>
                <a:spcPts val="0"/>
              </a:spcBef>
              <a:spcAft>
                <a:spcPts val="0"/>
              </a:spcAft>
              <a:buSzPts val="1400"/>
              <a:buNone/>
              <a:defRPr sz="4400" b="0" i="0" u="none" strike="noStrike" cap="none">
                <a:solidFill>
                  <a:schemeClr val="dk2"/>
                </a:solidFill>
                <a:latin typeface="Tahoma"/>
                <a:ea typeface="Tahoma"/>
                <a:cs typeface="Tahoma"/>
                <a:sym typeface="Tahoma"/>
              </a:defRPr>
            </a:lvl9pPr>
          </a:lstStyle>
          <a:p>
            <a:endParaRPr/>
          </a:p>
        </p:txBody>
      </p:sp>
      <p:sp>
        <p:nvSpPr>
          <p:cNvPr id="51" name="Google Shape;51;p11"/>
          <p:cNvSpPr txBox="1">
            <a:spLocks noGrp="1"/>
          </p:cNvSpPr>
          <p:nvPr>
            <p:ph type="body" idx="1"/>
          </p:nvPr>
        </p:nvSpPr>
        <p:spPr>
          <a:xfrm>
            <a:off x="623888" y="4589463"/>
            <a:ext cx="7886700" cy="1500187"/>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480"/>
              </a:spcBef>
              <a:spcAft>
                <a:spcPts val="0"/>
              </a:spcAft>
              <a:buClr>
                <a:schemeClr val="folHlink"/>
              </a:buClr>
              <a:buSzPts val="1440"/>
              <a:buFont typeface="Noto Sans Symbols"/>
              <a:buNone/>
              <a:defRPr sz="2400" b="0" i="0" u="none" strike="noStrike" cap="none">
                <a:solidFill>
                  <a:schemeClr val="dk1"/>
                </a:solidFill>
                <a:latin typeface="Tahoma"/>
                <a:ea typeface="Tahoma"/>
                <a:cs typeface="Tahoma"/>
                <a:sym typeface="Tahoma"/>
              </a:defRPr>
            </a:lvl1pPr>
            <a:lvl2pPr marL="914400" marR="0" lvl="1" indent="-228600" algn="l" rtl="0">
              <a:spcBef>
                <a:spcPts val="400"/>
              </a:spcBef>
              <a:spcAft>
                <a:spcPts val="0"/>
              </a:spcAft>
              <a:buClr>
                <a:schemeClr val="hlink"/>
              </a:buClr>
              <a:buSzPts val="1100"/>
              <a:buFont typeface="Noto Sans Symbols"/>
              <a:buNone/>
              <a:defRPr sz="2000" b="0" i="0" u="none" strike="noStrike" cap="none">
                <a:solidFill>
                  <a:schemeClr val="dk1"/>
                </a:solidFill>
                <a:latin typeface="Tahoma"/>
                <a:ea typeface="Tahoma"/>
                <a:cs typeface="Tahoma"/>
                <a:sym typeface="Tahoma"/>
              </a:defRPr>
            </a:lvl2pPr>
            <a:lvl3pPr marL="1371600" marR="0" lvl="2" indent="-228600" algn="l" rtl="0">
              <a:spcBef>
                <a:spcPts val="360"/>
              </a:spcBef>
              <a:spcAft>
                <a:spcPts val="0"/>
              </a:spcAft>
              <a:buClr>
                <a:schemeClr val="folHlink"/>
              </a:buClr>
              <a:buSzPts val="900"/>
              <a:buFont typeface="Noto Sans Symbols"/>
              <a:buNone/>
              <a:defRPr sz="1800" b="0" i="0" u="none" strike="noStrike" cap="none">
                <a:solidFill>
                  <a:schemeClr val="dk1"/>
                </a:solidFill>
                <a:latin typeface="Tahoma"/>
                <a:ea typeface="Tahoma"/>
                <a:cs typeface="Tahoma"/>
                <a:sym typeface="Tahoma"/>
              </a:defRPr>
            </a:lvl3pPr>
            <a:lvl4pPr marL="1828800" marR="0" lvl="3" indent="-228600" algn="l" rtl="0">
              <a:spcBef>
                <a:spcPts val="320"/>
              </a:spcBef>
              <a:spcAft>
                <a:spcPts val="0"/>
              </a:spcAft>
              <a:buClr>
                <a:schemeClr val="accent2"/>
              </a:buClr>
              <a:buSzPts val="880"/>
              <a:buFont typeface="Noto Sans Symbols"/>
              <a:buNone/>
              <a:defRPr sz="1600" b="0" i="0" u="none" strike="noStrike" cap="none">
                <a:solidFill>
                  <a:schemeClr val="dk1"/>
                </a:solidFill>
                <a:latin typeface="Tahoma"/>
                <a:ea typeface="Tahoma"/>
                <a:cs typeface="Tahoma"/>
                <a:sym typeface="Tahoma"/>
              </a:defRPr>
            </a:lvl4pPr>
            <a:lvl5pPr marL="2286000" marR="0" lvl="4" indent="-228600" algn="l" rtl="0">
              <a:spcBef>
                <a:spcPts val="320"/>
              </a:spcBef>
              <a:spcAft>
                <a:spcPts val="0"/>
              </a:spcAft>
              <a:buClr>
                <a:schemeClr val="accent1"/>
              </a:buClr>
              <a:buSzPts val="800"/>
              <a:buFont typeface="Noto Sans Symbols"/>
              <a:buNone/>
              <a:defRPr sz="1600" b="0" i="0" u="none" strike="noStrike" cap="none">
                <a:solidFill>
                  <a:schemeClr val="dk1"/>
                </a:solidFill>
                <a:latin typeface="Tahoma"/>
                <a:ea typeface="Tahoma"/>
                <a:cs typeface="Tahoma"/>
                <a:sym typeface="Tahoma"/>
              </a:defRPr>
            </a:lvl5pPr>
            <a:lvl6pPr marL="2743200" marR="0" lvl="5"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Tahoma"/>
                <a:ea typeface="Tahoma"/>
                <a:cs typeface="Tahoma"/>
                <a:sym typeface="Tahoma"/>
              </a:defRPr>
            </a:lvl6pPr>
            <a:lvl7pPr marL="3200400" marR="0" lvl="6"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Tahoma"/>
                <a:ea typeface="Tahoma"/>
                <a:cs typeface="Tahoma"/>
                <a:sym typeface="Tahoma"/>
              </a:defRPr>
            </a:lvl7pPr>
            <a:lvl8pPr marL="3657600" marR="0" lvl="7"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Tahoma"/>
                <a:ea typeface="Tahoma"/>
                <a:cs typeface="Tahoma"/>
                <a:sym typeface="Tahoma"/>
              </a:defRPr>
            </a:lvl8pPr>
            <a:lvl9pPr marL="4114800" marR="0" lvl="8"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Tahoma"/>
                <a:ea typeface="Tahoma"/>
                <a:cs typeface="Tahoma"/>
                <a:sym typeface="Tahoma"/>
              </a:defRPr>
            </a:lvl9pPr>
          </a:lstStyle>
          <a:p>
            <a:endParaRPr/>
          </a:p>
        </p:txBody>
      </p:sp>
      <p:sp>
        <p:nvSpPr>
          <p:cNvPr id="52" name="Google Shape;52;p11"/>
          <p:cNvSpPr txBox="1">
            <a:spLocks noGrp="1"/>
          </p:cNvSpPr>
          <p:nvPr>
            <p:ph type="sldNum" idx="12"/>
          </p:nvPr>
        </p:nvSpPr>
        <p:spPr>
          <a:xfrm>
            <a:off x="0" y="6400800"/>
            <a:ext cx="1905000" cy="457200"/>
          </a:xfrm>
          <a:prstGeom prst="rect">
            <a:avLst/>
          </a:prstGeom>
          <a:noFill/>
          <a:ln>
            <a:noFill/>
          </a:ln>
        </p:spPr>
        <p:txBody>
          <a:bodyPr spcFirstLastPara="1" wrap="square" lIns="91425" tIns="45700" rIns="91425" bIns="45700" anchor="b" anchorCtr="0">
            <a:noAutofit/>
          </a:bodyPr>
          <a:lstStyle>
            <a:lvl1pPr marL="0" marR="0" lvl="0" indent="0" algn="l">
              <a:lnSpc>
                <a:spcPct val="100000"/>
              </a:lnSpc>
              <a:spcBef>
                <a:spcPts val="0"/>
              </a:spcBef>
              <a:spcAft>
                <a:spcPts val="0"/>
              </a:spcAft>
              <a:buClr>
                <a:schemeClr val="lt2"/>
              </a:buClr>
              <a:buSzPts val="2000"/>
              <a:buFont typeface="Arial"/>
              <a:buNone/>
              <a:defRPr sz="2000" b="1" i="0" u="none">
                <a:solidFill>
                  <a:schemeClr val="lt2"/>
                </a:solidFill>
                <a:latin typeface="Arial"/>
                <a:ea typeface="Arial"/>
                <a:cs typeface="Arial"/>
                <a:sym typeface="Arial"/>
              </a:defRPr>
            </a:lvl1pPr>
            <a:lvl2pPr marL="0" marR="0" lvl="1" indent="0" algn="l">
              <a:lnSpc>
                <a:spcPct val="100000"/>
              </a:lnSpc>
              <a:spcBef>
                <a:spcPts val="0"/>
              </a:spcBef>
              <a:spcAft>
                <a:spcPts val="0"/>
              </a:spcAft>
              <a:buClr>
                <a:schemeClr val="lt2"/>
              </a:buClr>
              <a:buSzPts val="2000"/>
              <a:buFont typeface="Arial"/>
              <a:buNone/>
              <a:defRPr sz="2000" b="1" i="0" u="none">
                <a:solidFill>
                  <a:schemeClr val="lt2"/>
                </a:solidFill>
                <a:latin typeface="Arial"/>
                <a:ea typeface="Arial"/>
                <a:cs typeface="Arial"/>
                <a:sym typeface="Arial"/>
              </a:defRPr>
            </a:lvl2pPr>
            <a:lvl3pPr marL="0" marR="0" lvl="2" indent="0" algn="l">
              <a:lnSpc>
                <a:spcPct val="100000"/>
              </a:lnSpc>
              <a:spcBef>
                <a:spcPts val="0"/>
              </a:spcBef>
              <a:spcAft>
                <a:spcPts val="0"/>
              </a:spcAft>
              <a:buClr>
                <a:schemeClr val="lt2"/>
              </a:buClr>
              <a:buSzPts val="2000"/>
              <a:buFont typeface="Arial"/>
              <a:buNone/>
              <a:defRPr sz="2000" b="1" i="0" u="none">
                <a:solidFill>
                  <a:schemeClr val="lt2"/>
                </a:solidFill>
                <a:latin typeface="Arial"/>
                <a:ea typeface="Arial"/>
                <a:cs typeface="Arial"/>
                <a:sym typeface="Arial"/>
              </a:defRPr>
            </a:lvl3pPr>
            <a:lvl4pPr marL="0" marR="0" lvl="3" indent="0" algn="l">
              <a:lnSpc>
                <a:spcPct val="100000"/>
              </a:lnSpc>
              <a:spcBef>
                <a:spcPts val="0"/>
              </a:spcBef>
              <a:spcAft>
                <a:spcPts val="0"/>
              </a:spcAft>
              <a:buClr>
                <a:schemeClr val="lt2"/>
              </a:buClr>
              <a:buSzPts val="2000"/>
              <a:buFont typeface="Arial"/>
              <a:buNone/>
              <a:defRPr sz="2000" b="1" i="0" u="none">
                <a:solidFill>
                  <a:schemeClr val="lt2"/>
                </a:solidFill>
                <a:latin typeface="Arial"/>
                <a:ea typeface="Arial"/>
                <a:cs typeface="Arial"/>
                <a:sym typeface="Arial"/>
              </a:defRPr>
            </a:lvl4pPr>
            <a:lvl5pPr marL="0" marR="0" lvl="4" indent="0" algn="l">
              <a:lnSpc>
                <a:spcPct val="100000"/>
              </a:lnSpc>
              <a:spcBef>
                <a:spcPts val="0"/>
              </a:spcBef>
              <a:spcAft>
                <a:spcPts val="0"/>
              </a:spcAft>
              <a:buClr>
                <a:schemeClr val="lt2"/>
              </a:buClr>
              <a:buSzPts val="2000"/>
              <a:buFont typeface="Arial"/>
              <a:buNone/>
              <a:defRPr sz="2000" b="1" i="0" u="none">
                <a:solidFill>
                  <a:schemeClr val="lt2"/>
                </a:solidFill>
                <a:latin typeface="Arial"/>
                <a:ea typeface="Arial"/>
                <a:cs typeface="Arial"/>
                <a:sym typeface="Arial"/>
              </a:defRPr>
            </a:lvl5pPr>
            <a:lvl6pPr marL="0" marR="0" lvl="5" indent="0" algn="l">
              <a:lnSpc>
                <a:spcPct val="100000"/>
              </a:lnSpc>
              <a:spcBef>
                <a:spcPts val="0"/>
              </a:spcBef>
              <a:spcAft>
                <a:spcPts val="0"/>
              </a:spcAft>
              <a:buClr>
                <a:schemeClr val="lt2"/>
              </a:buClr>
              <a:buSzPts val="2000"/>
              <a:buFont typeface="Arial"/>
              <a:buNone/>
              <a:defRPr sz="2000" b="1" i="0" u="none">
                <a:solidFill>
                  <a:schemeClr val="lt2"/>
                </a:solidFill>
                <a:latin typeface="Arial"/>
                <a:ea typeface="Arial"/>
                <a:cs typeface="Arial"/>
                <a:sym typeface="Arial"/>
              </a:defRPr>
            </a:lvl6pPr>
            <a:lvl7pPr marL="0" marR="0" lvl="6" indent="0" algn="l">
              <a:lnSpc>
                <a:spcPct val="100000"/>
              </a:lnSpc>
              <a:spcBef>
                <a:spcPts val="0"/>
              </a:spcBef>
              <a:spcAft>
                <a:spcPts val="0"/>
              </a:spcAft>
              <a:buClr>
                <a:schemeClr val="lt2"/>
              </a:buClr>
              <a:buSzPts val="2000"/>
              <a:buFont typeface="Arial"/>
              <a:buNone/>
              <a:defRPr sz="2000" b="1" i="0" u="none">
                <a:solidFill>
                  <a:schemeClr val="lt2"/>
                </a:solidFill>
                <a:latin typeface="Arial"/>
                <a:ea typeface="Arial"/>
                <a:cs typeface="Arial"/>
                <a:sym typeface="Arial"/>
              </a:defRPr>
            </a:lvl7pPr>
            <a:lvl8pPr marL="0" marR="0" lvl="7" indent="0" algn="l">
              <a:lnSpc>
                <a:spcPct val="100000"/>
              </a:lnSpc>
              <a:spcBef>
                <a:spcPts val="0"/>
              </a:spcBef>
              <a:spcAft>
                <a:spcPts val="0"/>
              </a:spcAft>
              <a:buClr>
                <a:schemeClr val="lt2"/>
              </a:buClr>
              <a:buSzPts val="2000"/>
              <a:buFont typeface="Arial"/>
              <a:buNone/>
              <a:defRPr sz="2000" b="1" i="0" u="none">
                <a:solidFill>
                  <a:schemeClr val="lt2"/>
                </a:solidFill>
                <a:latin typeface="Arial"/>
                <a:ea typeface="Arial"/>
                <a:cs typeface="Arial"/>
                <a:sym typeface="Arial"/>
              </a:defRPr>
            </a:lvl8pPr>
            <a:lvl9pPr marL="0" marR="0" lvl="8" indent="0" algn="l">
              <a:lnSpc>
                <a:spcPct val="100000"/>
              </a:lnSpc>
              <a:spcBef>
                <a:spcPts val="0"/>
              </a:spcBef>
              <a:spcAft>
                <a:spcPts val="0"/>
              </a:spcAft>
              <a:buClr>
                <a:schemeClr val="lt2"/>
              </a:buClr>
              <a:buSzPts val="2000"/>
              <a:buFont typeface="Arial"/>
              <a:buNone/>
              <a:defRPr sz="2000" b="1" i="0" u="none">
                <a:solidFill>
                  <a:schemeClr val="lt2"/>
                </a:solidFill>
                <a:latin typeface="Arial"/>
                <a:ea typeface="Arial"/>
                <a:cs typeface="Arial"/>
                <a:sym typeface="Arial"/>
              </a:defRPr>
            </a:lvl9pPr>
          </a:lstStyle>
          <a:p>
            <a:pPr marL="0" lvl="0" indent="0" algn="l" rtl="0">
              <a:spcBef>
                <a:spcPts val="0"/>
              </a:spcBef>
              <a:spcAft>
                <a:spcPts val="0"/>
              </a:spcAft>
              <a:buNone/>
            </a:pPr>
            <a:r>
              <a:rPr lang="en-US"/>
              <a:t>6.</a:t>
            </a: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53"/>
        <p:cNvGrpSpPr/>
        <p:nvPr/>
      </p:nvGrpSpPr>
      <p:grpSpPr>
        <a:xfrm>
          <a:off x="0" y="0"/>
          <a:ext cx="0" cy="0"/>
          <a:chOff x="0" y="0"/>
          <a:chExt cx="0" cy="0"/>
        </a:xfrm>
      </p:grpSpPr>
      <p:sp>
        <p:nvSpPr>
          <p:cNvPr id="54" name="Google Shape;54;p12"/>
          <p:cNvSpPr txBox="1">
            <a:spLocks noGrp="1"/>
          </p:cNvSpPr>
          <p:nvPr>
            <p:ph type="title"/>
          </p:nvPr>
        </p:nvSpPr>
        <p:spPr>
          <a:xfrm>
            <a:off x="628650" y="365125"/>
            <a:ext cx="7886700" cy="1325563"/>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4400" b="0" i="0" u="none" strike="noStrike" cap="none">
                <a:solidFill>
                  <a:schemeClr val="dk2"/>
                </a:solidFill>
                <a:latin typeface="Tahoma"/>
                <a:ea typeface="Tahoma"/>
                <a:cs typeface="Tahoma"/>
                <a:sym typeface="Tahoma"/>
              </a:defRPr>
            </a:lvl1pPr>
            <a:lvl2pPr marR="0" lvl="1" algn="l" rtl="0">
              <a:spcBef>
                <a:spcPts val="0"/>
              </a:spcBef>
              <a:spcAft>
                <a:spcPts val="0"/>
              </a:spcAft>
              <a:buSzPts val="1400"/>
              <a:buNone/>
              <a:defRPr sz="4400" b="0" i="0" u="none" strike="noStrike" cap="none">
                <a:solidFill>
                  <a:schemeClr val="dk2"/>
                </a:solidFill>
                <a:latin typeface="Tahoma"/>
                <a:ea typeface="Tahoma"/>
                <a:cs typeface="Tahoma"/>
                <a:sym typeface="Tahoma"/>
              </a:defRPr>
            </a:lvl2pPr>
            <a:lvl3pPr marR="0" lvl="2" algn="l" rtl="0">
              <a:spcBef>
                <a:spcPts val="0"/>
              </a:spcBef>
              <a:spcAft>
                <a:spcPts val="0"/>
              </a:spcAft>
              <a:buSzPts val="1400"/>
              <a:buNone/>
              <a:defRPr sz="4400" b="0" i="0" u="none" strike="noStrike" cap="none">
                <a:solidFill>
                  <a:schemeClr val="dk2"/>
                </a:solidFill>
                <a:latin typeface="Tahoma"/>
                <a:ea typeface="Tahoma"/>
                <a:cs typeface="Tahoma"/>
                <a:sym typeface="Tahoma"/>
              </a:defRPr>
            </a:lvl3pPr>
            <a:lvl4pPr marR="0" lvl="3" algn="l" rtl="0">
              <a:spcBef>
                <a:spcPts val="0"/>
              </a:spcBef>
              <a:spcAft>
                <a:spcPts val="0"/>
              </a:spcAft>
              <a:buSzPts val="1400"/>
              <a:buNone/>
              <a:defRPr sz="4400" b="0" i="0" u="none" strike="noStrike" cap="none">
                <a:solidFill>
                  <a:schemeClr val="dk2"/>
                </a:solidFill>
                <a:latin typeface="Tahoma"/>
                <a:ea typeface="Tahoma"/>
                <a:cs typeface="Tahoma"/>
                <a:sym typeface="Tahoma"/>
              </a:defRPr>
            </a:lvl4pPr>
            <a:lvl5pPr marR="0" lvl="4" algn="l" rtl="0">
              <a:spcBef>
                <a:spcPts val="0"/>
              </a:spcBef>
              <a:spcAft>
                <a:spcPts val="0"/>
              </a:spcAft>
              <a:buSzPts val="1400"/>
              <a:buNone/>
              <a:defRPr sz="4400" b="0" i="0" u="none" strike="noStrike" cap="none">
                <a:solidFill>
                  <a:schemeClr val="dk2"/>
                </a:solidFill>
                <a:latin typeface="Tahoma"/>
                <a:ea typeface="Tahoma"/>
                <a:cs typeface="Tahoma"/>
                <a:sym typeface="Tahoma"/>
              </a:defRPr>
            </a:lvl5pPr>
            <a:lvl6pPr marR="0" lvl="5" algn="l" rtl="0">
              <a:spcBef>
                <a:spcPts val="0"/>
              </a:spcBef>
              <a:spcAft>
                <a:spcPts val="0"/>
              </a:spcAft>
              <a:buSzPts val="1400"/>
              <a:buNone/>
              <a:defRPr sz="4400" b="0" i="0" u="none" strike="noStrike" cap="none">
                <a:solidFill>
                  <a:schemeClr val="dk2"/>
                </a:solidFill>
                <a:latin typeface="Tahoma"/>
                <a:ea typeface="Tahoma"/>
                <a:cs typeface="Tahoma"/>
                <a:sym typeface="Tahoma"/>
              </a:defRPr>
            </a:lvl6pPr>
            <a:lvl7pPr marR="0" lvl="6" algn="l" rtl="0">
              <a:spcBef>
                <a:spcPts val="0"/>
              </a:spcBef>
              <a:spcAft>
                <a:spcPts val="0"/>
              </a:spcAft>
              <a:buSzPts val="1400"/>
              <a:buNone/>
              <a:defRPr sz="4400" b="0" i="0" u="none" strike="noStrike" cap="none">
                <a:solidFill>
                  <a:schemeClr val="dk2"/>
                </a:solidFill>
                <a:latin typeface="Tahoma"/>
                <a:ea typeface="Tahoma"/>
                <a:cs typeface="Tahoma"/>
                <a:sym typeface="Tahoma"/>
              </a:defRPr>
            </a:lvl7pPr>
            <a:lvl8pPr marR="0" lvl="7" algn="l" rtl="0">
              <a:spcBef>
                <a:spcPts val="0"/>
              </a:spcBef>
              <a:spcAft>
                <a:spcPts val="0"/>
              </a:spcAft>
              <a:buSzPts val="1400"/>
              <a:buNone/>
              <a:defRPr sz="4400" b="0" i="0" u="none" strike="noStrike" cap="none">
                <a:solidFill>
                  <a:schemeClr val="dk2"/>
                </a:solidFill>
                <a:latin typeface="Tahoma"/>
                <a:ea typeface="Tahoma"/>
                <a:cs typeface="Tahoma"/>
                <a:sym typeface="Tahoma"/>
              </a:defRPr>
            </a:lvl8pPr>
            <a:lvl9pPr marR="0" lvl="8" algn="l" rtl="0">
              <a:spcBef>
                <a:spcPts val="0"/>
              </a:spcBef>
              <a:spcAft>
                <a:spcPts val="0"/>
              </a:spcAft>
              <a:buSzPts val="1400"/>
              <a:buNone/>
              <a:defRPr sz="4400" b="0" i="0" u="none" strike="noStrike" cap="none">
                <a:solidFill>
                  <a:schemeClr val="dk2"/>
                </a:solidFill>
                <a:latin typeface="Tahoma"/>
                <a:ea typeface="Tahoma"/>
                <a:cs typeface="Tahoma"/>
                <a:sym typeface="Tahoma"/>
              </a:defRPr>
            </a:lvl9pPr>
          </a:lstStyle>
          <a:p>
            <a:endParaRPr/>
          </a:p>
        </p:txBody>
      </p:sp>
      <p:sp>
        <p:nvSpPr>
          <p:cNvPr id="55" name="Google Shape;55;p12"/>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Autofit/>
          </a:bodyPr>
          <a:lstStyle>
            <a:lvl1pPr marL="457200" marR="0" lvl="0" indent="-350520" algn="l" rtl="0">
              <a:spcBef>
                <a:spcPts val="640"/>
              </a:spcBef>
              <a:spcAft>
                <a:spcPts val="0"/>
              </a:spcAft>
              <a:buClr>
                <a:schemeClr val="folHlink"/>
              </a:buClr>
              <a:buSzPts val="1920"/>
              <a:buFont typeface="Noto Sans Symbols"/>
              <a:buChar char="■"/>
              <a:defRPr sz="3200" b="0" i="0" u="none" strike="noStrike" cap="none">
                <a:solidFill>
                  <a:schemeClr val="dk1"/>
                </a:solidFill>
                <a:latin typeface="Tahoma"/>
                <a:ea typeface="Tahoma"/>
                <a:cs typeface="Tahoma"/>
                <a:sym typeface="Tahoma"/>
              </a:defRPr>
            </a:lvl1pPr>
            <a:lvl2pPr marL="914400" marR="0" lvl="1" indent="-326390" algn="l" rtl="0">
              <a:spcBef>
                <a:spcPts val="560"/>
              </a:spcBef>
              <a:spcAft>
                <a:spcPts val="0"/>
              </a:spcAft>
              <a:buClr>
                <a:schemeClr val="hlink"/>
              </a:buClr>
              <a:buSzPts val="1540"/>
              <a:buFont typeface="Noto Sans Symbols"/>
              <a:buChar char="■"/>
              <a:defRPr sz="2800" b="0" i="0" u="none" strike="noStrike" cap="none">
                <a:solidFill>
                  <a:schemeClr val="dk1"/>
                </a:solidFill>
                <a:latin typeface="Tahoma"/>
                <a:ea typeface="Tahoma"/>
                <a:cs typeface="Tahoma"/>
                <a:sym typeface="Tahoma"/>
              </a:defRPr>
            </a:lvl2pPr>
            <a:lvl3pPr marL="1371600" marR="0" lvl="2" indent="-304800" algn="l" rtl="0">
              <a:spcBef>
                <a:spcPts val="480"/>
              </a:spcBef>
              <a:spcAft>
                <a:spcPts val="0"/>
              </a:spcAft>
              <a:buClr>
                <a:schemeClr val="folHlink"/>
              </a:buClr>
              <a:buSzPts val="1200"/>
              <a:buFont typeface="Noto Sans Symbols"/>
              <a:buChar char="■"/>
              <a:defRPr sz="2400" b="0" i="0" u="none" strike="noStrike" cap="none">
                <a:solidFill>
                  <a:schemeClr val="dk1"/>
                </a:solidFill>
                <a:latin typeface="Tahoma"/>
                <a:ea typeface="Tahoma"/>
                <a:cs typeface="Tahoma"/>
                <a:sym typeface="Tahoma"/>
              </a:defRPr>
            </a:lvl3pPr>
            <a:lvl4pPr marL="1828800" marR="0" lvl="3" indent="-298450" algn="l" rtl="0">
              <a:spcBef>
                <a:spcPts val="400"/>
              </a:spcBef>
              <a:spcAft>
                <a:spcPts val="0"/>
              </a:spcAft>
              <a:buClr>
                <a:schemeClr val="accent2"/>
              </a:buClr>
              <a:buSzPts val="1100"/>
              <a:buFont typeface="Noto Sans Symbols"/>
              <a:buChar char="■"/>
              <a:defRPr sz="2000" b="0" i="0" u="none" strike="noStrike" cap="none">
                <a:solidFill>
                  <a:schemeClr val="dk1"/>
                </a:solidFill>
                <a:latin typeface="Tahoma"/>
                <a:ea typeface="Tahoma"/>
                <a:cs typeface="Tahoma"/>
                <a:sym typeface="Tahoma"/>
              </a:defRPr>
            </a:lvl4pPr>
            <a:lvl5pPr marL="2286000" marR="0" lvl="4" indent="-292100" algn="l" rtl="0">
              <a:spcBef>
                <a:spcPts val="400"/>
              </a:spcBef>
              <a:spcAft>
                <a:spcPts val="0"/>
              </a:spcAft>
              <a:buClr>
                <a:schemeClr val="accent1"/>
              </a:buClr>
              <a:buSzPts val="1000"/>
              <a:buFont typeface="Noto Sans Symbols"/>
              <a:buChar char="■"/>
              <a:defRPr sz="2000" b="0" i="0" u="none" strike="noStrike" cap="none">
                <a:solidFill>
                  <a:schemeClr val="dk1"/>
                </a:solidFill>
                <a:latin typeface="Tahoma"/>
                <a:ea typeface="Tahoma"/>
                <a:cs typeface="Tahoma"/>
                <a:sym typeface="Tahoma"/>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9pPr>
          </a:lstStyle>
          <a:p>
            <a:endParaRPr/>
          </a:p>
        </p:txBody>
      </p:sp>
      <p:sp>
        <p:nvSpPr>
          <p:cNvPr id="56" name="Google Shape;56;p12"/>
          <p:cNvSpPr txBox="1">
            <a:spLocks noGrp="1"/>
          </p:cNvSpPr>
          <p:nvPr>
            <p:ph type="sldNum" idx="12"/>
          </p:nvPr>
        </p:nvSpPr>
        <p:spPr>
          <a:xfrm>
            <a:off x="0" y="6400800"/>
            <a:ext cx="1905000" cy="457200"/>
          </a:xfrm>
          <a:prstGeom prst="rect">
            <a:avLst/>
          </a:prstGeom>
          <a:noFill/>
          <a:ln>
            <a:noFill/>
          </a:ln>
        </p:spPr>
        <p:txBody>
          <a:bodyPr spcFirstLastPara="1" wrap="square" lIns="91425" tIns="45700" rIns="91425" bIns="45700" anchor="b" anchorCtr="0">
            <a:noAutofit/>
          </a:bodyPr>
          <a:lstStyle>
            <a:lvl1pPr marL="0" marR="0" lvl="0" indent="0" algn="l">
              <a:lnSpc>
                <a:spcPct val="100000"/>
              </a:lnSpc>
              <a:spcBef>
                <a:spcPts val="0"/>
              </a:spcBef>
              <a:spcAft>
                <a:spcPts val="0"/>
              </a:spcAft>
              <a:buClr>
                <a:schemeClr val="lt2"/>
              </a:buClr>
              <a:buSzPts val="2000"/>
              <a:buFont typeface="Arial"/>
              <a:buNone/>
              <a:defRPr sz="2000" b="1" i="0" u="none">
                <a:solidFill>
                  <a:schemeClr val="lt2"/>
                </a:solidFill>
                <a:latin typeface="Arial"/>
                <a:ea typeface="Arial"/>
                <a:cs typeface="Arial"/>
                <a:sym typeface="Arial"/>
              </a:defRPr>
            </a:lvl1pPr>
            <a:lvl2pPr marL="0" marR="0" lvl="1" indent="0" algn="l">
              <a:lnSpc>
                <a:spcPct val="100000"/>
              </a:lnSpc>
              <a:spcBef>
                <a:spcPts val="0"/>
              </a:spcBef>
              <a:spcAft>
                <a:spcPts val="0"/>
              </a:spcAft>
              <a:buClr>
                <a:schemeClr val="lt2"/>
              </a:buClr>
              <a:buSzPts val="2000"/>
              <a:buFont typeface="Arial"/>
              <a:buNone/>
              <a:defRPr sz="2000" b="1" i="0" u="none">
                <a:solidFill>
                  <a:schemeClr val="lt2"/>
                </a:solidFill>
                <a:latin typeface="Arial"/>
                <a:ea typeface="Arial"/>
                <a:cs typeface="Arial"/>
                <a:sym typeface="Arial"/>
              </a:defRPr>
            </a:lvl2pPr>
            <a:lvl3pPr marL="0" marR="0" lvl="2" indent="0" algn="l">
              <a:lnSpc>
                <a:spcPct val="100000"/>
              </a:lnSpc>
              <a:spcBef>
                <a:spcPts val="0"/>
              </a:spcBef>
              <a:spcAft>
                <a:spcPts val="0"/>
              </a:spcAft>
              <a:buClr>
                <a:schemeClr val="lt2"/>
              </a:buClr>
              <a:buSzPts val="2000"/>
              <a:buFont typeface="Arial"/>
              <a:buNone/>
              <a:defRPr sz="2000" b="1" i="0" u="none">
                <a:solidFill>
                  <a:schemeClr val="lt2"/>
                </a:solidFill>
                <a:latin typeface="Arial"/>
                <a:ea typeface="Arial"/>
                <a:cs typeface="Arial"/>
                <a:sym typeface="Arial"/>
              </a:defRPr>
            </a:lvl3pPr>
            <a:lvl4pPr marL="0" marR="0" lvl="3" indent="0" algn="l">
              <a:lnSpc>
                <a:spcPct val="100000"/>
              </a:lnSpc>
              <a:spcBef>
                <a:spcPts val="0"/>
              </a:spcBef>
              <a:spcAft>
                <a:spcPts val="0"/>
              </a:spcAft>
              <a:buClr>
                <a:schemeClr val="lt2"/>
              </a:buClr>
              <a:buSzPts val="2000"/>
              <a:buFont typeface="Arial"/>
              <a:buNone/>
              <a:defRPr sz="2000" b="1" i="0" u="none">
                <a:solidFill>
                  <a:schemeClr val="lt2"/>
                </a:solidFill>
                <a:latin typeface="Arial"/>
                <a:ea typeface="Arial"/>
                <a:cs typeface="Arial"/>
                <a:sym typeface="Arial"/>
              </a:defRPr>
            </a:lvl4pPr>
            <a:lvl5pPr marL="0" marR="0" lvl="4" indent="0" algn="l">
              <a:lnSpc>
                <a:spcPct val="100000"/>
              </a:lnSpc>
              <a:spcBef>
                <a:spcPts val="0"/>
              </a:spcBef>
              <a:spcAft>
                <a:spcPts val="0"/>
              </a:spcAft>
              <a:buClr>
                <a:schemeClr val="lt2"/>
              </a:buClr>
              <a:buSzPts val="2000"/>
              <a:buFont typeface="Arial"/>
              <a:buNone/>
              <a:defRPr sz="2000" b="1" i="0" u="none">
                <a:solidFill>
                  <a:schemeClr val="lt2"/>
                </a:solidFill>
                <a:latin typeface="Arial"/>
                <a:ea typeface="Arial"/>
                <a:cs typeface="Arial"/>
                <a:sym typeface="Arial"/>
              </a:defRPr>
            </a:lvl5pPr>
            <a:lvl6pPr marL="0" marR="0" lvl="5" indent="0" algn="l">
              <a:lnSpc>
                <a:spcPct val="100000"/>
              </a:lnSpc>
              <a:spcBef>
                <a:spcPts val="0"/>
              </a:spcBef>
              <a:spcAft>
                <a:spcPts val="0"/>
              </a:spcAft>
              <a:buClr>
                <a:schemeClr val="lt2"/>
              </a:buClr>
              <a:buSzPts val="2000"/>
              <a:buFont typeface="Arial"/>
              <a:buNone/>
              <a:defRPr sz="2000" b="1" i="0" u="none">
                <a:solidFill>
                  <a:schemeClr val="lt2"/>
                </a:solidFill>
                <a:latin typeface="Arial"/>
                <a:ea typeface="Arial"/>
                <a:cs typeface="Arial"/>
                <a:sym typeface="Arial"/>
              </a:defRPr>
            </a:lvl6pPr>
            <a:lvl7pPr marL="0" marR="0" lvl="6" indent="0" algn="l">
              <a:lnSpc>
                <a:spcPct val="100000"/>
              </a:lnSpc>
              <a:spcBef>
                <a:spcPts val="0"/>
              </a:spcBef>
              <a:spcAft>
                <a:spcPts val="0"/>
              </a:spcAft>
              <a:buClr>
                <a:schemeClr val="lt2"/>
              </a:buClr>
              <a:buSzPts val="2000"/>
              <a:buFont typeface="Arial"/>
              <a:buNone/>
              <a:defRPr sz="2000" b="1" i="0" u="none">
                <a:solidFill>
                  <a:schemeClr val="lt2"/>
                </a:solidFill>
                <a:latin typeface="Arial"/>
                <a:ea typeface="Arial"/>
                <a:cs typeface="Arial"/>
                <a:sym typeface="Arial"/>
              </a:defRPr>
            </a:lvl7pPr>
            <a:lvl8pPr marL="0" marR="0" lvl="7" indent="0" algn="l">
              <a:lnSpc>
                <a:spcPct val="100000"/>
              </a:lnSpc>
              <a:spcBef>
                <a:spcPts val="0"/>
              </a:spcBef>
              <a:spcAft>
                <a:spcPts val="0"/>
              </a:spcAft>
              <a:buClr>
                <a:schemeClr val="lt2"/>
              </a:buClr>
              <a:buSzPts val="2000"/>
              <a:buFont typeface="Arial"/>
              <a:buNone/>
              <a:defRPr sz="2000" b="1" i="0" u="none">
                <a:solidFill>
                  <a:schemeClr val="lt2"/>
                </a:solidFill>
                <a:latin typeface="Arial"/>
                <a:ea typeface="Arial"/>
                <a:cs typeface="Arial"/>
                <a:sym typeface="Arial"/>
              </a:defRPr>
            </a:lvl8pPr>
            <a:lvl9pPr marL="0" marR="0" lvl="8" indent="0" algn="l">
              <a:lnSpc>
                <a:spcPct val="100000"/>
              </a:lnSpc>
              <a:spcBef>
                <a:spcPts val="0"/>
              </a:spcBef>
              <a:spcAft>
                <a:spcPts val="0"/>
              </a:spcAft>
              <a:buClr>
                <a:schemeClr val="lt2"/>
              </a:buClr>
              <a:buSzPts val="2000"/>
              <a:buFont typeface="Arial"/>
              <a:buNone/>
              <a:defRPr sz="2000" b="1" i="0" u="none">
                <a:solidFill>
                  <a:schemeClr val="lt2"/>
                </a:solidFill>
                <a:latin typeface="Arial"/>
                <a:ea typeface="Arial"/>
                <a:cs typeface="Arial"/>
                <a:sym typeface="Arial"/>
              </a:defRPr>
            </a:lvl9pPr>
          </a:lstStyle>
          <a:p>
            <a:pPr marL="0" lvl="0" indent="0" algn="l" rtl="0">
              <a:spcBef>
                <a:spcPts val="0"/>
              </a:spcBef>
              <a:spcAft>
                <a:spcPts val="0"/>
              </a:spcAft>
              <a:buNone/>
            </a:pPr>
            <a:r>
              <a:rPr lang="en-US"/>
              <a:t>6.</a:t>
            </a: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73"/>
        <p:cNvGrpSpPr/>
        <p:nvPr/>
      </p:nvGrpSpPr>
      <p:grpSpPr>
        <a:xfrm>
          <a:off x="0" y="0"/>
          <a:ext cx="0" cy="0"/>
          <a:chOff x="0" y="0"/>
          <a:chExt cx="0" cy="0"/>
        </a:xfrm>
      </p:grpSpPr>
      <p:sp>
        <p:nvSpPr>
          <p:cNvPr id="74" name="Google Shape;74;p14"/>
          <p:cNvSpPr txBox="1">
            <a:spLocks noGrp="1"/>
          </p:cNvSpPr>
          <p:nvPr>
            <p:ph type="ctrTitle"/>
          </p:nvPr>
        </p:nvSpPr>
        <p:spPr>
          <a:xfrm>
            <a:off x="990600" y="1676400"/>
            <a:ext cx="7772400" cy="1462088"/>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4400" b="0" i="0" u="none" strike="noStrike" cap="none">
                <a:solidFill>
                  <a:schemeClr val="dk2"/>
                </a:solidFill>
                <a:latin typeface="Tahoma"/>
                <a:ea typeface="Tahoma"/>
                <a:cs typeface="Tahoma"/>
                <a:sym typeface="Tahoma"/>
              </a:defRPr>
            </a:lvl1pPr>
            <a:lvl2pPr marR="0" lvl="1" algn="l" rtl="0">
              <a:spcBef>
                <a:spcPts val="0"/>
              </a:spcBef>
              <a:spcAft>
                <a:spcPts val="0"/>
              </a:spcAft>
              <a:buSzPts val="1400"/>
              <a:buNone/>
              <a:defRPr sz="4400" b="0" i="0" u="none" strike="noStrike" cap="none">
                <a:solidFill>
                  <a:schemeClr val="dk2"/>
                </a:solidFill>
                <a:latin typeface="Tahoma"/>
                <a:ea typeface="Tahoma"/>
                <a:cs typeface="Tahoma"/>
                <a:sym typeface="Tahoma"/>
              </a:defRPr>
            </a:lvl2pPr>
            <a:lvl3pPr marR="0" lvl="2" algn="l" rtl="0">
              <a:spcBef>
                <a:spcPts val="0"/>
              </a:spcBef>
              <a:spcAft>
                <a:spcPts val="0"/>
              </a:spcAft>
              <a:buSzPts val="1400"/>
              <a:buNone/>
              <a:defRPr sz="4400" b="0" i="0" u="none" strike="noStrike" cap="none">
                <a:solidFill>
                  <a:schemeClr val="dk2"/>
                </a:solidFill>
                <a:latin typeface="Tahoma"/>
                <a:ea typeface="Tahoma"/>
                <a:cs typeface="Tahoma"/>
                <a:sym typeface="Tahoma"/>
              </a:defRPr>
            </a:lvl3pPr>
            <a:lvl4pPr marR="0" lvl="3" algn="l" rtl="0">
              <a:spcBef>
                <a:spcPts val="0"/>
              </a:spcBef>
              <a:spcAft>
                <a:spcPts val="0"/>
              </a:spcAft>
              <a:buSzPts val="1400"/>
              <a:buNone/>
              <a:defRPr sz="4400" b="0" i="0" u="none" strike="noStrike" cap="none">
                <a:solidFill>
                  <a:schemeClr val="dk2"/>
                </a:solidFill>
                <a:latin typeface="Tahoma"/>
                <a:ea typeface="Tahoma"/>
                <a:cs typeface="Tahoma"/>
                <a:sym typeface="Tahoma"/>
              </a:defRPr>
            </a:lvl4pPr>
            <a:lvl5pPr marR="0" lvl="4" algn="l" rtl="0">
              <a:spcBef>
                <a:spcPts val="0"/>
              </a:spcBef>
              <a:spcAft>
                <a:spcPts val="0"/>
              </a:spcAft>
              <a:buSzPts val="1400"/>
              <a:buNone/>
              <a:defRPr sz="4400" b="0" i="0" u="none" strike="noStrike" cap="none">
                <a:solidFill>
                  <a:schemeClr val="dk2"/>
                </a:solidFill>
                <a:latin typeface="Tahoma"/>
                <a:ea typeface="Tahoma"/>
                <a:cs typeface="Tahoma"/>
                <a:sym typeface="Tahoma"/>
              </a:defRPr>
            </a:lvl5pPr>
            <a:lvl6pPr marR="0" lvl="5" algn="l" rtl="0">
              <a:spcBef>
                <a:spcPts val="0"/>
              </a:spcBef>
              <a:spcAft>
                <a:spcPts val="0"/>
              </a:spcAft>
              <a:buSzPts val="1400"/>
              <a:buNone/>
              <a:defRPr sz="4400" b="0" i="0" u="none" strike="noStrike" cap="none">
                <a:solidFill>
                  <a:schemeClr val="dk2"/>
                </a:solidFill>
                <a:latin typeface="Tahoma"/>
                <a:ea typeface="Tahoma"/>
                <a:cs typeface="Tahoma"/>
                <a:sym typeface="Tahoma"/>
              </a:defRPr>
            </a:lvl6pPr>
            <a:lvl7pPr marR="0" lvl="6" algn="l" rtl="0">
              <a:spcBef>
                <a:spcPts val="0"/>
              </a:spcBef>
              <a:spcAft>
                <a:spcPts val="0"/>
              </a:spcAft>
              <a:buSzPts val="1400"/>
              <a:buNone/>
              <a:defRPr sz="4400" b="0" i="0" u="none" strike="noStrike" cap="none">
                <a:solidFill>
                  <a:schemeClr val="dk2"/>
                </a:solidFill>
                <a:latin typeface="Tahoma"/>
                <a:ea typeface="Tahoma"/>
                <a:cs typeface="Tahoma"/>
                <a:sym typeface="Tahoma"/>
              </a:defRPr>
            </a:lvl7pPr>
            <a:lvl8pPr marR="0" lvl="7" algn="l" rtl="0">
              <a:spcBef>
                <a:spcPts val="0"/>
              </a:spcBef>
              <a:spcAft>
                <a:spcPts val="0"/>
              </a:spcAft>
              <a:buSzPts val="1400"/>
              <a:buNone/>
              <a:defRPr sz="4400" b="0" i="0" u="none" strike="noStrike" cap="none">
                <a:solidFill>
                  <a:schemeClr val="dk2"/>
                </a:solidFill>
                <a:latin typeface="Tahoma"/>
                <a:ea typeface="Tahoma"/>
                <a:cs typeface="Tahoma"/>
                <a:sym typeface="Tahoma"/>
              </a:defRPr>
            </a:lvl8pPr>
            <a:lvl9pPr marR="0" lvl="8" algn="l" rtl="0">
              <a:spcBef>
                <a:spcPts val="0"/>
              </a:spcBef>
              <a:spcAft>
                <a:spcPts val="0"/>
              </a:spcAft>
              <a:buSzPts val="1400"/>
              <a:buNone/>
              <a:defRPr sz="4400" b="0" i="0" u="none" strike="noStrike" cap="none">
                <a:solidFill>
                  <a:schemeClr val="dk2"/>
                </a:solidFill>
                <a:latin typeface="Tahoma"/>
                <a:ea typeface="Tahoma"/>
                <a:cs typeface="Tahoma"/>
                <a:sym typeface="Tahoma"/>
              </a:defRPr>
            </a:lvl9pPr>
          </a:lstStyle>
          <a:p>
            <a:endParaRPr/>
          </a:p>
        </p:txBody>
      </p:sp>
      <p:sp>
        <p:nvSpPr>
          <p:cNvPr id="75" name="Google Shape;75;p14"/>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Autofit/>
          </a:bodyPr>
          <a:lstStyle>
            <a:lvl1pPr marR="0" lvl="0" algn="ctr" rtl="0">
              <a:spcBef>
                <a:spcPts val="640"/>
              </a:spcBef>
              <a:spcAft>
                <a:spcPts val="0"/>
              </a:spcAft>
              <a:buClr>
                <a:schemeClr val="folHlink"/>
              </a:buClr>
              <a:buSzPts val="1920"/>
              <a:buFont typeface="Noto Sans Symbols"/>
              <a:buNone/>
              <a:defRPr sz="3200" b="0" i="0" u="none" strike="noStrike" cap="none">
                <a:solidFill>
                  <a:schemeClr val="dk1"/>
                </a:solidFill>
                <a:latin typeface="Tahoma"/>
                <a:ea typeface="Tahoma"/>
                <a:cs typeface="Tahoma"/>
                <a:sym typeface="Tahoma"/>
              </a:defRPr>
            </a:lvl1pPr>
            <a:lvl2pPr marR="0" lvl="1" algn="l" rtl="0">
              <a:spcBef>
                <a:spcPts val="560"/>
              </a:spcBef>
              <a:spcAft>
                <a:spcPts val="0"/>
              </a:spcAft>
              <a:buClr>
                <a:schemeClr val="hlink"/>
              </a:buClr>
              <a:buSzPts val="1540"/>
              <a:buFont typeface="Noto Sans Symbols"/>
              <a:buChar char="■"/>
              <a:defRPr sz="2800" b="0" i="0" u="none" strike="noStrike" cap="none">
                <a:solidFill>
                  <a:schemeClr val="dk1"/>
                </a:solidFill>
                <a:latin typeface="Tahoma"/>
                <a:ea typeface="Tahoma"/>
                <a:cs typeface="Tahoma"/>
                <a:sym typeface="Tahoma"/>
              </a:defRPr>
            </a:lvl2pPr>
            <a:lvl3pPr marR="0" lvl="2" algn="l" rtl="0">
              <a:spcBef>
                <a:spcPts val="480"/>
              </a:spcBef>
              <a:spcAft>
                <a:spcPts val="0"/>
              </a:spcAft>
              <a:buClr>
                <a:schemeClr val="folHlink"/>
              </a:buClr>
              <a:buSzPts val="1200"/>
              <a:buFont typeface="Noto Sans Symbols"/>
              <a:buChar char="■"/>
              <a:defRPr sz="2400" b="0" i="0" u="none" strike="noStrike" cap="none">
                <a:solidFill>
                  <a:schemeClr val="dk1"/>
                </a:solidFill>
                <a:latin typeface="Tahoma"/>
                <a:ea typeface="Tahoma"/>
                <a:cs typeface="Tahoma"/>
                <a:sym typeface="Tahoma"/>
              </a:defRPr>
            </a:lvl3pPr>
            <a:lvl4pPr marR="0" lvl="3" algn="l" rtl="0">
              <a:spcBef>
                <a:spcPts val="400"/>
              </a:spcBef>
              <a:spcAft>
                <a:spcPts val="0"/>
              </a:spcAft>
              <a:buClr>
                <a:schemeClr val="accent2"/>
              </a:buClr>
              <a:buSzPts val="1100"/>
              <a:buFont typeface="Noto Sans Symbols"/>
              <a:buChar char="■"/>
              <a:defRPr sz="2000" b="0" i="0" u="none" strike="noStrike" cap="none">
                <a:solidFill>
                  <a:schemeClr val="dk1"/>
                </a:solidFill>
                <a:latin typeface="Tahoma"/>
                <a:ea typeface="Tahoma"/>
                <a:cs typeface="Tahoma"/>
                <a:sym typeface="Tahoma"/>
              </a:defRPr>
            </a:lvl4pPr>
            <a:lvl5pPr marR="0" lvl="4" algn="l" rtl="0">
              <a:spcBef>
                <a:spcPts val="400"/>
              </a:spcBef>
              <a:spcAft>
                <a:spcPts val="0"/>
              </a:spcAft>
              <a:buClr>
                <a:schemeClr val="accent1"/>
              </a:buClr>
              <a:buSzPts val="1000"/>
              <a:buFont typeface="Noto Sans Symbols"/>
              <a:buChar char="■"/>
              <a:defRPr sz="2000" b="0" i="0" u="none" strike="noStrike" cap="none">
                <a:solidFill>
                  <a:schemeClr val="dk1"/>
                </a:solidFill>
                <a:latin typeface="Tahoma"/>
                <a:ea typeface="Tahoma"/>
                <a:cs typeface="Tahoma"/>
                <a:sym typeface="Tahoma"/>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9pPr>
          </a:lstStyle>
          <a:p>
            <a:endParaRPr/>
          </a:p>
        </p:txBody>
      </p:sp>
      <p:sp>
        <p:nvSpPr>
          <p:cNvPr id="76" name="Google Shape;76;p14"/>
          <p:cNvSpPr txBox="1">
            <a:spLocks noGrp="1"/>
          </p:cNvSpPr>
          <p:nvPr>
            <p:ph type="dt" idx="10"/>
          </p:nvPr>
        </p:nvSpPr>
        <p:spPr>
          <a:xfrm>
            <a:off x="990600" y="6248400"/>
            <a:ext cx="1905000" cy="457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14"/>
          <p:cNvSpPr txBox="1">
            <a:spLocks noGrp="1"/>
          </p:cNvSpPr>
          <p:nvPr>
            <p:ph type="ftr" idx="11"/>
          </p:nvPr>
        </p:nvSpPr>
        <p:spPr>
          <a:xfrm>
            <a:off x="3429000" y="6248400"/>
            <a:ext cx="2895600" cy="457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14"/>
          <p:cNvSpPr txBox="1">
            <a:spLocks noGrp="1"/>
          </p:cNvSpPr>
          <p:nvPr>
            <p:ph type="sldNum" idx="12"/>
          </p:nvPr>
        </p:nvSpPr>
        <p:spPr>
          <a:xfrm>
            <a:off x="6858000" y="6248400"/>
            <a:ext cx="19050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lt2"/>
              </a:buClr>
              <a:buSzPts val="1400"/>
              <a:buFont typeface="Tahoma"/>
              <a:buNone/>
              <a:defRPr sz="1400" b="0" i="0" u="none">
                <a:solidFill>
                  <a:schemeClr val="lt2"/>
                </a:solidFill>
                <a:latin typeface="Tahoma"/>
                <a:ea typeface="Tahoma"/>
                <a:cs typeface="Tahoma"/>
                <a:sym typeface="Tahoma"/>
              </a:defRPr>
            </a:lvl1pPr>
            <a:lvl2pPr marL="0" marR="0" lvl="1" indent="0" algn="r">
              <a:lnSpc>
                <a:spcPct val="100000"/>
              </a:lnSpc>
              <a:spcBef>
                <a:spcPts val="0"/>
              </a:spcBef>
              <a:spcAft>
                <a:spcPts val="0"/>
              </a:spcAft>
              <a:buClr>
                <a:schemeClr val="lt2"/>
              </a:buClr>
              <a:buSzPts val="1400"/>
              <a:buFont typeface="Tahoma"/>
              <a:buNone/>
              <a:defRPr sz="1400" b="0" i="0" u="none">
                <a:solidFill>
                  <a:schemeClr val="lt2"/>
                </a:solidFill>
                <a:latin typeface="Tahoma"/>
                <a:ea typeface="Tahoma"/>
                <a:cs typeface="Tahoma"/>
                <a:sym typeface="Tahoma"/>
              </a:defRPr>
            </a:lvl2pPr>
            <a:lvl3pPr marL="0" marR="0" lvl="2" indent="0" algn="r">
              <a:lnSpc>
                <a:spcPct val="100000"/>
              </a:lnSpc>
              <a:spcBef>
                <a:spcPts val="0"/>
              </a:spcBef>
              <a:spcAft>
                <a:spcPts val="0"/>
              </a:spcAft>
              <a:buClr>
                <a:schemeClr val="lt2"/>
              </a:buClr>
              <a:buSzPts val="1400"/>
              <a:buFont typeface="Tahoma"/>
              <a:buNone/>
              <a:defRPr sz="1400" b="0" i="0" u="none">
                <a:solidFill>
                  <a:schemeClr val="lt2"/>
                </a:solidFill>
                <a:latin typeface="Tahoma"/>
                <a:ea typeface="Tahoma"/>
                <a:cs typeface="Tahoma"/>
                <a:sym typeface="Tahoma"/>
              </a:defRPr>
            </a:lvl3pPr>
            <a:lvl4pPr marL="0" marR="0" lvl="3" indent="0" algn="r">
              <a:lnSpc>
                <a:spcPct val="100000"/>
              </a:lnSpc>
              <a:spcBef>
                <a:spcPts val="0"/>
              </a:spcBef>
              <a:spcAft>
                <a:spcPts val="0"/>
              </a:spcAft>
              <a:buClr>
                <a:schemeClr val="lt2"/>
              </a:buClr>
              <a:buSzPts val="1400"/>
              <a:buFont typeface="Tahoma"/>
              <a:buNone/>
              <a:defRPr sz="1400" b="0" i="0" u="none">
                <a:solidFill>
                  <a:schemeClr val="lt2"/>
                </a:solidFill>
                <a:latin typeface="Tahoma"/>
                <a:ea typeface="Tahoma"/>
                <a:cs typeface="Tahoma"/>
                <a:sym typeface="Tahoma"/>
              </a:defRPr>
            </a:lvl4pPr>
            <a:lvl5pPr marL="0" marR="0" lvl="4" indent="0" algn="r">
              <a:lnSpc>
                <a:spcPct val="100000"/>
              </a:lnSpc>
              <a:spcBef>
                <a:spcPts val="0"/>
              </a:spcBef>
              <a:spcAft>
                <a:spcPts val="0"/>
              </a:spcAft>
              <a:buClr>
                <a:schemeClr val="lt2"/>
              </a:buClr>
              <a:buSzPts val="1400"/>
              <a:buFont typeface="Tahoma"/>
              <a:buNone/>
              <a:defRPr sz="1400" b="0" i="0" u="none">
                <a:solidFill>
                  <a:schemeClr val="lt2"/>
                </a:solidFill>
                <a:latin typeface="Tahoma"/>
                <a:ea typeface="Tahoma"/>
                <a:cs typeface="Tahoma"/>
                <a:sym typeface="Tahoma"/>
              </a:defRPr>
            </a:lvl5pPr>
            <a:lvl6pPr marL="0" marR="0" lvl="5" indent="0" algn="r">
              <a:lnSpc>
                <a:spcPct val="100000"/>
              </a:lnSpc>
              <a:spcBef>
                <a:spcPts val="0"/>
              </a:spcBef>
              <a:spcAft>
                <a:spcPts val="0"/>
              </a:spcAft>
              <a:buClr>
                <a:schemeClr val="lt2"/>
              </a:buClr>
              <a:buSzPts val="1400"/>
              <a:buFont typeface="Tahoma"/>
              <a:buNone/>
              <a:defRPr sz="1400" b="0" i="0" u="none">
                <a:solidFill>
                  <a:schemeClr val="lt2"/>
                </a:solidFill>
                <a:latin typeface="Tahoma"/>
                <a:ea typeface="Tahoma"/>
                <a:cs typeface="Tahoma"/>
                <a:sym typeface="Tahoma"/>
              </a:defRPr>
            </a:lvl6pPr>
            <a:lvl7pPr marL="0" marR="0" lvl="6" indent="0" algn="r">
              <a:lnSpc>
                <a:spcPct val="100000"/>
              </a:lnSpc>
              <a:spcBef>
                <a:spcPts val="0"/>
              </a:spcBef>
              <a:spcAft>
                <a:spcPts val="0"/>
              </a:spcAft>
              <a:buClr>
                <a:schemeClr val="lt2"/>
              </a:buClr>
              <a:buSzPts val="1400"/>
              <a:buFont typeface="Tahoma"/>
              <a:buNone/>
              <a:defRPr sz="1400" b="0" i="0" u="none">
                <a:solidFill>
                  <a:schemeClr val="lt2"/>
                </a:solidFill>
                <a:latin typeface="Tahoma"/>
                <a:ea typeface="Tahoma"/>
                <a:cs typeface="Tahoma"/>
                <a:sym typeface="Tahoma"/>
              </a:defRPr>
            </a:lvl7pPr>
            <a:lvl8pPr marL="0" marR="0" lvl="7" indent="0" algn="r">
              <a:lnSpc>
                <a:spcPct val="100000"/>
              </a:lnSpc>
              <a:spcBef>
                <a:spcPts val="0"/>
              </a:spcBef>
              <a:spcAft>
                <a:spcPts val="0"/>
              </a:spcAft>
              <a:buClr>
                <a:schemeClr val="lt2"/>
              </a:buClr>
              <a:buSzPts val="1400"/>
              <a:buFont typeface="Tahoma"/>
              <a:buNone/>
              <a:defRPr sz="1400" b="0" i="0" u="none">
                <a:solidFill>
                  <a:schemeClr val="lt2"/>
                </a:solidFill>
                <a:latin typeface="Tahoma"/>
                <a:ea typeface="Tahoma"/>
                <a:cs typeface="Tahoma"/>
                <a:sym typeface="Tahoma"/>
              </a:defRPr>
            </a:lvl8pPr>
            <a:lvl9pPr marL="0" marR="0" lvl="8" indent="0" algn="r">
              <a:lnSpc>
                <a:spcPct val="100000"/>
              </a:lnSpc>
              <a:spcBef>
                <a:spcPts val="0"/>
              </a:spcBef>
              <a:spcAft>
                <a:spcPts val="0"/>
              </a:spcAft>
              <a:buClr>
                <a:schemeClr val="lt2"/>
              </a:buClr>
              <a:buSzPts val="1400"/>
              <a:buFont typeface="Tahoma"/>
              <a:buNone/>
              <a:defRPr sz="1400" b="0" i="0" u="none">
                <a:solidFill>
                  <a:schemeClr val="lt2"/>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4"/>
        <p:cNvGrpSpPr/>
        <p:nvPr/>
      </p:nvGrpSpPr>
      <p:grpSpPr>
        <a:xfrm>
          <a:off x="0" y="0"/>
          <a:ext cx="0" cy="0"/>
          <a:chOff x="0" y="0"/>
          <a:chExt cx="0" cy="0"/>
        </a:xfrm>
      </p:grpSpPr>
      <p:sp>
        <p:nvSpPr>
          <p:cNvPr id="15" name="Google Shape;15;p3"/>
          <p:cNvSpPr txBox="1">
            <a:spLocks noGrp="1"/>
          </p:cNvSpPr>
          <p:nvPr>
            <p:ph type="sldNum" idx="12"/>
          </p:nvPr>
        </p:nvSpPr>
        <p:spPr>
          <a:xfrm>
            <a:off x="0" y="6400800"/>
            <a:ext cx="1905000" cy="457200"/>
          </a:xfrm>
          <a:prstGeom prst="rect">
            <a:avLst/>
          </a:prstGeom>
          <a:noFill/>
          <a:ln>
            <a:noFill/>
          </a:ln>
        </p:spPr>
        <p:txBody>
          <a:bodyPr spcFirstLastPara="1" wrap="square" lIns="91425" tIns="45700" rIns="91425" bIns="45700" anchor="b" anchorCtr="0">
            <a:noAutofit/>
          </a:bodyPr>
          <a:lstStyle>
            <a:lvl1pPr marL="0" marR="0" lvl="0" indent="0" algn="l">
              <a:lnSpc>
                <a:spcPct val="100000"/>
              </a:lnSpc>
              <a:spcBef>
                <a:spcPts val="0"/>
              </a:spcBef>
              <a:spcAft>
                <a:spcPts val="0"/>
              </a:spcAft>
              <a:buClr>
                <a:schemeClr val="lt2"/>
              </a:buClr>
              <a:buSzPts val="2000"/>
              <a:buFont typeface="Arial"/>
              <a:buNone/>
              <a:defRPr sz="2000" b="1" i="0" u="none">
                <a:solidFill>
                  <a:schemeClr val="lt2"/>
                </a:solidFill>
                <a:latin typeface="Arial"/>
                <a:ea typeface="Arial"/>
                <a:cs typeface="Arial"/>
                <a:sym typeface="Arial"/>
              </a:defRPr>
            </a:lvl1pPr>
            <a:lvl2pPr marL="0" marR="0" lvl="1" indent="0" algn="l">
              <a:lnSpc>
                <a:spcPct val="100000"/>
              </a:lnSpc>
              <a:spcBef>
                <a:spcPts val="0"/>
              </a:spcBef>
              <a:spcAft>
                <a:spcPts val="0"/>
              </a:spcAft>
              <a:buClr>
                <a:schemeClr val="lt2"/>
              </a:buClr>
              <a:buSzPts val="2000"/>
              <a:buFont typeface="Arial"/>
              <a:buNone/>
              <a:defRPr sz="2000" b="1" i="0" u="none">
                <a:solidFill>
                  <a:schemeClr val="lt2"/>
                </a:solidFill>
                <a:latin typeface="Arial"/>
                <a:ea typeface="Arial"/>
                <a:cs typeface="Arial"/>
                <a:sym typeface="Arial"/>
              </a:defRPr>
            </a:lvl2pPr>
            <a:lvl3pPr marL="0" marR="0" lvl="2" indent="0" algn="l">
              <a:lnSpc>
                <a:spcPct val="100000"/>
              </a:lnSpc>
              <a:spcBef>
                <a:spcPts val="0"/>
              </a:spcBef>
              <a:spcAft>
                <a:spcPts val="0"/>
              </a:spcAft>
              <a:buClr>
                <a:schemeClr val="lt2"/>
              </a:buClr>
              <a:buSzPts val="2000"/>
              <a:buFont typeface="Arial"/>
              <a:buNone/>
              <a:defRPr sz="2000" b="1" i="0" u="none">
                <a:solidFill>
                  <a:schemeClr val="lt2"/>
                </a:solidFill>
                <a:latin typeface="Arial"/>
                <a:ea typeface="Arial"/>
                <a:cs typeface="Arial"/>
                <a:sym typeface="Arial"/>
              </a:defRPr>
            </a:lvl3pPr>
            <a:lvl4pPr marL="0" marR="0" lvl="3" indent="0" algn="l">
              <a:lnSpc>
                <a:spcPct val="100000"/>
              </a:lnSpc>
              <a:spcBef>
                <a:spcPts val="0"/>
              </a:spcBef>
              <a:spcAft>
                <a:spcPts val="0"/>
              </a:spcAft>
              <a:buClr>
                <a:schemeClr val="lt2"/>
              </a:buClr>
              <a:buSzPts val="2000"/>
              <a:buFont typeface="Arial"/>
              <a:buNone/>
              <a:defRPr sz="2000" b="1" i="0" u="none">
                <a:solidFill>
                  <a:schemeClr val="lt2"/>
                </a:solidFill>
                <a:latin typeface="Arial"/>
                <a:ea typeface="Arial"/>
                <a:cs typeface="Arial"/>
                <a:sym typeface="Arial"/>
              </a:defRPr>
            </a:lvl4pPr>
            <a:lvl5pPr marL="0" marR="0" lvl="4" indent="0" algn="l">
              <a:lnSpc>
                <a:spcPct val="100000"/>
              </a:lnSpc>
              <a:spcBef>
                <a:spcPts val="0"/>
              </a:spcBef>
              <a:spcAft>
                <a:spcPts val="0"/>
              </a:spcAft>
              <a:buClr>
                <a:schemeClr val="lt2"/>
              </a:buClr>
              <a:buSzPts val="2000"/>
              <a:buFont typeface="Arial"/>
              <a:buNone/>
              <a:defRPr sz="2000" b="1" i="0" u="none">
                <a:solidFill>
                  <a:schemeClr val="lt2"/>
                </a:solidFill>
                <a:latin typeface="Arial"/>
                <a:ea typeface="Arial"/>
                <a:cs typeface="Arial"/>
                <a:sym typeface="Arial"/>
              </a:defRPr>
            </a:lvl5pPr>
            <a:lvl6pPr marL="0" marR="0" lvl="5" indent="0" algn="l">
              <a:lnSpc>
                <a:spcPct val="100000"/>
              </a:lnSpc>
              <a:spcBef>
                <a:spcPts val="0"/>
              </a:spcBef>
              <a:spcAft>
                <a:spcPts val="0"/>
              </a:spcAft>
              <a:buClr>
                <a:schemeClr val="lt2"/>
              </a:buClr>
              <a:buSzPts val="2000"/>
              <a:buFont typeface="Arial"/>
              <a:buNone/>
              <a:defRPr sz="2000" b="1" i="0" u="none">
                <a:solidFill>
                  <a:schemeClr val="lt2"/>
                </a:solidFill>
                <a:latin typeface="Arial"/>
                <a:ea typeface="Arial"/>
                <a:cs typeface="Arial"/>
                <a:sym typeface="Arial"/>
              </a:defRPr>
            </a:lvl6pPr>
            <a:lvl7pPr marL="0" marR="0" lvl="6" indent="0" algn="l">
              <a:lnSpc>
                <a:spcPct val="100000"/>
              </a:lnSpc>
              <a:spcBef>
                <a:spcPts val="0"/>
              </a:spcBef>
              <a:spcAft>
                <a:spcPts val="0"/>
              </a:spcAft>
              <a:buClr>
                <a:schemeClr val="lt2"/>
              </a:buClr>
              <a:buSzPts val="2000"/>
              <a:buFont typeface="Arial"/>
              <a:buNone/>
              <a:defRPr sz="2000" b="1" i="0" u="none">
                <a:solidFill>
                  <a:schemeClr val="lt2"/>
                </a:solidFill>
                <a:latin typeface="Arial"/>
                <a:ea typeface="Arial"/>
                <a:cs typeface="Arial"/>
                <a:sym typeface="Arial"/>
              </a:defRPr>
            </a:lvl7pPr>
            <a:lvl8pPr marL="0" marR="0" lvl="7" indent="0" algn="l">
              <a:lnSpc>
                <a:spcPct val="100000"/>
              </a:lnSpc>
              <a:spcBef>
                <a:spcPts val="0"/>
              </a:spcBef>
              <a:spcAft>
                <a:spcPts val="0"/>
              </a:spcAft>
              <a:buClr>
                <a:schemeClr val="lt2"/>
              </a:buClr>
              <a:buSzPts val="2000"/>
              <a:buFont typeface="Arial"/>
              <a:buNone/>
              <a:defRPr sz="2000" b="1" i="0" u="none">
                <a:solidFill>
                  <a:schemeClr val="lt2"/>
                </a:solidFill>
                <a:latin typeface="Arial"/>
                <a:ea typeface="Arial"/>
                <a:cs typeface="Arial"/>
                <a:sym typeface="Arial"/>
              </a:defRPr>
            </a:lvl8pPr>
            <a:lvl9pPr marL="0" marR="0" lvl="8" indent="0" algn="l">
              <a:lnSpc>
                <a:spcPct val="100000"/>
              </a:lnSpc>
              <a:spcBef>
                <a:spcPts val="0"/>
              </a:spcBef>
              <a:spcAft>
                <a:spcPts val="0"/>
              </a:spcAft>
              <a:buClr>
                <a:schemeClr val="lt2"/>
              </a:buClr>
              <a:buSzPts val="2000"/>
              <a:buFont typeface="Arial"/>
              <a:buNone/>
              <a:defRPr sz="2000" b="1" i="0" u="none">
                <a:solidFill>
                  <a:schemeClr val="lt2"/>
                </a:solidFill>
                <a:latin typeface="Arial"/>
                <a:ea typeface="Arial"/>
                <a:cs typeface="Arial"/>
                <a:sym typeface="Arial"/>
              </a:defRPr>
            </a:lvl9pPr>
          </a:lstStyle>
          <a:p>
            <a:pPr marL="0" lvl="0" indent="0" algn="l" rtl="0">
              <a:spcBef>
                <a:spcPts val="0"/>
              </a:spcBef>
              <a:spcAft>
                <a:spcPts val="0"/>
              </a:spcAft>
              <a:buNone/>
            </a:pPr>
            <a:r>
              <a:rPr lang="en-US"/>
              <a:t>6.</a:t>
            </a: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rot="5400000">
            <a:off x="4623594" y="2285207"/>
            <a:ext cx="5811838" cy="197167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4400" b="0" i="0" u="none" strike="noStrike" cap="none">
                <a:solidFill>
                  <a:schemeClr val="dk2"/>
                </a:solidFill>
                <a:latin typeface="Tahoma"/>
                <a:ea typeface="Tahoma"/>
                <a:cs typeface="Tahoma"/>
                <a:sym typeface="Tahoma"/>
              </a:defRPr>
            </a:lvl1pPr>
            <a:lvl2pPr marR="0" lvl="1" algn="l" rtl="0">
              <a:spcBef>
                <a:spcPts val="0"/>
              </a:spcBef>
              <a:spcAft>
                <a:spcPts val="0"/>
              </a:spcAft>
              <a:buSzPts val="1400"/>
              <a:buNone/>
              <a:defRPr sz="4400" b="0" i="0" u="none" strike="noStrike" cap="none">
                <a:solidFill>
                  <a:schemeClr val="dk2"/>
                </a:solidFill>
                <a:latin typeface="Tahoma"/>
                <a:ea typeface="Tahoma"/>
                <a:cs typeface="Tahoma"/>
                <a:sym typeface="Tahoma"/>
              </a:defRPr>
            </a:lvl2pPr>
            <a:lvl3pPr marR="0" lvl="2" algn="l" rtl="0">
              <a:spcBef>
                <a:spcPts val="0"/>
              </a:spcBef>
              <a:spcAft>
                <a:spcPts val="0"/>
              </a:spcAft>
              <a:buSzPts val="1400"/>
              <a:buNone/>
              <a:defRPr sz="4400" b="0" i="0" u="none" strike="noStrike" cap="none">
                <a:solidFill>
                  <a:schemeClr val="dk2"/>
                </a:solidFill>
                <a:latin typeface="Tahoma"/>
                <a:ea typeface="Tahoma"/>
                <a:cs typeface="Tahoma"/>
                <a:sym typeface="Tahoma"/>
              </a:defRPr>
            </a:lvl3pPr>
            <a:lvl4pPr marR="0" lvl="3" algn="l" rtl="0">
              <a:spcBef>
                <a:spcPts val="0"/>
              </a:spcBef>
              <a:spcAft>
                <a:spcPts val="0"/>
              </a:spcAft>
              <a:buSzPts val="1400"/>
              <a:buNone/>
              <a:defRPr sz="4400" b="0" i="0" u="none" strike="noStrike" cap="none">
                <a:solidFill>
                  <a:schemeClr val="dk2"/>
                </a:solidFill>
                <a:latin typeface="Tahoma"/>
                <a:ea typeface="Tahoma"/>
                <a:cs typeface="Tahoma"/>
                <a:sym typeface="Tahoma"/>
              </a:defRPr>
            </a:lvl4pPr>
            <a:lvl5pPr marR="0" lvl="4" algn="l" rtl="0">
              <a:spcBef>
                <a:spcPts val="0"/>
              </a:spcBef>
              <a:spcAft>
                <a:spcPts val="0"/>
              </a:spcAft>
              <a:buSzPts val="1400"/>
              <a:buNone/>
              <a:defRPr sz="4400" b="0" i="0" u="none" strike="noStrike" cap="none">
                <a:solidFill>
                  <a:schemeClr val="dk2"/>
                </a:solidFill>
                <a:latin typeface="Tahoma"/>
                <a:ea typeface="Tahoma"/>
                <a:cs typeface="Tahoma"/>
                <a:sym typeface="Tahoma"/>
              </a:defRPr>
            </a:lvl5pPr>
            <a:lvl6pPr marR="0" lvl="5" algn="l" rtl="0">
              <a:spcBef>
                <a:spcPts val="0"/>
              </a:spcBef>
              <a:spcAft>
                <a:spcPts val="0"/>
              </a:spcAft>
              <a:buSzPts val="1400"/>
              <a:buNone/>
              <a:defRPr sz="4400" b="0" i="0" u="none" strike="noStrike" cap="none">
                <a:solidFill>
                  <a:schemeClr val="dk2"/>
                </a:solidFill>
                <a:latin typeface="Tahoma"/>
                <a:ea typeface="Tahoma"/>
                <a:cs typeface="Tahoma"/>
                <a:sym typeface="Tahoma"/>
              </a:defRPr>
            </a:lvl6pPr>
            <a:lvl7pPr marR="0" lvl="6" algn="l" rtl="0">
              <a:spcBef>
                <a:spcPts val="0"/>
              </a:spcBef>
              <a:spcAft>
                <a:spcPts val="0"/>
              </a:spcAft>
              <a:buSzPts val="1400"/>
              <a:buNone/>
              <a:defRPr sz="4400" b="0" i="0" u="none" strike="noStrike" cap="none">
                <a:solidFill>
                  <a:schemeClr val="dk2"/>
                </a:solidFill>
                <a:latin typeface="Tahoma"/>
                <a:ea typeface="Tahoma"/>
                <a:cs typeface="Tahoma"/>
                <a:sym typeface="Tahoma"/>
              </a:defRPr>
            </a:lvl7pPr>
            <a:lvl8pPr marR="0" lvl="7" algn="l" rtl="0">
              <a:spcBef>
                <a:spcPts val="0"/>
              </a:spcBef>
              <a:spcAft>
                <a:spcPts val="0"/>
              </a:spcAft>
              <a:buSzPts val="1400"/>
              <a:buNone/>
              <a:defRPr sz="4400" b="0" i="0" u="none" strike="noStrike" cap="none">
                <a:solidFill>
                  <a:schemeClr val="dk2"/>
                </a:solidFill>
                <a:latin typeface="Tahoma"/>
                <a:ea typeface="Tahoma"/>
                <a:cs typeface="Tahoma"/>
                <a:sym typeface="Tahoma"/>
              </a:defRPr>
            </a:lvl8pPr>
            <a:lvl9pPr marR="0" lvl="8" algn="l" rtl="0">
              <a:spcBef>
                <a:spcPts val="0"/>
              </a:spcBef>
              <a:spcAft>
                <a:spcPts val="0"/>
              </a:spcAft>
              <a:buSzPts val="1400"/>
              <a:buNone/>
              <a:defRPr sz="4400" b="0" i="0" u="none" strike="noStrike" cap="none">
                <a:solidFill>
                  <a:schemeClr val="dk2"/>
                </a:solidFill>
                <a:latin typeface="Tahoma"/>
                <a:ea typeface="Tahoma"/>
                <a:cs typeface="Tahoma"/>
                <a:sym typeface="Tahoma"/>
              </a:defRPr>
            </a:lvl9pPr>
          </a:lstStyle>
          <a:p>
            <a:endParaRPr/>
          </a:p>
        </p:txBody>
      </p:sp>
      <p:sp>
        <p:nvSpPr>
          <p:cNvPr id="18" name="Google Shape;18;p4"/>
          <p:cNvSpPr txBox="1">
            <a:spLocks noGrp="1"/>
          </p:cNvSpPr>
          <p:nvPr>
            <p:ph type="body" idx="1"/>
          </p:nvPr>
        </p:nvSpPr>
        <p:spPr>
          <a:xfrm rot="5400000">
            <a:off x="604044" y="389731"/>
            <a:ext cx="5811838" cy="5762625"/>
          </a:xfrm>
          <a:prstGeom prst="rect">
            <a:avLst/>
          </a:prstGeom>
          <a:noFill/>
          <a:ln>
            <a:noFill/>
          </a:ln>
        </p:spPr>
        <p:txBody>
          <a:bodyPr spcFirstLastPara="1" wrap="square" lIns="91425" tIns="45700" rIns="91425" bIns="45700" anchor="t" anchorCtr="0">
            <a:noAutofit/>
          </a:bodyPr>
          <a:lstStyle>
            <a:lvl1pPr marL="457200" marR="0" lvl="0" indent="-350520" algn="l" rtl="0">
              <a:spcBef>
                <a:spcPts val="640"/>
              </a:spcBef>
              <a:spcAft>
                <a:spcPts val="0"/>
              </a:spcAft>
              <a:buClr>
                <a:schemeClr val="folHlink"/>
              </a:buClr>
              <a:buSzPts val="1920"/>
              <a:buFont typeface="Noto Sans Symbols"/>
              <a:buChar char="■"/>
              <a:defRPr sz="3200" b="0" i="0" u="none" strike="noStrike" cap="none">
                <a:solidFill>
                  <a:schemeClr val="dk1"/>
                </a:solidFill>
                <a:latin typeface="Tahoma"/>
                <a:ea typeface="Tahoma"/>
                <a:cs typeface="Tahoma"/>
                <a:sym typeface="Tahoma"/>
              </a:defRPr>
            </a:lvl1pPr>
            <a:lvl2pPr marL="914400" marR="0" lvl="1" indent="-326390" algn="l" rtl="0">
              <a:spcBef>
                <a:spcPts val="560"/>
              </a:spcBef>
              <a:spcAft>
                <a:spcPts val="0"/>
              </a:spcAft>
              <a:buClr>
                <a:schemeClr val="hlink"/>
              </a:buClr>
              <a:buSzPts val="1540"/>
              <a:buFont typeface="Noto Sans Symbols"/>
              <a:buChar char="■"/>
              <a:defRPr sz="2800" b="0" i="0" u="none" strike="noStrike" cap="none">
                <a:solidFill>
                  <a:schemeClr val="dk1"/>
                </a:solidFill>
                <a:latin typeface="Tahoma"/>
                <a:ea typeface="Tahoma"/>
                <a:cs typeface="Tahoma"/>
                <a:sym typeface="Tahoma"/>
              </a:defRPr>
            </a:lvl2pPr>
            <a:lvl3pPr marL="1371600" marR="0" lvl="2" indent="-304800" algn="l" rtl="0">
              <a:spcBef>
                <a:spcPts val="480"/>
              </a:spcBef>
              <a:spcAft>
                <a:spcPts val="0"/>
              </a:spcAft>
              <a:buClr>
                <a:schemeClr val="folHlink"/>
              </a:buClr>
              <a:buSzPts val="1200"/>
              <a:buFont typeface="Noto Sans Symbols"/>
              <a:buChar char="■"/>
              <a:defRPr sz="2400" b="0" i="0" u="none" strike="noStrike" cap="none">
                <a:solidFill>
                  <a:schemeClr val="dk1"/>
                </a:solidFill>
                <a:latin typeface="Tahoma"/>
                <a:ea typeface="Tahoma"/>
                <a:cs typeface="Tahoma"/>
                <a:sym typeface="Tahoma"/>
              </a:defRPr>
            </a:lvl3pPr>
            <a:lvl4pPr marL="1828800" marR="0" lvl="3" indent="-298450" algn="l" rtl="0">
              <a:spcBef>
                <a:spcPts val="400"/>
              </a:spcBef>
              <a:spcAft>
                <a:spcPts val="0"/>
              </a:spcAft>
              <a:buClr>
                <a:schemeClr val="accent2"/>
              </a:buClr>
              <a:buSzPts val="1100"/>
              <a:buFont typeface="Noto Sans Symbols"/>
              <a:buChar char="■"/>
              <a:defRPr sz="2000" b="0" i="0" u="none" strike="noStrike" cap="none">
                <a:solidFill>
                  <a:schemeClr val="dk1"/>
                </a:solidFill>
                <a:latin typeface="Tahoma"/>
                <a:ea typeface="Tahoma"/>
                <a:cs typeface="Tahoma"/>
                <a:sym typeface="Tahoma"/>
              </a:defRPr>
            </a:lvl4pPr>
            <a:lvl5pPr marL="2286000" marR="0" lvl="4" indent="-292100" algn="l" rtl="0">
              <a:spcBef>
                <a:spcPts val="400"/>
              </a:spcBef>
              <a:spcAft>
                <a:spcPts val="0"/>
              </a:spcAft>
              <a:buClr>
                <a:schemeClr val="accent1"/>
              </a:buClr>
              <a:buSzPts val="1000"/>
              <a:buFont typeface="Noto Sans Symbols"/>
              <a:buChar char="■"/>
              <a:defRPr sz="2000" b="0" i="0" u="none" strike="noStrike" cap="none">
                <a:solidFill>
                  <a:schemeClr val="dk1"/>
                </a:solidFill>
                <a:latin typeface="Tahoma"/>
                <a:ea typeface="Tahoma"/>
                <a:cs typeface="Tahoma"/>
                <a:sym typeface="Tahoma"/>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9pPr>
          </a:lstStyle>
          <a:p>
            <a:endParaRPr/>
          </a:p>
        </p:txBody>
      </p:sp>
      <p:sp>
        <p:nvSpPr>
          <p:cNvPr id="19" name="Google Shape;19;p4"/>
          <p:cNvSpPr txBox="1">
            <a:spLocks noGrp="1"/>
          </p:cNvSpPr>
          <p:nvPr>
            <p:ph type="sldNum" idx="12"/>
          </p:nvPr>
        </p:nvSpPr>
        <p:spPr>
          <a:xfrm>
            <a:off x="0" y="6400800"/>
            <a:ext cx="1905000" cy="457200"/>
          </a:xfrm>
          <a:prstGeom prst="rect">
            <a:avLst/>
          </a:prstGeom>
          <a:noFill/>
          <a:ln>
            <a:noFill/>
          </a:ln>
        </p:spPr>
        <p:txBody>
          <a:bodyPr spcFirstLastPara="1" wrap="square" lIns="91425" tIns="45700" rIns="91425" bIns="45700" anchor="b" anchorCtr="0">
            <a:noAutofit/>
          </a:bodyPr>
          <a:lstStyle>
            <a:lvl1pPr marL="0" marR="0" lvl="0" indent="0" algn="l">
              <a:lnSpc>
                <a:spcPct val="100000"/>
              </a:lnSpc>
              <a:spcBef>
                <a:spcPts val="0"/>
              </a:spcBef>
              <a:spcAft>
                <a:spcPts val="0"/>
              </a:spcAft>
              <a:buClr>
                <a:schemeClr val="lt2"/>
              </a:buClr>
              <a:buSzPts val="2000"/>
              <a:buFont typeface="Arial"/>
              <a:buNone/>
              <a:defRPr sz="2000" b="1" i="0" u="none">
                <a:solidFill>
                  <a:schemeClr val="lt2"/>
                </a:solidFill>
                <a:latin typeface="Arial"/>
                <a:ea typeface="Arial"/>
                <a:cs typeface="Arial"/>
                <a:sym typeface="Arial"/>
              </a:defRPr>
            </a:lvl1pPr>
            <a:lvl2pPr marL="0" marR="0" lvl="1" indent="0" algn="l">
              <a:lnSpc>
                <a:spcPct val="100000"/>
              </a:lnSpc>
              <a:spcBef>
                <a:spcPts val="0"/>
              </a:spcBef>
              <a:spcAft>
                <a:spcPts val="0"/>
              </a:spcAft>
              <a:buClr>
                <a:schemeClr val="lt2"/>
              </a:buClr>
              <a:buSzPts val="2000"/>
              <a:buFont typeface="Arial"/>
              <a:buNone/>
              <a:defRPr sz="2000" b="1" i="0" u="none">
                <a:solidFill>
                  <a:schemeClr val="lt2"/>
                </a:solidFill>
                <a:latin typeface="Arial"/>
                <a:ea typeface="Arial"/>
                <a:cs typeface="Arial"/>
                <a:sym typeface="Arial"/>
              </a:defRPr>
            </a:lvl2pPr>
            <a:lvl3pPr marL="0" marR="0" lvl="2" indent="0" algn="l">
              <a:lnSpc>
                <a:spcPct val="100000"/>
              </a:lnSpc>
              <a:spcBef>
                <a:spcPts val="0"/>
              </a:spcBef>
              <a:spcAft>
                <a:spcPts val="0"/>
              </a:spcAft>
              <a:buClr>
                <a:schemeClr val="lt2"/>
              </a:buClr>
              <a:buSzPts val="2000"/>
              <a:buFont typeface="Arial"/>
              <a:buNone/>
              <a:defRPr sz="2000" b="1" i="0" u="none">
                <a:solidFill>
                  <a:schemeClr val="lt2"/>
                </a:solidFill>
                <a:latin typeface="Arial"/>
                <a:ea typeface="Arial"/>
                <a:cs typeface="Arial"/>
                <a:sym typeface="Arial"/>
              </a:defRPr>
            </a:lvl3pPr>
            <a:lvl4pPr marL="0" marR="0" lvl="3" indent="0" algn="l">
              <a:lnSpc>
                <a:spcPct val="100000"/>
              </a:lnSpc>
              <a:spcBef>
                <a:spcPts val="0"/>
              </a:spcBef>
              <a:spcAft>
                <a:spcPts val="0"/>
              </a:spcAft>
              <a:buClr>
                <a:schemeClr val="lt2"/>
              </a:buClr>
              <a:buSzPts val="2000"/>
              <a:buFont typeface="Arial"/>
              <a:buNone/>
              <a:defRPr sz="2000" b="1" i="0" u="none">
                <a:solidFill>
                  <a:schemeClr val="lt2"/>
                </a:solidFill>
                <a:latin typeface="Arial"/>
                <a:ea typeface="Arial"/>
                <a:cs typeface="Arial"/>
                <a:sym typeface="Arial"/>
              </a:defRPr>
            </a:lvl4pPr>
            <a:lvl5pPr marL="0" marR="0" lvl="4" indent="0" algn="l">
              <a:lnSpc>
                <a:spcPct val="100000"/>
              </a:lnSpc>
              <a:spcBef>
                <a:spcPts val="0"/>
              </a:spcBef>
              <a:spcAft>
                <a:spcPts val="0"/>
              </a:spcAft>
              <a:buClr>
                <a:schemeClr val="lt2"/>
              </a:buClr>
              <a:buSzPts val="2000"/>
              <a:buFont typeface="Arial"/>
              <a:buNone/>
              <a:defRPr sz="2000" b="1" i="0" u="none">
                <a:solidFill>
                  <a:schemeClr val="lt2"/>
                </a:solidFill>
                <a:latin typeface="Arial"/>
                <a:ea typeface="Arial"/>
                <a:cs typeface="Arial"/>
                <a:sym typeface="Arial"/>
              </a:defRPr>
            </a:lvl5pPr>
            <a:lvl6pPr marL="0" marR="0" lvl="5" indent="0" algn="l">
              <a:lnSpc>
                <a:spcPct val="100000"/>
              </a:lnSpc>
              <a:spcBef>
                <a:spcPts val="0"/>
              </a:spcBef>
              <a:spcAft>
                <a:spcPts val="0"/>
              </a:spcAft>
              <a:buClr>
                <a:schemeClr val="lt2"/>
              </a:buClr>
              <a:buSzPts val="2000"/>
              <a:buFont typeface="Arial"/>
              <a:buNone/>
              <a:defRPr sz="2000" b="1" i="0" u="none">
                <a:solidFill>
                  <a:schemeClr val="lt2"/>
                </a:solidFill>
                <a:latin typeface="Arial"/>
                <a:ea typeface="Arial"/>
                <a:cs typeface="Arial"/>
                <a:sym typeface="Arial"/>
              </a:defRPr>
            </a:lvl6pPr>
            <a:lvl7pPr marL="0" marR="0" lvl="6" indent="0" algn="l">
              <a:lnSpc>
                <a:spcPct val="100000"/>
              </a:lnSpc>
              <a:spcBef>
                <a:spcPts val="0"/>
              </a:spcBef>
              <a:spcAft>
                <a:spcPts val="0"/>
              </a:spcAft>
              <a:buClr>
                <a:schemeClr val="lt2"/>
              </a:buClr>
              <a:buSzPts val="2000"/>
              <a:buFont typeface="Arial"/>
              <a:buNone/>
              <a:defRPr sz="2000" b="1" i="0" u="none">
                <a:solidFill>
                  <a:schemeClr val="lt2"/>
                </a:solidFill>
                <a:latin typeface="Arial"/>
                <a:ea typeface="Arial"/>
                <a:cs typeface="Arial"/>
                <a:sym typeface="Arial"/>
              </a:defRPr>
            </a:lvl7pPr>
            <a:lvl8pPr marL="0" marR="0" lvl="7" indent="0" algn="l">
              <a:lnSpc>
                <a:spcPct val="100000"/>
              </a:lnSpc>
              <a:spcBef>
                <a:spcPts val="0"/>
              </a:spcBef>
              <a:spcAft>
                <a:spcPts val="0"/>
              </a:spcAft>
              <a:buClr>
                <a:schemeClr val="lt2"/>
              </a:buClr>
              <a:buSzPts val="2000"/>
              <a:buFont typeface="Arial"/>
              <a:buNone/>
              <a:defRPr sz="2000" b="1" i="0" u="none">
                <a:solidFill>
                  <a:schemeClr val="lt2"/>
                </a:solidFill>
                <a:latin typeface="Arial"/>
                <a:ea typeface="Arial"/>
                <a:cs typeface="Arial"/>
                <a:sym typeface="Arial"/>
              </a:defRPr>
            </a:lvl8pPr>
            <a:lvl9pPr marL="0" marR="0" lvl="8" indent="0" algn="l">
              <a:lnSpc>
                <a:spcPct val="100000"/>
              </a:lnSpc>
              <a:spcBef>
                <a:spcPts val="0"/>
              </a:spcBef>
              <a:spcAft>
                <a:spcPts val="0"/>
              </a:spcAft>
              <a:buClr>
                <a:schemeClr val="lt2"/>
              </a:buClr>
              <a:buSzPts val="2000"/>
              <a:buFont typeface="Arial"/>
              <a:buNone/>
              <a:defRPr sz="2000" b="1" i="0" u="none">
                <a:solidFill>
                  <a:schemeClr val="lt2"/>
                </a:solidFill>
                <a:latin typeface="Arial"/>
                <a:ea typeface="Arial"/>
                <a:cs typeface="Arial"/>
                <a:sym typeface="Arial"/>
              </a:defRPr>
            </a:lvl9pPr>
          </a:lstStyle>
          <a:p>
            <a:pPr marL="0" lvl="0" indent="0" algn="l" rtl="0">
              <a:spcBef>
                <a:spcPts val="0"/>
              </a:spcBef>
              <a:spcAft>
                <a:spcPts val="0"/>
              </a:spcAft>
              <a:buNone/>
            </a:pPr>
            <a:r>
              <a:rPr lang="en-US"/>
              <a:t>6.</a:t>
            </a: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628650" y="365125"/>
            <a:ext cx="7886700" cy="1325563"/>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4400" b="0" i="0" u="none" strike="noStrike" cap="none">
                <a:solidFill>
                  <a:schemeClr val="dk2"/>
                </a:solidFill>
                <a:latin typeface="Tahoma"/>
                <a:ea typeface="Tahoma"/>
                <a:cs typeface="Tahoma"/>
                <a:sym typeface="Tahoma"/>
              </a:defRPr>
            </a:lvl1pPr>
            <a:lvl2pPr marR="0" lvl="1" algn="l" rtl="0">
              <a:spcBef>
                <a:spcPts val="0"/>
              </a:spcBef>
              <a:spcAft>
                <a:spcPts val="0"/>
              </a:spcAft>
              <a:buSzPts val="1400"/>
              <a:buNone/>
              <a:defRPr sz="4400" b="0" i="0" u="none" strike="noStrike" cap="none">
                <a:solidFill>
                  <a:schemeClr val="dk2"/>
                </a:solidFill>
                <a:latin typeface="Tahoma"/>
                <a:ea typeface="Tahoma"/>
                <a:cs typeface="Tahoma"/>
                <a:sym typeface="Tahoma"/>
              </a:defRPr>
            </a:lvl2pPr>
            <a:lvl3pPr marR="0" lvl="2" algn="l" rtl="0">
              <a:spcBef>
                <a:spcPts val="0"/>
              </a:spcBef>
              <a:spcAft>
                <a:spcPts val="0"/>
              </a:spcAft>
              <a:buSzPts val="1400"/>
              <a:buNone/>
              <a:defRPr sz="4400" b="0" i="0" u="none" strike="noStrike" cap="none">
                <a:solidFill>
                  <a:schemeClr val="dk2"/>
                </a:solidFill>
                <a:latin typeface="Tahoma"/>
                <a:ea typeface="Tahoma"/>
                <a:cs typeface="Tahoma"/>
                <a:sym typeface="Tahoma"/>
              </a:defRPr>
            </a:lvl3pPr>
            <a:lvl4pPr marR="0" lvl="3" algn="l" rtl="0">
              <a:spcBef>
                <a:spcPts val="0"/>
              </a:spcBef>
              <a:spcAft>
                <a:spcPts val="0"/>
              </a:spcAft>
              <a:buSzPts val="1400"/>
              <a:buNone/>
              <a:defRPr sz="4400" b="0" i="0" u="none" strike="noStrike" cap="none">
                <a:solidFill>
                  <a:schemeClr val="dk2"/>
                </a:solidFill>
                <a:latin typeface="Tahoma"/>
                <a:ea typeface="Tahoma"/>
                <a:cs typeface="Tahoma"/>
                <a:sym typeface="Tahoma"/>
              </a:defRPr>
            </a:lvl4pPr>
            <a:lvl5pPr marR="0" lvl="4" algn="l" rtl="0">
              <a:spcBef>
                <a:spcPts val="0"/>
              </a:spcBef>
              <a:spcAft>
                <a:spcPts val="0"/>
              </a:spcAft>
              <a:buSzPts val="1400"/>
              <a:buNone/>
              <a:defRPr sz="4400" b="0" i="0" u="none" strike="noStrike" cap="none">
                <a:solidFill>
                  <a:schemeClr val="dk2"/>
                </a:solidFill>
                <a:latin typeface="Tahoma"/>
                <a:ea typeface="Tahoma"/>
                <a:cs typeface="Tahoma"/>
                <a:sym typeface="Tahoma"/>
              </a:defRPr>
            </a:lvl5pPr>
            <a:lvl6pPr marR="0" lvl="5" algn="l" rtl="0">
              <a:spcBef>
                <a:spcPts val="0"/>
              </a:spcBef>
              <a:spcAft>
                <a:spcPts val="0"/>
              </a:spcAft>
              <a:buSzPts val="1400"/>
              <a:buNone/>
              <a:defRPr sz="4400" b="0" i="0" u="none" strike="noStrike" cap="none">
                <a:solidFill>
                  <a:schemeClr val="dk2"/>
                </a:solidFill>
                <a:latin typeface="Tahoma"/>
                <a:ea typeface="Tahoma"/>
                <a:cs typeface="Tahoma"/>
                <a:sym typeface="Tahoma"/>
              </a:defRPr>
            </a:lvl6pPr>
            <a:lvl7pPr marR="0" lvl="6" algn="l" rtl="0">
              <a:spcBef>
                <a:spcPts val="0"/>
              </a:spcBef>
              <a:spcAft>
                <a:spcPts val="0"/>
              </a:spcAft>
              <a:buSzPts val="1400"/>
              <a:buNone/>
              <a:defRPr sz="4400" b="0" i="0" u="none" strike="noStrike" cap="none">
                <a:solidFill>
                  <a:schemeClr val="dk2"/>
                </a:solidFill>
                <a:latin typeface="Tahoma"/>
                <a:ea typeface="Tahoma"/>
                <a:cs typeface="Tahoma"/>
                <a:sym typeface="Tahoma"/>
              </a:defRPr>
            </a:lvl7pPr>
            <a:lvl8pPr marR="0" lvl="7" algn="l" rtl="0">
              <a:spcBef>
                <a:spcPts val="0"/>
              </a:spcBef>
              <a:spcAft>
                <a:spcPts val="0"/>
              </a:spcAft>
              <a:buSzPts val="1400"/>
              <a:buNone/>
              <a:defRPr sz="4400" b="0" i="0" u="none" strike="noStrike" cap="none">
                <a:solidFill>
                  <a:schemeClr val="dk2"/>
                </a:solidFill>
                <a:latin typeface="Tahoma"/>
                <a:ea typeface="Tahoma"/>
                <a:cs typeface="Tahoma"/>
                <a:sym typeface="Tahoma"/>
              </a:defRPr>
            </a:lvl8pPr>
            <a:lvl9pPr marR="0" lvl="8" algn="l" rtl="0">
              <a:spcBef>
                <a:spcPts val="0"/>
              </a:spcBef>
              <a:spcAft>
                <a:spcPts val="0"/>
              </a:spcAft>
              <a:buSzPts val="1400"/>
              <a:buNone/>
              <a:defRPr sz="4400" b="0" i="0" u="none" strike="noStrike" cap="none">
                <a:solidFill>
                  <a:schemeClr val="dk2"/>
                </a:solidFill>
                <a:latin typeface="Tahoma"/>
                <a:ea typeface="Tahoma"/>
                <a:cs typeface="Tahoma"/>
                <a:sym typeface="Tahoma"/>
              </a:defRPr>
            </a:lvl9pPr>
          </a:lstStyle>
          <a:p>
            <a:endParaRPr/>
          </a:p>
        </p:txBody>
      </p:sp>
      <p:sp>
        <p:nvSpPr>
          <p:cNvPr id="22" name="Google Shape;22;p5"/>
          <p:cNvSpPr txBox="1">
            <a:spLocks noGrp="1"/>
          </p:cNvSpPr>
          <p:nvPr>
            <p:ph type="body" idx="1"/>
          </p:nvPr>
        </p:nvSpPr>
        <p:spPr>
          <a:xfrm rot="5400000">
            <a:off x="2396331" y="57944"/>
            <a:ext cx="4351338" cy="7886700"/>
          </a:xfrm>
          <a:prstGeom prst="rect">
            <a:avLst/>
          </a:prstGeom>
          <a:noFill/>
          <a:ln>
            <a:noFill/>
          </a:ln>
        </p:spPr>
        <p:txBody>
          <a:bodyPr spcFirstLastPara="1" wrap="square" lIns="91425" tIns="45700" rIns="91425" bIns="45700" anchor="t" anchorCtr="0">
            <a:noAutofit/>
          </a:bodyPr>
          <a:lstStyle>
            <a:lvl1pPr marL="457200" marR="0" lvl="0" indent="-350520" algn="l" rtl="0">
              <a:spcBef>
                <a:spcPts val="640"/>
              </a:spcBef>
              <a:spcAft>
                <a:spcPts val="0"/>
              </a:spcAft>
              <a:buClr>
                <a:schemeClr val="folHlink"/>
              </a:buClr>
              <a:buSzPts val="1920"/>
              <a:buFont typeface="Noto Sans Symbols"/>
              <a:buChar char="■"/>
              <a:defRPr sz="3200" b="0" i="0" u="none" strike="noStrike" cap="none">
                <a:solidFill>
                  <a:schemeClr val="dk1"/>
                </a:solidFill>
                <a:latin typeface="Tahoma"/>
                <a:ea typeface="Tahoma"/>
                <a:cs typeface="Tahoma"/>
                <a:sym typeface="Tahoma"/>
              </a:defRPr>
            </a:lvl1pPr>
            <a:lvl2pPr marL="914400" marR="0" lvl="1" indent="-326390" algn="l" rtl="0">
              <a:spcBef>
                <a:spcPts val="560"/>
              </a:spcBef>
              <a:spcAft>
                <a:spcPts val="0"/>
              </a:spcAft>
              <a:buClr>
                <a:schemeClr val="hlink"/>
              </a:buClr>
              <a:buSzPts val="1540"/>
              <a:buFont typeface="Noto Sans Symbols"/>
              <a:buChar char="■"/>
              <a:defRPr sz="2800" b="0" i="0" u="none" strike="noStrike" cap="none">
                <a:solidFill>
                  <a:schemeClr val="dk1"/>
                </a:solidFill>
                <a:latin typeface="Tahoma"/>
                <a:ea typeface="Tahoma"/>
                <a:cs typeface="Tahoma"/>
                <a:sym typeface="Tahoma"/>
              </a:defRPr>
            </a:lvl2pPr>
            <a:lvl3pPr marL="1371600" marR="0" lvl="2" indent="-304800" algn="l" rtl="0">
              <a:spcBef>
                <a:spcPts val="480"/>
              </a:spcBef>
              <a:spcAft>
                <a:spcPts val="0"/>
              </a:spcAft>
              <a:buClr>
                <a:schemeClr val="folHlink"/>
              </a:buClr>
              <a:buSzPts val="1200"/>
              <a:buFont typeface="Noto Sans Symbols"/>
              <a:buChar char="■"/>
              <a:defRPr sz="2400" b="0" i="0" u="none" strike="noStrike" cap="none">
                <a:solidFill>
                  <a:schemeClr val="dk1"/>
                </a:solidFill>
                <a:latin typeface="Tahoma"/>
                <a:ea typeface="Tahoma"/>
                <a:cs typeface="Tahoma"/>
                <a:sym typeface="Tahoma"/>
              </a:defRPr>
            </a:lvl3pPr>
            <a:lvl4pPr marL="1828800" marR="0" lvl="3" indent="-298450" algn="l" rtl="0">
              <a:spcBef>
                <a:spcPts val="400"/>
              </a:spcBef>
              <a:spcAft>
                <a:spcPts val="0"/>
              </a:spcAft>
              <a:buClr>
                <a:schemeClr val="accent2"/>
              </a:buClr>
              <a:buSzPts val="1100"/>
              <a:buFont typeface="Noto Sans Symbols"/>
              <a:buChar char="■"/>
              <a:defRPr sz="2000" b="0" i="0" u="none" strike="noStrike" cap="none">
                <a:solidFill>
                  <a:schemeClr val="dk1"/>
                </a:solidFill>
                <a:latin typeface="Tahoma"/>
                <a:ea typeface="Tahoma"/>
                <a:cs typeface="Tahoma"/>
                <a:sym typeface="Tahoma"/>
              </a:defRPr>
            </a:lvl4pPr>
            <a:lvl5pPr marL="2286000" marR="0" lvl="4" indent="-292100" algn="l" rtl="0">
              <a:spcBef>
                <a:spcPts val="400"/>
              </a:spcBef>
              <a:spcAft>
                <a:spcPts val="0"/>
              </a:spcAft>
              <a:buClr>
                <a:schemeClr val="accent1"/>
              </a:buClr>
              <a:buSzPts val="1000"/>
              <a:buFont typeface="Noto Sans Symbols"/>
              <a:buChar char="■"/>
              <a:defRPr sz="2000" b="0" i="0" u="none" strike="noStrike" cap="none">
                <a:solidFill>
                  <a:schemeClr val="dk1"/>
                </a:solidFill>
                <a:latin typeface="Tahoma"/>
                <a:ea typeface="Tahoma"/>
                <a:cs typeface="Tahoma"/>
                <a:sym typeface="Tahoma"/>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9pPr>
          </a:lstStyle>
          <a:p>
            <a:endParaRPr/>
          </a:p>
        </p:txBody>
      </p:sp>
      <p:sp>
        <p:nvSpPr>
          <p:cNvPr id="23" name="Google Shape;23;p5"/>
          <p:cNvSpPr txBox="1">
            <a:spLocks noGrp="1"/>
          </p:cNvSpPr>
          <p:nvPr>
            <p:ph type="sldNum" idx="12"/>
          </p:nvPr>
        </p:nvSpPr>
        <p:spPr>
          <a:xfrm>
            <a:off x="0" y="6400800"/>
            <a:ext cx="1905000" cy="457200"/>
          </a:xfrm>
          <a:prstGeom prst="rect">
            <a:avLst/>
          </a:prstGeom>
          <a:noFill/>
          <a:ln>
            <a:noFill/>
          </a:ln>
        </p:spPr>
        <p:txBody>
          <a:bodyPr spcFirstLastPara="1" wrap="square" lIns="91425" tIns="45700" rIns="91425" bIns="45700" anchor="b" anchorCtr="0">
            <a:noAutofit/>
          </a:bodyPr>
          <a:lstStyle>
            <a:lvl1pPr marL="0" marR="0" lvl="0" indent="0" algn="l">
              <a:lnSpc>
                <a:spcPct val="100000"/>
              </a:lnSpc>
              <a:spcBef>
                <a:spcPts val="0"/>
              </a:spcBef>
              <a:spcAft>
                <a:spcPts val="0"/>
              </a:spcAft>
              <a:buClr>
                <a:schemeClr val="lt2"/>
              </a:buClr>
              <a:buSzPts val="2000"/>
              <a:buFont typeface="Arial"/>
              <a:buNone/>
              <a:defRPr sz="2000" b="1" i="0" u="none">
                <a:solidFill>
                  <a:schemeClr val="lt2"/>
                </a:solidFill>
                <a:latin typeface="Arial"/>
                <a:ea typeface="Arial"/>
                <a:cs typeface="Arial"/>
                <a:sym typeface="Arial"/>
              </a:defRPr>
            </a:lvl1pPr>
            <a:lvl2pPr marL="0" marR="0" lvl="1" indent="0" algn="l">
              <a:lnSpc>
                <a:spcPct val="100000"/>
              </a:lnSpc>
              <a:spcBef>
                <a:spcPts val="0"/>
              </a:spcBef>
              <a:spcAft>
                <a:spcPts val="0"/>
              </a:spcAft>
              <a:buClr>
                <a:schemeClr val="lt2"/>
              </a:buClr>
              <a:buSzPts val="2000"/>
              <a:buFont typeface="Arial"/>
              <a:buNone/>
              <a:defRPr sz="2000" b="1" i="0" u="none">
                <a:solidFill>
                  <a:schemeClr val="lt2"/>
                </a:solidFill>
                <a:latin typeface="Arial"/>
                <a:ea typeface="Arial"/>
                <a:cs typeface="Arial"/>
                <a:sym typeface="Arial"/>
              </a:defRPr>
            </a:lvl2pPr>
            <a:lvl3pPr marL="0" marR="0" lvl="2" indent="0" algn="l">
              <a:lnSpc>
                <a:spcPct val="100000"/>
              </a:lnSpc>
              <a:spcBef>
                <a:spcPts val="0"/>
              </a:spcBef>
              <a:spcAft>
                <a:spcPts val="0"/>
              </a:spcAft>
              <a:buClr>
                <a:schemeClr val="lt2"/>
              </a:buClr>
              <a:buSzPts val="2000"/>
              <a:buFont typeface="Arial"/>
              <a:buNone/>
              <a:defRPr sz="2000" b="1" i="0" u="none">
                <a:solidFill>
                  <a:schemeClr val="lt2"/>
                </a:solidFill>
                <a:latin typeface="Arial"/>
                <a:ea typeface="Arial"/>
                <a:cs typeface="Arial"/>
                <a:sym typeface="Arial"/>
              </a:defRPr>
            </a:lvl3pPr>
            <a:lvl4pPr marL="0" marR="0" lvl="3" indent="0" algn="l">
              <a:lnSpc>
                <a:spcPct val="100000"/>
              </a:lnSpc>
              <a:spcBef>
                <a:spcPts val="0"/>
              </a:spcBef>
              <a:spcAft>
                <a:spcPts val="0"/>
              </a:spcAft>
              <a:buClr>
                <a:schemeClr val="lt2"/>
              </a:buClr>
              <a:buSzPts val="2000"/>
              <a:buFont typeface="Arial"/>
              <a:buNone/>
              <a:defRPr sz="2000" b="1" i="0" u="none">
                <a:solidFill>
                  <a:schemeClr val="lt2"/>
                </a:solidFill>
                <a:latin typeface="Arial"/>
                <a:ea typeface="Arial"/>
                <a:cs typeface="Arial"/>
                <a:sym typeface="Arial"/>
              </a:defRPr>
            </a:lvl4pPr>
            <a:lvl5pPr marL="0" marR="0" lvl="4" indent="0" algn="l">
              <a:lnSpc>
                <a:spcPct val="100000"/>
              </a:lnSpc>
              <a:spcBef>
                <a:spcPts val="0"/>
              </a:spcBef>
              <a:spcAft>
                <a:spcPts val="0"/>
              </a:spcAft>
              <a:buClr>
                <a:schemeClr val="lt2"/>
              </a:buClr>
              <a:buSzPts val="2000"/>
              <a:buFont typeface="Arial"/>
              <a:buNone/>
              <a:defRPr sz="2000" b="1" i="0" u="none">
                <a:solidFill>
                  <a:schemeClr val="lt2"/>
                </a:solidFill>
                <a:latin typeface="Arial"/>
                <a:ea typeface="Arial"/>
                <a:cs typeface="Arial"/>
                <a:sym typeface="Arial"/>
              </a:defRPr>
            </a:lvl5pPr>
            <a:lvl6pPr marL="0" marR="0" lvl="5" indent="0" algn="l">
              <a:lnSpc>
                <a:spcPct val="100000"/>
              </a:lnSpc>
              <a:spcBef>
                <a:spcPts val="0"/>
              </a:spcBef>
              <a:spcAft>
                <a:spcPts val="0"/>
              </a:spcAft>
              <a:buClr>
                <a:schemeClr val="lt2"/>
              </a:buClr>
              <a:buSzPts val="2000"/>
              <a:buFont typeface="Arial"/>
              <a:buNone/>
              <a:defRPr sz="2000" b="1" i="0" u="none">
                <a:solidFill>
                  <a:schemeClr val="lt2"/>
                </a:solidFill>
                <a:latin typeface="Arial"/>
                <a:ea typeface="Arial"/>
                <a:cs typeface="Arial"/>
                <a:sym typeface="Arial"/>
              </a:defRPr>
            </a:lvl6pPr>
            <a:lvl7pPr marL="0" marR="0" lvl="6" indent="0" algn="l">
              <a:lnSpc>
                <a:spcPct val="100000"/>
              </a:lnSpc>
              <a:spcBef>
                <a:spcPts val="0"/>
              </a:spcBef>
              <a:spcAft>
                <a:spcPts val="0"/>
              </a:spcAft>
              <a:buClr>
                <a:schemeClr val="lt2"/>
              </a:buClr>
              <a:buSzPts val="2000"/>
              <a:buFont typeface="Arial"/>
              <a:buNone/>
              <a:defRPr sz="2000" b="1" i="0" u="none">
                <a:solidFill>
                  <a:schemeClr val="lt2"/>
                </a:solidFill>
                <a:latin typeface="Arial"/>
                <a:ea typeface="Arial"/>
                <a:cs typeface="Arial"/>
                <a:sym typeface="Arial"/>
              </a:defRPr>
            </a:lvl7pPr>
            <a:lvl8pPr marL="0" marR="0" lvl="7" indent="0" algn="l">
              <a:lnSpc>
                <a:spcPct val="100000"/>
              </a:lnSpc>
              <a:spcBef>
                <a:spcPts val="0"/>
              </a:spcBef>
              <a:spcAft>
                <a:spcPts val="0"/>
              </a:spcAft>
              <a:buClr>
                <a:schemeClr val="lt2"/>
              </a:buClr>
              <a:buSzPts val="2000"/>
              <a:buFont typeface="Arial"/>
              <a:buNone/>
              <a:defRPr sz="2000" b="1" i="0" u="none">
                <a:solidFill>
                  <a:schemeClr val="lt2"/>
                </a:solidFill>
                <a:latin typeface="Arial"/>
                <a:ea typeface="Arial"/>
                <a:cs typeface="Arial"/>
                <a:sym typeface="Arial"/>
              </a:defRPr>
            </a:lvl8pPr>
            <a:lvl9pPr marL="0" marR="0" lvl="8" indent="0" algn="l">
              <a:lnSpc>
                <a:spcPct val="100000"/>
              </a:lnSpc>
              <a:spcBef>
                <a:spcPts val="0"/>
              </a:spcBef>
              <a:spcAft>
                <a:spcPts val="0"/>
              </a:spcAft>
              <a:buClr>
                <a:schemeClr val="lt2"/>
              </a:buClr>
              <a:buSzPts val="2000"/>
              <a:buFont typeface="Arial"/>
              <a:buNone/>
              <a:defRPr sz="2000" b="1" i="0" u="none">
                <a:solidFill>
                  <a:schemeClr val="lt2"/>
                </a:solidFill>
                <a:latin typeface="Arial"/>
                <a:ea typeface="Arial"/>
                <a:cs typeface="Arial"/>
                <a:sym typeface="Arial"/>
              </a:defRPr>
            </a:lvl9pPr>
          </a:lstStyle>
          <a:p>
            <a:pPr marL="0" lvl="0" indent="0" algn="l" rtl="0">
              <a:spcBef>
                <a:spcPts val="0"/>
              </a:spcBef>
              <a:spcAft>
                <a:spcPts val="0"/>
              </a:spcAft>
              <a:buNone/>
            </a:pPr>
            <a:r>
              <a:rPr lang="en-US"/>
              <a:t>6.</a:t>
            </a: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24"/>
        <p:cNvGrpSpPr/>
        <p:nvPr/>
      </p:nvGrpSpPr>
      <p:grpSpPr>
        <a:xfrm>
          <a:off x="0" y="0"/>
          <a:ext cx="0" cy="0"/>
          <a:chOff x="0" y="0"/>
          <a:chExt cx="0" cy="0"/>
        </a:xfrm>
      </p:grpSpPr>
      <p:sp>
        <p:nvSpPr>
          <p:cNvPr id="25" name="Google Shape;25;p6"/>
          <p:cNvSpPr txBox="1">
            <a:spLocks noGrp="1"/>
          </p:cNvSpPr>
          <p:nvPr>
            <p:ph type="title"/>
          </p:nvPr>
        </p:nvSpPr>
        <p:spPr>
          <a:xfrm>
            <a:off x="630238" y="457200"/>
            <a:ext cx="2949575" cy="1600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3200" b="0" i="0" u="none" strike="noStrike" cap="none">
                <a:solidFill>
                  <a:schemeClr val="dk2"/>
                </a:solidFill>
                <a:latin typeface="Tahoma"/>
                <a:ea typeface="Tahoma"/>
                <a:cs typeface="Tahoma"/>
                <a:sym typeface="Tahoma"/>
              </a:defRPr>
            </a:lvl1pPr>
            <a:lvl2pPr marR="0" lvl="1" algn="l" rtl="0">
              <a:spcBef>
                <a:spcPts val="0"/>
              </a:spcBef>
              <a:spcAft>
                <a:spcPts val="0"/>
              </a:spcAft>
              <a:buSzPts val="1400"/>
              <a:buNone/>
              <a:defRPr sz="4400" b="0" i="0" u="none" strike="noStrike" cap="none">
                <a:solidFill>
                  <a:schemeClr val="dk2"/>
                </a:solidFill>
                <a:latin typeface="Tahoma"/>
                <a:ea typeface="Tahoma"/>
                <a:cs typeface="Tahoma"/>
                <a:sym typeface="Tahoma"/>
              </a:defRPr>
            </a:lvl2pPr>
            <a:lvl3pPr marR="0" lvl="2" algn="l" rtl="0">
              <a:spcBef>
                <a:spcPts val="0"/>
              </a:spcBef>
              <a:spcAft>
                <a:spcPts val="0"/>
              </a:spcAft>
              <a:buSzPts val="1400"/>
              <a:buNone/>
              <a:defRPr sz="4400" b="0" i="0" u="none" strike="noStrike" cap="none">
                <a:solidFill>
                  <a:schemeClr val="dk2"/>
                </a:solidFill>
                <a:latin typeface="Tahoma"/>
                <a:ea typeface="Tahoma"/>
                <a:cs typeface="Tahoma"/>
                <a:sym typeface="Tahoma"/>
              </a:defRPr>
            </a:lvl3pPr>
            <a:lvl4pPr marR="0" lvl="3" algn="l" rtl="0">
              <a:spcBef>
                <a:spcPts val="0"/>
              </a:spcBef>
              <a:spcAft>
                <a:spcPts val="0"/>
              </a:spcAft>
              <a:buSzPts val="1400"/>
              <a:buNone/>
              <a:defRPr sz="4400" b="0" i="0" u="none" strike="noStrike" cap="none">
                <a:solidFill>
                  <a:schemeClr val="dk2"/>
                </a:solidFill>
                <a:latin typeface="Tahoma"/>
                <a:ea typeface="Tahoma"/>
                <a:cs typeface="Tahoma"/>
                <a:sym typeface="Tahoma"/>
              </a:defRPr>
            </a:lvl4pPr>
            <a:lvl5pPr marR="0" lvl="4" algn="l" rtl="0">
              <a:spcBef>
                <a:spcPts val="0"/>
              </a:spcBef>
              <a:spcAft>
                <a:spcPts val="0"/>
              </a:spcAft>
              <a:buSzPts val="1400"/>
              <a:buNone/>
              <a:defRPr sz="4400" b="0" i="0" u="none" strike="noStrike" cap="none">
                <a:solidFill>
                  <a:schemeClr val="dk2"/>
                </a:solidFill>
                <a:latin typeface="Tahoma"/>
                <a:ea typeface="Tahoma"/>
                <a:cs typeface="Tahoma"/>
                <a:sym typeface="Tahoma"/>
              </a:defRPr>
            </a:lvl5pPr>
            <a:lvl6pPr marR="0" lvl="5" algn="l" rtl="0">
              <a:spcBef>
                <a:spcPts val="0"/>
              </a:spcBef>
              <a:spcAft>
                <a:spcPts val="0"/>
              </a:spcAft>
              <a:buSzPts val="1400"/>
              <a:buNone/>
              <a:defRPr sz="4400" b="0" i="0" u="none" strike="noStrike" cap="none">
                <a:solidFill>
                  <a:schemeClr val="dk2"/>
                </a:solidFill>
                <a:latin typeface="Tahoma"/>
                <a:ea typeface="Tahoma"/>
                <a:cs typeface="Tahoma"/>
                <a:sym typeface="Tahoma"/>
              </a:defRPr>
            </a:lvl6pPr>
            <a:lvl7pPr marR="0" lvl="6" algn="l" rtl="0">
              <a:spcBef>
                <a:spcPts val="0"/>
              </a:spcBef>
              <a:spcAft>
                <a:spcPts val="0"/>
              </a:spcAft>
              <a:buSzPts val="1400"/>
              <a:buNone/>
              <a:defRPr sz="4400" b="0" i="0" u="none" strike="noStrike" cap="none">
                <a:solidFill>
                  <a:schemeClr val="dk2"/>
                </a:solidFill>
                <a:latin typeface="Tahoma"/>
                <a:ea typeface="Tahoma"/>
                <a:cs typeface="Tahoma"/>
                <a:sym typeface="Tahoma"/>
              </a:defRPr>
            </a:lvl7pPr>
            <a:lvl8pPr marR="0" lvl="7" algn="l" rtl="0">
              <a:spcBef>
                <a:spcPts val="0"/>
              </a:spcBef>
              <a:spcAft>
                <a:spcPts val="0"/>
              </a:spcAft>
              <a:buSzPts val="1400"/>
              <a:buNone/>
              <a:defRPr sz="4400" b="0" i="0" u="none" strike="noStrike" cap="none">
                <a:solidFill>
                  <a:schemeClr val="dk2"/>
                </a:solidFill>
                <a:latin typeface="Tahoma"/>
                <a:ea typeface="Tahoma"/>
                <a:cs typeface="Tahoma"/>
                <a:sym typeface="Tahoma"/>
              </a:defRPr>
            </a:lvl8pPr>
            <a:lvl9pPr marR="0" lvl="8" algn="l" rtl="0">
              <a:spcBef>
                <a:spcPts val="0"/>
              </a:spcBef>
              <a:spcAft>
                <a:spcPts val="0"/>
              </a:spcAft>
              <a:buSzPts val="1400"/>
              <a:buNone/>
              <a:defRPr sz="4400" b="0" i="0" u="none" strike="noStrike" cap="none">
                <a:solidFill>
                  <a:schemeClr val="dk2"/>
                </a:solidFill>
                <a:latin typeface="Tahoma"/>
                <a:ea typeface="Tahoma"/>
                <a:cs typeface="Tahoma"/>
                <a:sym typeface="Tahoma"/>
              </a:defRPr>
            </a:lvl9pPr>
          </a:lstStyle>
          <a:p>
            <a:endParaRPr/>
          </a:p>
        </p:txBody>
      </p:sp>
      <p:sp>
        <p:nvSpPr>
          <p:cNvPr id="26" name="Google Shape;26;p6"/>
          <p:cNvSpPr>
            <a:spLocks noGrp="1"/>
          </p:cNvSpPr>
          <p:nvPr>
            <p:ph type="pic" idx="2"/>
          </p:nvPr>
        </p:nvSpPr>
        <p:spPr>
          <a:xfrm>
            <a:off x="3887788" y="987425"/>
            <a:ext cx="4629150" cy="4873625"/>
          </a:xfrm>
          <a:prstGeom prst="rect">
            <a:avLst/>
          </a:prstGeom>
          <a:noFill/>
          <a:ln>
            <a:noFill/>
          </a:ln>
        </p:spPr>
      </p:sp>
      <p:sp>
        <p:nvSpPr>
          <p:cNvPr id="27" name="Google Shape;27;p6"/>
          <p:cNvSpPr txBox="1">
            <a:spLocks noGrp="1"/>
          </p:cNvSpPr>
          <p:nvPr>
            <p:ph type="body" idx="1"/>
          </p:nvPr>
        </p:nvSpPr>
        <p:spPr>
          <a:xfrm>
            <a:off x="630238" y="2057400"/>
            <a:ext cx="2949575" cy="3811588"/>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320"/>
              </a:spcBef>
              <a:spcAft>
                <a:spcPts val="0"/>
              </a:spcAft>
              <a:buClr>
                <a:schemeClr val="folHlink"/>
              </a:buClr>
              <a:buSzPts val="960"/>
              <a:buFont typeface="Noto Sans Symbols"/>
              <a:buNone/>
              <a:defRPr sz="1600" b="0" i="0" u="none" strike="noStrike" cap="none">
                <a:solidFill>
                  <a:schemeClr val="dk1"/>
                </a:solidFill>
                <a:latin typeface="Tahoma"/>
                <a:ea typeface="Tahoma"/>
                <a:cs typeface="Tahoma"/>
                <a:sym typeface="Tahoma"/>
              </a:defRPr>
            </a:lvl1pPr>
            <a:lvl2pPr marL="914400" marR="0" lvl="1" indent="-228600" algn="l" rtl="0">
              <a:spcBef>
                <a:spcPts val="280"/>
              </a:spcBef>
              <a:spcAft>
                <a:spcPts val="0"/>
              </a:spcAft>
              <a:buClr>
                <a:schemeClr val="hlink"/>
              </a:buClr>
              <a:buSzPts val="770"/>
              <a:buFont typeface="Noto Sans Symbols"/>
              <a:buNone/>
              <a:defRPr sz="1400" b="0" i="0" u="none" strike="noStrike" cap="none">
                <a:solidFill>
                  <a:schemeClr val="dk1"/>
                </a:solidFill>
                <a:latin typeface="Tahoma"/>
                <a:ea typeface="Tahoma"/>
                <a:cs typeface="Tahoma"/>
                <a:sym typeface="Tahoma"/>
              </a:defRPr>
            </a:lvl2pPr>
            <a:lvl3pPr marL="1371600" marR="0" lvl="2" indent="-228600" algn="l" rtl="0">
              <a:spcBef>
                <a:spcPts val="240"/>
              </a:spcBef>
              <a:spcAft>
                <a:spcPts val="0"/>
              </a:spcAft>
              <a:buClr>
                <a:schemeClr val="folHlink"/>
              </a:buClr>
              <a:buSzPts val="600"/>
              <a:buFont typeface="Noto Sans Symbols"/>
              <a:buNone/>
              <a:defRPr sz="1200" b="0" i="0" u="none" strike="noStrike" cap="none">
                <a:solidFill>
                  <a:schemeClr val="dk1"/>
                </a:solidFill>
                <a:latin typeface="Tahoma"/>
                <a:ea typeface="Tahoma"/>
                <a:cs typeface="Tahoma"/>
                <a:sym typeface="Tahoma"/>
              </a:defRPr>
            </a:lvl3pPr>
            <a:lvl4pPr marL="1828800" marR="0" lvl="3" indent="-228600" algn="l" rtl="0">
              <a:spcBef>
                <a:spcPts val="200"/>
              </a:spcBef>
              <a:spcAft>
                <a:spcPts val="0"/>
              </a:spcAft>
              <a:buClr>
                <a:schemeClr val="accent2"/>
              </a:buClr>
              <a:buSzPts val="550"/>
              <a:buFont typeface="Noto Sans Symbols"/>
              <a:buNone/>
              <a:defRPr sz="1000" b="0" i="0" u="none" strike="noStrike" cap="none">
                <a:solidFill>
                  <a:schemeClr val="dk1"/>
                </a:solidFill>
                <a:latin typeface="Tahoma"/>
                <a:ea typeface="Tahoma"/>
                <a:cs typeface="Tahoma"/>
                <a:sym typeface="Tahoma"/>
              </a:defRPr>
            </a:lvl4pPr>
            <a:lvl5pPr marL="2286000" marR="0" lvl="4" indent="-228600" algn="l" rtl="0">
              <a:spcBef>
                <a:spcPts val="200"/>
              </a:spcBef>
              <a:spcAft>
                <a:spcPts val="0"/>
              </a:spcAft>
              <a:buClr>
                <a:schemeClr val="accent1"/>
              </a:buClr>
              <a:buSzPts val="500"/>
              <a:buFont typeface="Noto Sans Symbols"/>
              <a:buNone/>
              <a:defRPr sz="1000" b="0" i="0" u="none" strike="noStrike" cap="none">
                <a:solidFill>
                  <a:schemeClr val="dk1"/>
                </a:solidFill>
                <a:latin typeface="Tahoma"/>
                <a:ea typeface="Tahoma"/>
                <a:cs typeface="Tahoma"/>
                <a:sym typeface="Tahoma"/>
              </a:defRPr>
            </a:lvl5pPr>
            <a:lvl6pPr marL="2743200" marR="0" lvl="5"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Tahoma"/>
                <a:ea typeface="Tahoma"/>
                <a:cs typeface="Tahoma"/>
                <a:sym typeface="Tahoma"/>
              </a:defRPr>
            </a:lvl6pPr>
            <a:lvl7pPr marL="3200400" marR="0" lvl="6"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Tahoma"/>
                <a:ea typeface="Tahoma"/>
                <a:cs typeface="Tahoma"/>
                <a:sym typeface="Tahoma"/>
              </a:defRPr>
            </a:lvl7pPr>
            <a:lvl8pPr marL="3657600" marR="0" lvl="7"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Tahoma"/>
                <a:ea typeface="Tahoma"/>
                <a:cs typeface="Tahoma"/>
                <a:sym typeface="Tahoma"/>
              </a:defRPr>
            </a:lvl8pPr>
            <a:lvl9pPr marL="4114800" marR="0" lvl="8"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Tahoma"/>
                <a:ea typeface="Tahoma"/>
                <a:cs typeface="Tahoma"/>
                <a:sym typeface="Tahoma"/>
              </a:defRPr>
            </a:lvl9pPr>
          </a:lstStyle>
          <a:p>
            <a:endParaRPr/>
          </a:p>
        </p:txBody>
      </p:sp>
      <p:sp>
        <p:nvSpPr>
          <p:cNvPr id="28" name="Google Shape;28;p6"/>
          <p:cNvSpPr txBox="1">
            <a:spLocks noGrp="1"/>
          </p:cNvSpPr>
          <p:nvPr>
            <p:ph type="sldNum" idx="12"/>
          </p:nvPr>
        </p:nvSpPr>
        <p:spPr>
          <a:xfrm>
            <a:off x="0" y="6400800"/>
            <a:ext cx="1905000" cy="457200"/>
          </a:xfrm>
          <a:prstGeom prst="rect">
            <a:avLst/>
          </a:prstGeom>
          <a:noFill/>
          <a:ln>
            <a:noFill/>
          </a:ln>
        </p:spPr>
        <p:txBody>
          <a:bodyPr spcFirstLastPara="1" wrap="square" lIns="91425" tIns="45700" rIns="91425" bIns="45700" anchor="b" anchorCtr="0">
            <a:noAutofit/>
          </a:bodyPr>
          <a:lstStyle>
            <a:lvl1pPr marL="0" marR="0" lvl="0" indent="0" algn="l">
              <a:lnSpc>
                <a:spcPct val="100000"/>
              </a:lnSpc>
              <a:spcBef>
                <a:spcPts val="0"/>
              </a:spcBef>
              <a:spcAft>
                <a:spcPts val="0"/>
              </a:spcAft>
              <a:buClr>
                <a:schemeClr val="lt2"/>
              </a:buClr>
              <a:buSzPts val="2000"/>
              <a:buFont typeface="Arial"/>
              <a:buNone/>
              <a:defRPr sz="2000" b="1" i="0" u="none">
                <a:solidFill>
                  <a:schemeClr val="lt2"/>
                </a:solidFill>
                <a:latin typeface="Arial"/>
                <a:ea typeface="Arial"/>
                <a:cs typeface="Arial"/>
                <a:sym typeface="Arial"/>
              </a:defRPr>
            </a:lvl1pPr>
            <a:lvl2pPr marL="0" marR="0" lvl="1" indent="0" algn="l">
              <a:lnSpc>
                <a:spcPct val="100000"/>
              </a:lnSpc>
              <a:spcBef>
                <a:spcPts val="0"/>
              </a:spcBef>
              <a:spcAft>
                <a:spcPts val="0"/>
              </a:spcAft>
              <a:buClr>
                <a:schemeClr val="lt2"/>
              </a:buClr>
              <a:buSzPts val="2000"/>
              <a:buFont typeface="Arial"/>
              <a:buNone/>
              <a:defRPr sz="2000" b="1" i="0" u="none">
                <a:solidFill>
                  <a:schemeClr val="lt2"/>
                </a:solidFill>
                <a:latin typeface="Arial"/>
                <a:ea typeface="Arial"/>
                <a:cs typeface="Arial"/>
                <a:sym typeface="Arial"/>
              </a:defRPr>
            </a:lvl2pPr>
            <a:lvl3pPr marL="0" marR="0" lvl="2" indent="0" algn="l">
              <a:lnSpc>
                <a:spcPct val="100000"/>
              </a:lnSpc>
              <a:spcBef>
                <a:spcPts val="0"/>
              </a:spcBef>
              <a:spcAft>
                <a:spcPts val="0"/>
              </a:spcAft>
              <a:buClr>
                <a:schemeClr val="lt2"/>
              </a:buClr>
              <a:buSzPts val="2000"/>
              <a:buFont typeface="Arial"/>
              <a:buNone/>
              <a:defRPr sz="2000" b="1" i="0" u="none">
                <a:solidFill>
                  <a:schemeClr val="lt2"/>
                </a:solidFill>
                <a:latin typeface="Arial"/>
                <a:ea typeface="Arial"/>
                <a:cs typeface="Arial"/>
                <a:sym typeface="Arial"/>
              </a:defRPr>
            </a:lvl3pPr>
            <a:lvl4pPr marL="0" marR="0" lvl="3" indent="0" algn="l">
              <a:lnSpc>
                <a:spcPct val="100000"/>
              </a:lnSpc>
              <a:spcBef>
                <a:spcPts val="0"/>
              </a:spcBef>
              <a:spcAft>
                <a:spcPts val="0"/>
              </a:spcAft>
              <a:buClr>
                <a:schemeClr val="lt2"/>
              </a:buClr>
              <a:buSzPts val="2000"/>
              <a:buFont typeface="Arial"/>
              <a:buNone/>
              <a:defRPr sz="2000" b="1" i="0" u="none">
                <a:solidFill>
                  <a:schemeClr val="lt2"/>
                </a:solidFill>
                <a:latin typeface="Arial"/>
                <a:ea typeface="Arial"/>
                <a:cs typeface="Arial"/>
                <a:sym typeface="Arial"/>
              </a:defRPr>
            </a:lvl4pPr>
            <a:lvl5pPr marL="0" marR="0" lvl="4" indent="0" algn="l">
              <a:lnSpc>
                <a:spcPct val="100000"/>
              </a:lnSpc>
              <a:spcBef>
                <a:spcPts val="0"/>
              </a:spcBef>
              <a:spcAft>
                <a:spcPts val="0"/>
              </a:spcAft>
              <a:buClr>
                <a:schemeClr val="lt2"/>
              </a:buClr>
              <a:buSzPts val="2000"/>
              <a:buFont typeface="Arial"/>
              <a:buNone/>
              <a:defRPr sz="2000" b="1" i="0" u="none">
                <a:solidFill>
                  <a:schemeClr val="lt2"/>
                </a:solidFill>
                <a:latin typeface="Arial"/>
                <a:ea typeface="Arial"/>
                <a:cs typeface="Arial"/>
                <a:sym typeface="Arial"/>
              </a:defRPr>
            </a:lvl5pPr>
            <a:lvl6pPr marL="0" marR="0" lvl="5" indent="0" algn="l">
              <a:lnSpc>
                <a:spcPct val="100000"/>
              </a:lnSpc>
              <a:spcBef>
                <a:spcPts val="0"/>
              </a:spcBef>
              <a:spcAft>
                <a:spcPts val="0"/>
              </a:spcAft>
              <a:buClr>
                <a:schemeClr val="lt2"/>
              </a:buClr>
              <a:buSzPts val="2000"/>
              <a:buFont typeface="Arial"/>
              <a:buNone/>
              <a:defRPr sz="2000" b="1" i="0" u="none">
                <a:solidFill>
                  <a:schemeClr val="lt2"/>
                </a:solidFill>
                <a:latin typeface="Arial"/>
                <a:ea typeface="Arial"/>
                <a:cs typeface="Arial"/>
                <a:sym typeface="Arial"/>
              </a:defRPr>
            </a:lvl6pPr>
            <a:lvl7pPr marL="0" marR="0" lvl="6" indent="0" algn="l">
              <a:lnSpc>
                <a:spcPct val="100000"/>
              </a:lnSpc>
              <a:spcBef>
                <a:spcPts val="0"/>
              </a:spcBef>
              <a:spcAft>
                <a:spcPts val="0"/>
              </a:spcAft>
              <a:buClr>
                <a:schemeClr val="lt2"/>
              </a:buClr>
              <a:buSzPts val="2000"/>
              <a:buFont typeface="Arial"/>
              <a:buNone/>
              <a:defRPr sz="2000" b="1" i="0" u="none">
                <a:solidFill>
                  <a:schemeClr val="lt2"/>
                </a:solidFill>
                <a:latin typeface="Arial"/>
                <a:ea typeface="Arial"/>
                <a:cs typeface="Arial"/>
                <a:sym typeface="Arial"/>
              </a:defRPr>
            </a:lvl7pPr>
            <a:lvl8pPr marL="0" marR="0" lvl="7" indent="0" algn="l">
              <a:lnSpc>
                <a:spcPct val="100000"/>
              </a:lnSpc>
              <a:spcBef>
                <a:spcPts val="0"/>
              </a:spcBef>
              <a:spcAft>
                <a:spcPts val="0"/>
              </a:spcAft>
              <a:buClr>
                <a:schemeClr val="lt2"/>
              </a:buClr>
              <a:buSzPts val="2000"/>
              <a:buFont typeface="Arial"/>
              <a:buNone/>
              <a:defRPr sz="2000" b="1" i="0" u="none">
                <a:solidFill>
                  <a:schemeClr val="lt2"/>
                </a:solidFill>
                <a:latin typeface="Arial"/>
                <a:ea typeface="Arial"/>
                <a:cs typeface="Arial"/>
                <a:sym typeface="Arial"/>
              </a:defRPr>
            </a:lvl8pPr>
            <a:lvl9pPr marL="0" marR="0" lvl="8" indent="0" algn="l">
              <a:lnSpc>
                <a:spcPct val="100000"/>
              </a:lnSpc>
              <a:spcBef>
                <a:spcPts val="0"/>
              </a:spcBef>
              <a:spcAft>
                <a:spcPts val="0"/>
              </a:spcAft>
              <a:buClr>
                <a:schemeClr val="lt2"/>
              </a:buClr>
              <a:buSzPts val="2000"/>
              <a:buFont typeface="Arial"/>
              <a:buNone/>
              <a:defRPr sz="2000" b="1" i="0" u="none">
                <a:solidFill>
                  <a:schemeClr val="lt2"/>
                </a:solidFill>
                <a:latin typeface="Arial"/>
                <a:ea typeface="Arial"/>
                <a:cs typeface="Arial"/>
                <a:sym typeface="Arial"/>
              </a:defRPr>
            </a:lvl9pPr>
          </a:lstStyle>
          <a:p>
            <a:pPr marL="0" lvl="0" indent="0" algn="l" rtl="0">
              <a:spcBef>
                <a:spcPts val="0"/>
              </a:spcBef>
              <a:spcAft>
                <a:spcPts val="0"/>
              </a:spcAft>
              <a:buNone/>
            </a:pPr>
            <a:r>
              <a:rPr lang="en-US"/>
              <a:t>6.</a:t>
            </a: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630238" y="457200"/>
            <a:ext cx="2949575" cy="1600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3200" b="0" i="0" u="none" strike="noStrike" cap="none">
                <a:solidFill>
                  <a:schemeClr val="dk2"/>
                </a:solidFill>
                <a:latin typeface="Tahoma"/>
                <a:ea typeface="Tahoma"/>
                <a:cs typeface="Tahoma"/>
                <a:sym typeface="Tahoma"/>
              </a:defRPr>
            </a:lvl1pPr>
            <a:lvl2pPr marR="0" lvl="1" algn="l" rtl="0">
              <a:spcBef>
                <a:spcPts val="0"/>
              </a:spcBef>
              <a:spcAft>
                <a:spcPts val="0"/>
              </a:spcAft>
              <a:buSzPts val="1400"/>
              <a:buNone/>
              <a:defRPr sz="4400" b="0" i="0" u="none" strike="noStrike" cap="none">
                <a:solidFill>
                  <a:schemeClr val="dk2"/>
                </a:solidFill>
                <a:latin typeface="Tahoma"/>
                <a:ea typeface="Tahoma"/>
                <a:cs typeface="Tahoma"/>
                <a:sym typeface="Tahoma"/>
              </a:defRPr>
            </a:lvl2pPr>
            <a:lvl3pPr marR="0" lvl="2" algn="l" rtl="0">
              <a:spcBef>
                <a:spcPts val="0"/>
              </a:spcBef>
              <a:spcAft>
                <a:spcPts val="0"/>
              </a:spcAft>
              <a:buSzPts val="1400"/>
              <a:buNone/>
              <a:defRPr sz="4400" b="0" i="0" u="none" strike="noStrike" cap="none">
                <a:solidFill>
                  <a:schemeClr val="dk2"/>
                </a:solidFill>
                <a:latin typeface="Tahoma"/>
                <a:ea typeface="Tahoma"/>
                <a:cs typeface="Tahoma"/>
                <a:sym typeface="Tahoma"/>
              </a:defRPr>
            </a:lvl3pPr>
            <a:lvl4pPr marR="0" lvl="3" algn="l" rtl="0">
              <a:spcBef>
                <a:spcPts val="0"/>
              </a:spcBef>
              <a:spcAft>
                <a:spcPts val="0"/>
              </a:spcAft>
              <a:buSzPts val="1400"/>
              <a:buNone/>
              <a:defRPr sz="4400" b="0" i="0" u="none" strike="noStrike" cap="none">
                <a:solidFill>
                  <a:schemeClr val="dk2"/>
                </a:solidFill>
                <a:latin typeface="Tahoma"/>
                <a:ea typeface="Tahoma"/>
                <a:cs typeface="Tahoma"/>
                <a:sym typeface="Tahoma"/>
              </a:defRPr>
            </a:lvl4pPr>
            <a:lvl5pPr marR="0" lvl="4" algn="l" rtl="0">
              <a:spcBef>
                <a:spcPts val="0"/>
              </a:spcBef>
              <a:spcAft>
                <a:spcPts val="0"/>
              </a:spcAft>
              <a:buSzPts val="1400"/>
              <a:buNone/>
              <a:defRPr sz="4400" b="0" i="0" u="none" strike="noStrike" cap="none">
                <a:solidFill>
                  <a:schemeClr val="dk2"/>
                </a:solidFill>
                <a:latin typeface="Tahoma"/>
                <a:ea typeface="Tahoma"/>
                <a:cs typeface="Tahoma"/>
                <a:sym typeface="Tahoma"/>
              </a:defRPr>
            </a:lvl5pPr>
            <a:lvl6pPr marR="0" lvl="5" algn="l" rtl="0">
              <a:spcBef>
                <a:spcPts val="0"/>
              </a:spcBef>
              <a:spcAft>
                <a:spcPts val="0"/>
              </a:spcAft>
              <a:buSzPts val="1400"/>
              <a:buNone/>
              <a:defRPr sz="4400" b="0" i="0" u="none" strike="noStrike" cap="none">
                <a:solidFill>
                  <a:schemeClr val="dk2"/>
                </a:solidFill>
                <a:latin typeface="Tahoma"/>
                <a:ea typeface="Tahoma"/>
                <a:cs typeface="Tahoma"/>
                <a:sym typeface="Tahoma"/>
              </a:defRPr>
            </a:lvl6pPr>
            <a:lvl7pPr marR="0" lvl="6" algn="l" rtl="0">
              <a:spcBef>
                <a:spcPts val="0"/>
              </a:spcBef>
              <a:spcAft>
                <a:spcPts val="0"/>
              </a:spcAft>
              <a:buSzPts val="1400"/>
              <a:buNone/>
              <a:defRPr sz="4400" b="0" i="0" u="none" strike="noStrike" cap="none">
                <a:solidFill>
                  <a:schemeClr val="dk2"/>
                </a:solidFill>
                <a:latin typeface="Tahoma"/>
                <a:ea typeface="Tahoma"/>
                <a:cs typeface="Tahoma"/>
                <a:sym typeface="Tahoma"/>
              </a:defRPr>
            </a:lvl7pPr>
            <a:lvl8pPr marR="0" lvl="7" algn="l" rtl="0">
              <a:spcBef>
                <a:spcPts val="0"/>
              </a:spcBef>
              <a:spcAft>
                <a:spcPts val="0"/>
              </a:spcAft>
              <a:buSzPts val="1400"/>
              <a:buNone/>
              <a:defRPr sz="4400" b="0" i="0" u="none" strike="noStrike" cap="none">
                <a:solidFill>
                  <a:schemeClr val="dk2"/>
                </a:solidFill>
                <a:latin typeface="Tahoma"/>
                <a:ea typeface="Tahoma"/>
                <a:cs typeface="Tahoma"/>
                <a:sym typeface="Tahoma"/>
              </a:defRPr>
            </a:lvl8pPr>
            <a:lvl9pPr marR="0" lvl="8" algn="l" rtl="0">
              <a:spcBef>
                <a:spcPts val="0"/>
              </a:spcBef>
              <a:spcAft>
                <a:spcPts val="0"/>
              </a:spcAft>
              <a:buSzPts val="1400"/>
              <a:buNone/>
              <a:defRPr sz="4400" b="0" i="0" u="none" strike="noStrike" cap="none">
                <a:solidFill>
                  <a:schemeClr val="dk2"/>
                </a:solidFill>
                <a:latin typeface="Tahoma"/>
                <a:ea typeface="Tahoma"/>
                <a:cs typeface="Tahoma"/>
                <a:sym typeface="Tahoma"/>
              </a:defRPr>
            </a:lvl9pPr>
          </a:lstStyle>
          <a:p>
            <a:endParaRPr/>
          </a:p>
        </p:txBody>
      </p:sp>
      <p:sp>
        <p:nvSpPr>
          <p:cNvPr id="31" name="Google Shape;31;p7"/>
          <p:cNvSpPr txBox="1">
            <a:spLocks noGrp="1"/>
          </p:cNvSpPr>
          <p:nvPr>
            <p:ph type="body" idx="1"/>
          </p:nvPr>
        </p:nvSpPr>
        <p:spPr>
          <a:xfrm>
            <a:off x="3887788" y="987425"/>
            <a:ext cx="4629150" cy="4873625"/>
          </a:xfrm>
          <a:prstGeom prst="rect">
            <a:avLst/>
          </a:prstGeom>
          <a:noFill/>
          <a:ln>
            <a:noFill/>
          </a:ln>
        </p:spPr>
        <p:txBody>
          <a:bodyPr spcFirstLastPara="1" wrap="square" lIns="91425" tIns="45700" rIns="91425" bIns="45700" anchor="t" anchorCtr="0">
            <a:noAutofit/>
          </a:bodyPr>
          <a:lstStyle>
            <a:lvl1pPr marL="457200" marR="0" lvl="0" indent="-350520" algn="l" rtl="0">
              <a:spcBef>
                <a:spcPts val="640"/>
              </a:spcBef>
              <a:spcAft>
                <a:spcPts val="0"/>
              </a:spcAft>
              <a:buClr>
                <a:schemeClr val="folHlink"/>
              </a:buClr>
              <a:buSzPts val="1920"/>
              <a:buFont typeface="Noto Sans Symbols"/>
              <a:buChar char="■"/>
              <a:defRPr sz="3200" b="0" i="0" u="none" strike="noStrike" cap="none">
                <a:solidFill>
                  <a:schemeClr val="dk1"/>
                </a:solidFill>
                <a:latin typeface="Tahoma"/>
                <a:ea typeface="Tahoma"/>
                <a:cs typeface="Tahoma"/>
                <a:sym typeface="Tahoma"/>
              </a:defRPr>
            </a:lvl1pPr>
            <a:lvl2pPr marL="914400" marR="0" lvl="1" indent="-326390" algn="l" rtl="0">
              <a:spcBef>
                <a:spcPts val="560"/>
              </a:spcBef>
              <a:spcAft>
                <a:spcPts val="0"/>
              </a:spcAft>
              <a:buClr>
                <a:schemeClr val="hlink"/>
              </a:buClr>
              <a:buSzPts val="1540"/>
              <a:buFont typeface="Noto Sans Symbols"/>
              <a:buChar char="■"/>
              <a:defRPr sz="2800" b="0" i="0" u="none" strike="noStrike" cap="none">
                <a:solidFill>
                  <a:schemeClr val="dk1"/>
                </a:solidFill>
                <a:latin typeface="Tahoma"/>
                <a:ea typeface="Tahoma"/>
                <a:cs typeface="Tahoma"/>
                <a:sym typeface="Tahoma"/>
              </a:defRPr>
            </a:lvl2pPr>
            <a:lvl3pPr marL="1371600" marR="0" lvl="2" indent="-304800" algn="l" rtl="0">
              <a:spcBef>
                <a:spcPts val="480"/>
              </a:spcBef>
              <a:spcAft>
                <a:spcPts val="0"/>
              </a:spcAft>
              <a:buClr>
                <a:schemeClr val="folHlink"/>
              </a:buClr>
              <a:buSzPts val="1200"/>
              <a:buFont typeface="Noto Sans Symbols"/>
              <a:buChar char="■"/>
              <a:defRPr sz="2400" b="0" i="0" u="none" strike="noStrike" cap="none">
                <a:solidFill>
                  <a:schemeClr val="dk1"/>
                </a:solidFill>
                <a:latin typeface="Tahoma"/>
                <a:ea typeface="Tahoma"/>
                <a:cs typeface="Tahoma"/>
                <a:sym typeface="Tahoma"/>
              </a:defRPr>
            </a:lvl3pPr>
            <a:lvl4pPr marL="1828800" marR="0" lvl="3" indent="-298450" algn="l" rtl="0">
              <a:spcBef>
                <a:spcPts val="400"/>
              </a:spcBef>
              <a:spcAft>
                <a:spcPts val="0"/>
              </a:spcAft>
              <a:buClr>
                <a:schemeClr val="accent2"/>
              </a:buClr>
              <a:buSzPts val="1100"/>
              <a:buFont typeface="Noto Sans Symbols"/>
              <a:buChar char="■"/>
              <a:defRPr sz="2000" b="0" i="0" u="none" strike="noStrike" cap="none">
                <a:solidFill>
                  <a:schemeClr val="dk1"/>
                </a:solidFill>
                <a:latin typeface="Tahoma"/>
                <a:ea typeface="Tahoma"/>
                <a:cs typeface="Tahoma"/>
                <a:sym typeface="Tahoma"/>
              </a:defRPr>
            </a:lvl4pPr>
            <a:lvl5pPr marL="2286000" marR="0" lvl="4" indent="-292100" algn="l" rtl="0">
              <a:spcBef>
                <a:spcPts val="400"/>
              </a:spcBef>
              <a:spcAft>
                <a:spcPts val="0"/>
              </a:spcAft>
              <a:buClr>
                <a:schemeClr val="accent1"/>
              </a:buClr>
              <a:buSzPts val="1000"/>
              <a:buFont typeface="Noto Sans Symbols"/>
              <a:buChar char="■"/>
              <a:defRPr sz="2000" b="0" i="0" u="none" strike="noStrike" cap="none">
                <a:solidFill>
                  <a:schemeClr val="dk1"/>
                </a:solidFill>
                <a:latin typeface="Tahoma"/>
                <a:ea typeface="Tahoma"/>
                <a:cs typeface="Tahoma"/>
                <a:sym typeface="Tahoma"/>
              </a:defRPr>
            </a:lvl5pPr>
            <a:lvl6pPr marL="2743200" marR="0" lvl="5"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Tahoma"/>
                <a:ea typeface="Tahoma"/>
                <a:cs typeface="Tahoma"/>
                <a:sym typeface="Tahoma"/>
              </a:defRPr>
            </a:lvl6pPr>
            <a:lvl7pPr marL="3200400" marR="0" lvl="6"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Tahoma"/>
                <a:ea typeface="Tahoma"/>
                <a:cs typeface="Tahoma"/>
                <a:sym typeface="Tahoma"/>
              </a:defRPr>
            </a:lvl7pPr>
            <a:lvl8pPr marL="3657600" marR="0" lvl="7"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Tahoma"/>
                <a:ea typeface="Tahoma"/>
                <a:cs typeface="Tahoma"/>
                <a:sym typeface="Tahoma"/>
              </a:defRPr>
            </a:lvl8pPr>
            <a:lvl9pPr marL="4114800" marR="0" lvl="8"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Tahoma"/>
                <a:ea typeface="Tahoma"/>
                <a:cs typeface="Tahoma"/>
                <a:sym typeface="Tahoma"/>
              </a:defRPr>
            </a:lvl9pPr>
          </a:lstStyle>
          <a:p>
            <a:endParaRPr/>
          </a:p>
        </p:txBody>
      </p:sp>
      <p:sp>
        <p:nvSpPr>
          <p:cNvPr id="32" name="Google Shape;32;p7"/>
          <p:cNvSpPr txBox="1">
            <a:spLocks noGrp="1"/>
          </p:cNvSpPr>
          <p:nvPr>
            <p:ph type="body" idx="2"/>
          </p:nvPr>
        </p:nvSpPr>
        <p:spPr>
          <a:xfrm>
            <a:off x="630238" y="2057400"/>
            <a:ext cx="2949575" cy="3811588"/>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320"/>
              </a:spcBef>
              <a:spcAft>
                <a:spcPts val="0"/>
              </a:spcAft>
              <a:buClr>
                <a:schemeClr val="folHlink"/>
              </a:buClr>
              <a:buSzPts val="960"/>
              <a:buFont typeface="Noto Sans Symbols"/>
              <a:buNone/>
              <a:defRPr sz="1600" b="0" i="0" u="none" strike="noStrike" cap="none">
                <a:solidFill>
                  <a:schemeClr val="dk1"/>
                </a:solidFill>
                <a:latin typeface="Tahoma"/>
                <a:ea typeface="Tahoma"/>
                <a:cs typeface="Tahoma"/>
                <a:sym typeface="Tahoma"/>
              </a:defRPr>
            </a:lvl1pPr>
            <a:lvl2pPr marL="914400" marR="0" lvl="1" indent="-228600" algn="l" rtl="0">
              <a:spcBef>
                <a:spcPts val="280"/>
              </a:spcBef>
              <a:spcAft>
                <a:spcPts val="0"/>
              </a:spcAft>
              <a:buClr>
                <a:schemeClr val="hlink"/>
              </a:buClr>
              <a:buSzPts val="770"/>
              <a:buFont typeface="Noto Sans Symbols"/>
              <a:buNone/>
              <a:defRPr sz="1400" b="0" i="0" u="none" strike="noStrike" cap="none">
                <a:solidFill>
                  <a:schemeClr val="dk1"/>
                </a:solidFill>
                <a:latin typeface="Tahoma"/>
                <a:ea typeface="Tahoma"/>
                <a:cs typeface="Tahoma"/>
                <a:sym typeface="Tahoma"/>
              </a:defRPr>
            </a:lvl2pPr>
            <a:lvl3pPr marL="1371600" marR="0" lvl="2" indent="-228600" algn="l" rtl="0">
              <a:spcBef>
                <a:spcPts val="240"/>
              </a:spcBef>
              <a:spcAft>
                <a:spcPts val="0"/>
              </a:spcAft>
              <a:buClr>
                <a:schemeClr val="folHlink"/>
              </a:buClr>
              <a:buSzPts val="600"/>
              <a:buFont typeface="Noto Sans Symbols"/>
              <a:buNone/>
              <a:defRPr sz="1200" b="0" i="0" u="none" strike="noStrike" cap="none">
                <a:solidFill>
                  <a:schemeClr val="dk1"/>
                </a:solidFill>
                <a:latin typeface="Tahoma"/>
                <a:ea typeface="Tahoma"/>
                <a:cs typeface="Tahoma"/>
                <a:sym typeface="Tahoma"/>
              </a:defRPr>
            </a:lvl3pPr>
            <a:lvl4pPr marL="1828800" marR="0" lvl="3" indent="-228600" algn="l" rtl="0">
              <a:spcBef>
                <a:spcPts val="200"/>
              </a:spcBef>
              <a:spcAft>
                <a:spcPts val="0"/>
              </a:spcAft>
              <a:buClr>
                <a:schemeClr val="accent2"/>
              </a:buClr>
              <a:buSzPts val="550"/>
              <a:buFont typeface="Noto Sans Symbols"/>
              <a:buNone/>
              <a:defRPr sz="1000" b="0" i="0" u="none" strike="noStrike" cap="none">
                <a:solidFill>
                  <a:schemeClr val="dk1"/>
                </a:solidFill>
                <a:latin typeface="Tahoma"/>
                <a:ea typeface="Tahoma"/>
                <a:cs typeface="Tahoma"/>
                <a:sym typeface="Tahoma"/>
              </a:defRPr>
            </a:lvl4pPr>
            <a:lvl5pPr marL="2286000" marR="0" lvl="4" indent="-228600" algn="l" rtl="0">
              <a:spcBef>
                <a:spcPts val="200"/>
              </a:spcBef>
              <a:spcAft>
                <a:spcPts val="0"/>
              </a:spcAft>
              <a:buClr>
                <a:schemeClr val="accent1"/>
              </a:buClr>
              <a:buSzPts val="500"/>
              <a:buFont typeface="Noto Sans Symbols"/>
              <a:buNone/>
              <a:defRPr sz="1000" b="0" i="0" u="none" strike="noStrike" cap="none">
                <a:solidFill>
                  <a:schemeClr val="dk1"/>
                </a:solidFill>
                <a:latin typeface="Tahoma"/>
                <a:ea typeface="Tahoma"/>
                <a:cs typeface="Tahoma"/>
                <a:sym typeface="Tahoma"/>
              </a:defRPr>
            </a:lvl5pPr>
            <a:lvl6pPr marL="2743200" marR="0" lvl="5"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Tahoma"/>
                <a:ea typeface="Tahoma"/>
                <a:cs typeface="Tahoma"/>
                <a:sym typeface="Tahoma"/>
              </a:defRPr>
            </a:lvl6pPr>
            <a:lvl7pPr marL="3200400" marR="0" lvl="6"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Tahoma"/>
                <a:ea typeface="Tahoma"/>
                <a:cs typeface="Tahoma"/>
                <a:sym typeface="Tahoma"/>
              </a:defRPr>
            </a:lvl7pPr>
            <a:lvl8pPr marL="3657600" marR="0" lvl="7"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Tahoma"/>
                <a:ea typeface="Tahoma"/>
                <a:cs typeface="Tahoma"/>
                <a:sym typeface="Tahoma"/>
              </a:defRPr>
            </a:lvl8pPr>
            <a:lvl9pPr marL="4114800" marR="0" lvl="8"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Tahoma"/>
                <a:ea typeface="Tahoma"/>
                <a:cs typeface="Tahoma"/>
                <a:sym typeface="Tahoma"/>
              </a:defRPr>
            </a:lvl9pPr>
          </a:lstStyle>
          <a:p>
            <a:endParaRPr/>
          </a:p>
        </p:txBody>
      </p:sp>
      <p:sp>
        <p:nvSpPr>
          <p:cNvPr id="33" name="Google Shape;33;p7"/>
          <p:cNvSpPr txBox="1">
            <a:spLocks noGrp="1"/>
          </p:cNvSpPr>
          <p:nvPr>
            <p:ph type="sldNum" idx="12"/>
          </p:nvPr>
        </p:nvSpPr>
        <p:spPr>
          <a:xfrm>
            <a:off x="0" y="6400800"/>
            <a:ext cx="1905000" cy="457200"/>
          </a:xfrm>
          <a:prstGeom prst="rect">
            <a:avLst/>
          </a:prstGeom>
          <a:noFill/>
          <a:ln>
            <a:noFill/>
          </a:ln>
        </p:spPr>
        <p:txBody>
          <a:bodyPr spcFirstLastPara="1" wrap="square" lIns="91425" tIns="45700" rIns="91425" bIns="45700" anchor="b" anchorCtr="0">
            <a:noAutofit/>
          </a:bodyPr>
          <a:lstStyle>
            <a:lvl1pPr marL="0" marR="0" lvl="0" indent="0" algn="l">
              <a:lnSpc>
                <a:spcPct val="100000"/>
              </a:lnSpc>
              <a:spcBef>
                <a:spcPts val="0"/>
              </a:spcBef>
              <a:spcAft>
                <a:spcPts val="0"/>
              </a:spcAft>
              <a:buClr>
                <a:schemeClr val="lt2"/>
              </a:buClr>
              <a:buSzPts val="2000"/>
              <a:buFont typeface="Arial"/>
              <a:buNone/>
              <a:defRPr sz="2000" b="1" i="0" u="none">
                <a:solidFill>
                  <a:schemeClr val="lt2"/>
                </a:solidFill>
                <a:latin typeface="Arial"/>
                <a:ea typeface="Arial"/>
                <a:cs typeface="Arial"/>
                <a:sym typeface="Arial"/>
              </a:defRPr>
            </a:lvl1pPr>
            <a:lvl2pPr marL="0" marR="0" lvl="1" indent="0" algn="l">
              <a:lnSpc>
                <a:spcPct val="100000"/>
              </a:lnSpc>
              <a:spcBef>
                <a:spcPts val="0"/>
              </a:spcBef>
              <a:spcAft>
                <a:spcPts val="0"/>
              </a:spcAft>
              <a:buClr>
                <a:schemeClr val="lt2"/>
              </a:buClr>
              <a:buSzPts val="2000"/>
              <a:buFont typeface="Arial"/>
              <a:buNone/>
              <a:defRPr sz="2000" b="1" i="0" u="none">
                <a:solidFill>
                  <a:schemeClr val="lt2"/>
                </a:solidFill>
                <a:latin typeface="Arial"/>
                <a:ea typeface="Arial"/>
                <a:cs typeface="Arial"/>
                <a:sym typeface="Arial"/>
              </a:defRPr>
            </a:lvl2pPr>
            <a:lvl3pPr marL="0" marR="0" lvl="2" indent="0" algn="l">
              <a:lnSpc>
                <a:spcPct val="100000"/>
              </a:lnSpc>
              <a:spcBef>
                <a:spcPts val="0"/>
              </a:spcBef>
              <a:spcAft>
                <a:spcPts val="0"/>
              </a:spcAft>
              <a:buClr>
                <a:schemeClr val="lt2"/>
              </a:buClr>
              <a:buSzPts val="2000"/>
              <a:buFont typeface="Arial"/>
              <a:buNone/>
              <a:defRPr sz="2000" b="1" i="0" u="none">
                <a:solidFill>
                  <a:schemeClr val="lt2"/>
                </a:solidFill>
                <a:latin typeface="Arial"/>
                <a:ea typeface="Arial"/>
                <a:cs typeface="Arial"/>
                <a:sym typeface="Arial"/>
              </a:defRPr>
            </a:lvl3pPr>
            <a:lvl4pPr marL="0" marR="0" lvl="3" indent="0" algn="l">
              <a:lnSpc>
                <a:spcPct val="100000"/>
              </a:lnSpc>
              <a:spcBef>
                <a:spcPts val="0"/>
              </a:spcBef>
              <a:spcAft>
                <a:spcPts val="0"/>
              </a:spcAft>
              <a:buClr>
                <a:schemeClr val="lt2"/>
              </a:buClr>
              <a:buSzPts val="2000"/>
              <a:buFont typeface="Arial"/>
              <a:buNone/>
              <a:defRPr sz="2000" b="1" i="0" u="none">
                <a:solidFill>
                  <a:schemeClr val="lt2"/>
                </a:solidFill>
                <a:latin typeface="Arial"/>
                <a:ea typeface="Arial"/>
                <a:cs typeface="Arial"/>
                <a:sym typeface="Arial"/>
              </a:defRPr>
            </a:lvl4pPr>
            <a:lvl5pPr marL="0" marR="0" lvl="4" indent="0" algn="l">
              <a:lnSpc>
                <a:spcPct val="100000"/>
              </a:lnSpc>
              <a:spcBef>
                <a:spcPts val="0"/>
              </a:spcBef>
              <a:spcAft>
                <a:spcPts val="0"/>
              </a:spcAft>
              <a:buClr>
                <a:schemeClr val="lt2"/>
              </a:buClr>
              <a:buSzPts val="2000"/>
              <a:buFont typeface="Arial"/>
              <a:buNone/>
              <a:defRPr sz="2000" b="1" i="0" u="none">
                <a:solidFill>
                  <a:schemeClr val="lt2"/>
                </a:solidFill>
                <a:latin typeface="Arial"/>
                <a:ea typeface="Arial"/>
                <a:cs typeface="Arial"/>
                <a:sym typeface="Arial"/>
              </a:defRPr>
            </a:lvl5pPr>
            <a:lvl6pPr marL="0" marR="0" lvl="5" indent="0" algn="l">
              <a:lnSpc>
                <a:spcPct val="100000"/>
              </a:lnSpc>
              <a:spcBef>
                <a:spcPts val="0"/>
              </a:spcBef>
              <a:spcAft>
                <a:spcPts val="0"/>
              </a:spcAft>
              <a:buClr>
                <a:schemeClr val="lt2"/>
              </a:buClr>
              <a:buSzPts val="2000"/>
              <a:buFont typeface="Arial"/>
              <a:buNone/>
              <a:defRPr sz="2000" b="1" i="0" u="none">
                <a:solidFill>
                  <a:schemeClr val="lt2"/>
                </a:solidFill>
                <a:latin typeface="Arial"/>
                <a:ea typeface="Arial"/>
                <a:cs typeface="Arial"/>
                <a:sym typeface="Arial"/>
              </a:defRPr>
            </a:lvl6pPr>
            <a:lvl7pPr marL="0" marR="0" lvl="6" indent="0" algn="l">
              <a:lnSpc>
                <a:spcPct val="100000"/>
              </a:lnSpc>
              <a:spcBef>
                <a:spcPts val="0"/>
              </a:spcBef>
              <a:spcAft>
                <a:spcPts val="0"/>
              </a:spcAft>
              <a:buClr>
                <a:schemeClr val="lt2"/>
              </a:buClr>
              <a:buSzPts val="2000"/>
              <a:buFont typeface="Arial"/>
              <a:buNone/>
              <a:defRPr sz="2000" b="1" i="0" u="none">
                <a:solidFill>
                  <a:schemeClr val="lt2"/>
                </a:solidFill>
                <a:latin typeface="Arial"/>
                <a:ea typeface="Arial"/>
                <a:cs typeface="Arial"/>
                <a:sym typeface="Arial"/>
              </a:defRPr>
            </a:lvl7pPr>
            <a:lvl8pPr marL="0" marR="0" lvl="7" indent="0" algn="l">
              <a:lnSpc>
                <a:spcPct val="100000"/>
              </a:lnSpc>
              <a:spcBef>
                <a:spcPts val="0"/>
              </a:spcBef>
              <a:spcAft>
                <a:spcPts val="0"/>
              </a:spcAft>
              <a:buClr>
                <a:schemeClr val="lt2"/>
              </a:buClr>
              <a:buSzPts val="2000"/>
              <a:buFont typeface="Arial"/>
              <a:buNone/>
              <a:defRPr sz="2000" b="1" i="0" u="none">
                <a:solidFill>
                  <a:schemeClr val="lt2"/>
                </a:solidFill>
                <a:latin typeface="Arial"/>
                <a:ea typeface="Arial"/>
                <a:cs typeface="Arial"/>
                <a:sym typeface="Arial"/>
              </a:defRPr>
            </a:lvl8pPr>
            <a:lvl9pPr marL="0" marR="0" lvl="8" indent="0" algn="l">
              <a:lnSpc>
                <a:spcPct val="100000"/>
              </a:lnSpc>
              <a:spcBef>
                <a:spcPts val="0"/>
              </a:spcBef>
              <a:spcAft>
                <a:spcPts val="0"/>
              </a:spcAft>
              <a:buClr>
                <a:schemeClr val="lt2"/>
              </a:buClr>
              <a:buSzPts val="2000"/>
              <a:buFont typeface="Arial"/>
              <a:buNone/>
              <a:defRPr sz="2000" b="1" i="0" u="none">
                <a:solidFill>
                  <a:schemeClr val="lt2"/>
                </a:solidFill>
                <a:latin typeface="Arial"/>
                <a:ea typeface="Arial"/>
                <a:cs typeface="Arial"/>
                <a:sym typeface="Arial"/>
              </a:defRPr>
            </a:lvl9pPr>
          </a:lstStyle>
          <a:p>
            <a:pPr marL="0" lvl="0" indent="0" algn="l" rtl="0">
              <a:spcBef>
                <a:spcPts val="0"/>
              </a:spcBef>
              <a:spcAft>
                <a:spcPts val="0"/>
              </a:spcAft>
              <a:buNone/>
            </a:pPr>
            <a:r>
              <a:rPr lang="en-US"/>
              <a:t>6.</a:t>
            </a: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4"/>
        <p:cNvGrpSpPr/>
        <p:nvPr/>
      </p:nvGrpSpPr>
      <p:grpSpPr>
        <a:xfrm>
          <a:off x="0" y="0"/>
          <a:ext cx="0" cy="0"/>
          <a:chOff x="0" y="0"/>
          <a:chExt cx="0" cy="0"/>
        </a:xfrm>
      </p:grpSpPr>
      <p:sp>
        <p:nvSpPr>
          <p:cNvPr id="35" name="Google Shape;35;p8"/>
          <p:cNvSpPr txBox="1">
            <a:spLocks noGrp="1"/>
          </p:cNvSpPr>
          <p:nvPr>
            <p:ph type="title"/>
          </p:nvPr>
        </p:nvSpPr>
        <p:spPr>
          <a:xfrm>
            <a:off x="628650" y="365125"/>
            <a:ext cx="7886700" cy="1325563"/>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4400" b="0" i="0" u="none" strike="noStrike" cap="none">
                <a:solidFill>
                  <a:schemeClr val="dk2"/>
                </a:solidFill>
                <a:latin typeface="Tahoma"/>
                <a:ea typeface="Tahoma"/>
                <a:cs typeface="Tahoma"/>
                <a:sym typeface="Tahoma"/>
              </a:defRPr>
            </a:lvl1pPr>
            <a:lvl2pPr marR="0" lvl="1" algn="l" rtl="0">
              <a:spcBef>
                <a:spcPts val="0"/>
              </a:spcBef>
              <a:spcAft>
                <a:spcPts val="0"/>
              </a:spcAft>
              <a:buSzPts val="1400"/>
              <a:buNone/>
              <a:defRPr sz="4400" b="0" i="0" u="none" strike="noStrike" cap="none">
                <a:solidFill>
                  <a:schemeClr val="dk2"/>
                </a:solidFill>
                <a:latin typeface="Tahoma"/>
                <a:ea typeface="Tahoma"/>
                <a:cs typeface="Tahoma"/>
                <a:sym typeface="Tahoma"/>
              </a:defRPr>
            </a:lvl2pPr>
            <a:lvl3pPr marR="0" lvl="2" algn="l" rtl="0">
              <a:spcBef>
                <a:spcPts val="0"/>
              </a:spcBef>
              <a:spcAft>
                <a:spcPts val="0"/>
              </a:spcAft>
              <a:buSzPts val="1400"/>
              <a:buNone/>
              <a:defRPr sz="4400" b="0" i="0" u="none" strike="noStrike" cap="none">
                <a:solidFill>
                  <a:schemeClr val="dk2"/>
                </a:solidFill>
                <a:latin typeface="Tahoma"/>
                <a:ea typeface="Tahoma"/>
                <a:cs typeface="Tahoma"/>
                <a:sym typeface="Tahoma"/>
              </a:defRPr>
            </a:lvl3pPr>
            <a:lvl4pPr marR="0" lvl="3" algn="l" rtl="0">
              <a:spcBef>
                <a:spcPts val="0"/>
              </a:spcBef>
              <a:spcAft>
                <a:spcPts val="0"/>
              </a:spcAft>
              <a:buSzPts val="1400"/>
              <a:buNone/>
              <a:defRPr sz="4400" b="0" i="0" u="none" strike="noStrike" cap="none">
                <a:solidFill>
                  <a:schemeClr val="dk2"/>
                </a:solidFill>
                <a:latin typeface="Tahoma"/>
                <a:ea typeface="Tahoma"/>
                <a:cs typeface="Tahoma"/>
                <a:sym typeface="Tahoma"/>
              </a:defRPr>
            </a:lvl4pPr>
            <a:lvl5pPr marR="0" lvl="4" algn="l" rtl="0">
              <a:spcBef>
                <a:spcPts val="0"/>
              </a:spcBef>
              <a:spcAft>
                <a:spcPts val="0"/>
              </a:spcAft>
              <a:buSzPts val="1400"/>
              <a:buNone/>
              <a:defRPr sz="4400" b="0" i="0" u="none" strike="noStrike" cap="none">
                <a:solidFill>
                  <a:schemeClr val="dk2"/>
                </a:solidFill>
                <a:latin typeface="Tahoma"/>
                <a:ea typeface="Tahoma"/>
                <a:cs typeface="Tahoma"/>
                <a:sym typeface="Tahoma"/>
              </a:defRPr>
            </a:lvl5pPr>
            <a:lvl6pPr marR="0" lvl="5" algn="l" rtl="0">
              <a:spcBef>
                <a:spcPts val="0"/>
              </a:spcBef>
              <a:spcAft>
                <a:spcPts val="0"/>
              </a:spcAft>
              <a:buSzPts val="1400"/>
              <a:buNone/>
              <a:defRPr sz="4400" b="0" i="0" u="none" strike="noStrike" cap="none">
                <a:solidFill>
                  <a:schemeClr val="dk2"/>
                </a:solidFill>
                <a:latin typeface="Tahoma"/>
                <a:ea typeface="Tahoma"/>
                <a:cs typeface="Tahoma"/>
                <a:sym typeface="Tahoma"/>
              </a:defRPr>
            </a:lvl6pPr>
            <a:lvl7pPr marR="0" lvl="6" algn="l" rtl="0">
              <a:spcBef>
                <a:spcPts val="0"/>
              </a:spcBef>
              <a:spcAft>
                <a:spcPts val="0"/>
              </a:spcAft>
              <a:buSzPts val="1400"/>
              <a:buNone/>
              <a:defRPr sz="4400" b="0" i="0" u="none" strike="noStrike" cap="none">
                <a:solidFill>
                  <a:schemeClr val="dk2"/>
                </a:solidFill>
                <a:latin typeface="Tahoma"/>
                <a:ea typeface="Tahoma"/>
                <a:cs typeface="Tahoma"/>
                <a:sym typeface="Tahoma"/>
              </a:defRPr>
            </a:lvl7pPr>
            <a:lvl8pPr marR="0" lvl="7" algn="l" rtl="0">
              <a:spcBef>
                <a:spcPts val="0"/>
              </a:spcBef>
              <a:spcAft>
                <a:spcPts val="0"/>
              </a:spcAft>
              <a:buSzPts val="1400"/>
              <a:buNone/>
              <a:defRPr sz="4400" b="0" i="0" u="none" strike="noStrike" cap="none">
                <a:solidFill>
                  <a:schemeClr val="dk2"/>
                </a:solidFill>
                <a:latin typeface="Tahoma"/>
                <a:ea typeface="Tahoma"/>
                <a:cs typeface="Tahoma"/>
                <a:sym typeface="Tahoma"/>
              </a:defRPr>
            </a:lvl8pPr>
            <a:lvl9pPr marR="0" lvl="8" algn="l" rtl="0">
              <a:spcBef>
                <a:spcPts val="0"/>
              </a:spcBef>
              <a:spcAft>
                <a:spcPts val="0"/>
              </a:spcAft>
              <a:buSzPts val="1400"/>
              <a:buNone/>
              <a:defRPr sz="4400" b="0" i="0" u="none" strike="noStrike" cap="none">
                <a:solidFill>
                  <a:schemeClr val="dk2"/>
                </a:solidFill>
                <a:latin typeface="Tahoma"/>
                <a:ea typeface="Tahoma"/>
                <a:cs typeface="Tahoma"/>
                <a:sym typeface="Tahoma"/>
              </a:defRPr>
            </a:lvl9pPr>
          </a:lstStyle>
          <a:p>
            <a:endParaRPr/>
          </a:p>
        </p:txBody>
      </p:sp>
      <p:sp>
        <p:nvSpPr>
          <p:cNvPr id="36" name="Google Shape;36;p8"/>
          <p:cNvSpPr txBox="1">
            <a:spLocks noGrp="1"/>
          </p:cNvSpPr>
          <p:nvPr>
            <p:ph type="sldNum" idx="12"/>
          </p:nvPr>
        </p:nvSpPr>
        <p:spPr>
          <a:xfrm>
            <a:off x="0" y="6400800"/>
            <a:ext cx="1905000" cy="457200"/>
          </a:xfrm>
          <a:prstGeom prst="rect">
            <a:avLst/>
          </a:prstGeom>
          <a:noFill/>
          <a:ln>
            <a:noFill/>
          </a:ln>
        </p:spPr>
        <p:txBody>
          <a:bodyPr spcFirstLastPara="1" wrap="square" lIns="91425" tIns="45700" rIns="91425" bIns="45700" anchor="b" anchorCtr="0">
            <a:noAutofit/>
          </a:bodyPr>
          <a:lstStyle>
            <a:lvl1pPr marL="0" marR="0" lvl="0" indent="0" algn="l">
              <a:lnSpc>
                <a:spcPct val="100000"/>
              </a:lnSpc>
              <a:spcBef>
                <a:spcPts val="0"/>
              </a:spcBef>
              <a:spcAft>
                <a:spcPts val="0"/>
              </a:spcAft>
              <a:buClr>
                <a:schemeClr val="lt2"/>
              </a:buClr>
              <a:buSzPts val="2000"/>
              <a:buFont typeface="Arial"/>
              <a:buNone/>
              <a:defRPr sz="2000" b="1" i="0" u="none">
                <a:solidFill>
                  <a:schemeClr val="lt2"/>
                </a:solidFill>
                <a:latin typeface="Arial"/>
                <a:ea typeface="Arial"/>
                <a:cs typeface="Arial"/>
                <a:sym typeface="Arial"/>
              </a:defRPr>
            </a:lvl1pPr>
            <a:lvl2pPr marL="0" marR="0" lvl="1" indent="0" algn="l">
              <a:lnSpc>
                <a:spcPct val="100000"/>
              </a:lnSpc>
              <a:spcBef>
                <a:spcPts val="0"/>
              </a:spcBef>
              <a:spcAft>
                <a:spcPts val="0"/>
              </a:spcAft>
              <a:buClr>
                <a:schemeClr val="lt2"/>
              </a:buClr>
              <a:buSzPts val="2000"/>
              <a:buFont typeface="Arial"/>
              <a:buNone/>
              <a:defRPr sz="2000" b="1" i="0" u="none">
                <a:solidFill>
                  <a:schemeClr val="lt2"/>
                </a:solidFill>
                <a:latin typeface="Arial"/>
                <a:ea typeface="Arial"/>
                <a:cs typeface="Arial"/>
                <a:sym typeface="Arial"/>
              </a:defRPr>
            </a:lvl2pPr>
            <a:lvl3pPr marL="0" marR="0" lvl="2" indent="0" algn="l">
              <a:lnSpc>
                <a:spcPct val="100000"/>
              </a:lnSpc>
              <a:spcBef>
                <a:spcPts val="0"/>
              </a:spcBef>
              <a:spcAft>
                <a:spcPts val="0"/>
              </a:spcAft>
              <a:buClr>
                <a:schemeClr val="lt2"/>
              </a:buClr>
              <a:buSzPts val="2000"/>
              <a:buFont typeface="Arial"/>
              <a:buNone/>
              <a:defRPr sz="2000" b="1" i="0" u="none">
                <a:solidFill>
                  <a:schemeClr val="lt2"/>
                </a:solidFill>
                <a:latin typeface="Arial"/>
                <a:ea typeface="Arial"/>
                <a:cs typeface="Arial"/>
                <a:sym typeface="Arial"/>
              </a:defRPr>
            </a:lvl3pPr>
            <a:lvl4pPr marL="0" marR="0" lvl="3" indent="0" algn="l">
              <a:lnSpc>
                <a:spcPct val="100000"/>
              </a:lnSpc>
              <a:spcBef>
                <a:spcPts val="0"/>
              </a:spcBef>
              <a:spcAft>
                <a:spcPts val="0"/>
              </a:spcAft>
              <a:buClr>
                <a:schemeClr val="lt2"/>
              </a:buClr>
              <a:buSzPts val="2000"/>
              <a:buFont typeface="Arial"/>
              <a:buNone/>
              <a:defRPr sz="2000" b="1" i="0" u="none">
                <a:solidFill>
                  <a:schemeClr val="lt2"/>
                </a:solidFill>
                <a:latin typeface="Arial"/>
                <a:ea typeface="Arial"/>
                <a:cs typeface="Arial"/>
                <a:sym typeface="Arial"/>
              </a:defRPr>
            </a:lvl4pPr>
            <a:lvl5pPr marL="0" marR="0" lvl="4" indent="0" algn="l">
              <a:lnSpc>
                <a:spcPct val="100000"/>
              </a:lnSpc>
              <a:spcBef>
                <a:spcPts val="0"/>
              </a:spcBef>
              <a:spcAft>
                <a:spcPts val="0"/>
              </a:spcAft>
              <a:buClr>
                <a:schemeClr val="lt2"/>
              </a:buClr>
              <a:buSzPts val="2000"/>
              <a:buFont typeface="Arial"/>
              <a:buNone/>
              <a:defRPr sz="2000" b="1" i="0" u="none">
                <a:solidFill>
                  <a:schemeClr val="lt2"/>
                </a:solidFill>
                <a:latin typeface="Arial"/>
                <a:ea typeface="Arial"/>
                <a:cs typeface="Arial"/>
                <a:sym typeface="Arial"/>
              </a:defRPr>
            </a:lvl5pPr>
            <a:lvl6pPr marL="0" marR="0" lvl="5" indent="0" algn="l">
              <a:lnSpc>
                <a:spcPct val="100000"/>
              </a:lnSpc>
              <a:spcBef>
                <a:spcPts val="0"/>
              </a:spcBef>
              <a:spcAft>
                <a:spcPts val="0"/>
              </a:spcAft>
              <a:buClr>
                <a:schemeClr val="lt2"/>
              </a:buClr>
              <a:buSzPts val="2000"/>
              <a:buFont typeface="Arial"/>
              <a:buNone/>
              <a:defRPr sz="2000" b="1" i="0" u="none">
                <a:solidFill>
                  <a:schemeClr val="lt2"/>
                </a:solidFill>
                <a:latin typeface="Arial"/>
                <a:ea typeface="Arial"/>
                <a:cs typeface="Arial"/>
                <a:sym typeface="Arial"/>
              </a:defRPr>
            </a:lvl6pPr>
            <a:lvl7pPr marL="0" marR="0" lvl="6" indent="0" algn="l">
              <a:lnSpc>
                <a:spcPct val="100000"/>
              </a:lnSpc>
              <a:spcBef>
                <a:spcPts val="0"/>
              </a:spcBef>
              <a:spcAft>
                <a:spcPts val="0"/>
              </a:spcAft>
              <a:buClr>
                <a:schemeClr val="lt2"/>
              </a:buClr>
              <a:buSzPts val="2000"/>
              <a:buFont typeface="Arial"/>
              <a:buNone/>
              <a:defRPr sz="2000" b="1" i="0" u="none">
                <a:solidFill>
                  <a:schemeClr val="lt2"/>
                </a:solidFill>
                <a:latin typeface="Arial"/>
                <a:ea typeface="Arial"/>
                <a:cs typeface="Arial"/>
                <a:sym typeface="Arial"/>
              </a:defRPr>
            </a:lvl7pPr>
            <a:lvl8pPr marL="0" marR="0" lvl="7" indent="0" algn="l">
              <a:lnSpc>
                <a:spcPct val="100000"/>
              </a:lnSpc>
              <a:spcBef>
                <a:spcPts val="0"/>
              </a:spcBef>
              <a:spcAft>
                <a:spcPts val="0"/>
              </a:spcAft>
              <a:buClr>
                <a:schemeClr val="lt2"/>
              </a:buClr>
              <a:buSzPts val="2000"/>
              <a:buFont typeface="Arial"/>
              <a:buNone/>
              <a:defRPr sz="2000" b="1" i="0" u="none">
                <a:solidFill>
                  <a:schemeClr val="lt2"/>
                </a:solidFill>
                <a:latin typeface="Arial"/>
                <a:ea typeface="Arial"/>
                <a:cs typeface="Arial"/>
                <a:sym typeface="Arial"/>
              </a:defRPr>
            </a:lvl8pPr>
            <a:lvl9pPr marL="0" marR="0" lvl="8" indent="0" algn="l">
              <a:lnSpc>
                <a:spcPct val="100000"/>
              </a:lnSpc>
              <a:spcBef>
                <a:spcPts val="0"/>
              </a:spcBef>
              <a:spcAft>
                <a:spcPts val="0"/>
              </a:spcAft>
              <a:buClr>
                <a:schemeClr val="lt2"/>
              </a:buClr>
              <a:buSzPts val="2000"/>
              <a:buFont typeface="Arial"/>
              <a:buNone/>
              <a:defRPr sz="2000" b="1" i="0" u="none">
                <a:solidFill>
                  <a:schemeClr val="lt2"/>
                </a:solidFill>
                <a:latin typeface="Arial"/>
                <a:ea typeface="Arial"/>
                <a:cs typeface="Arial"/>
                <a:sym typeface="Arial"/>
              </a:defRPr>
            </a:lvl9pPr>
          </a:lstStyle>
          <a:p>
            <a:pPr marL="0" lvl="0" indent="0" algn="l" rtl="0">
              <a:spcBef>
                <a:spcPts val="0"/>
              </a:spcBef>
              <a:spcAft>
                <a:spcPts val="0"/>
              </a:spcAft>
              <a:buNone/>
            </a:pPr>
            <a:r>
              <a:rPr lang="en-US"/>
              <a:t>6.</a:t>
            </a: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7"/>
        <p:cNvGrpSpPr/>
        <p:nvPr/>
      </p:nvGrpSpPr>
      <p:grpSpPr>
        <a:xfrm>
          <a:off x="0" y="0"/>
          <a:ext cx="0" cy="0"/>
          <a:chOff x="0" y="0"/>
          <a:chExt cx="0" cy="0"/>
        </a:xfrm>
      </p:grpSpPr>
      <p:sp>
        <p:nvSpPr>
          <p:cNvPr id="38" name="Google Shape;38;p9"/>
          <p:cNvSpPr txBox="1">
            <a:spLocks noGrp="1"/>
          </p:cNvSpPr>
          <p:nvPr>
            <p:ph type="title"/>
          </p:nvPr>
        </p:nvSpPr>
        <p:spPr>
          <a:xfrm>
            <a:off x="630238" y="365125"/>
            <a:ext cx="7886700" cy="1325563"/>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4400" b="0" i="0" u="none" strike="noStrike" cap="none">
                <a:solidFill>
                  <a:schemeClr val="dk2"/>
                </a:solidFill>
                <a:latin typeface="Tahoma"/>
                <a:ea typeface="Tahoma"/>
                <a:cs typeface="Tahoma"/>
                <a:sym typeface="Tahoma"/>
              </a:defRPr>
            </a:lvl1pPr>
            <a:lvl2pPr marR="0" lvl="1" algn="l" rtl="0">
              <a:spcBef>
                <a:spcPts val="0"/>
              </a:spcBef>
              <a:spcAft>
                <a:spcPts val="0"/>
              </a:spcAft>
              <a:buSzPts val="1400"/>
              <a:buNone/>
              <a:defRPr sz="4400" b="0" i="0" u="none" strike="noStrike" cap="none">
                <a:solidFill>
                  <a:schemeClr val="dk2"/>
                </a:solidFill>
                <a:latin typeface="Tahoma"/>
                <a:ea typeface="Tahoma"/>
                <a:cs typeface="Tahoma"/>
                <a:sym typeface="Tahoma"/>
              </a:defRPr>
            </a:lvl2pPr>
            <a:lvl3pPr marR="0" lvl="2" algn="l" rtl="0">
              <a:spcBef>
                <a:spcPts val="0"/>
              </a:spcBef>
              <a:spcAft>
                <a:spcPts val="0"/>
              </a:spcAft>
              <a:buSzPts val="1400"/>
              <a:buNone/>
              <a:defRPr sz="4400" b="0" i="0" u="none" strike="noStrike" cap="none">
                <a:solidFill>
                  <a:schemeClr val="dk2"/>
                </a:solidFill>
                <a:latin typeface="Tahoma"/>
                <a:ea typeface="Tahoma"/>
                <a:cs typeface="Tahoma"/>
                <a:sym typeface="Tahoma"/>
              </a:defRPr>
            </a:lvl3pPr>
            <a:lvl4pPr marR="0" lvl="3" algn="l" rtl="0">
              <a:spcBef>
                <a:spcPts val="0"/>
              </a:spcBef>
              <a:spcAft>
                <a:spcPts val="0"/>
              </a:spcAft>
              <a:buSzPts val="1400"/>
              <a:buNone/>
              <a:defRPr sz="4400" b="0" i="0" u="none" strike="noStrike" cap="none">
                <a:solidFill>
                  <a:schemeClr val="dk2"/>
                </a:solidFill>
                <a:latin typeface="Tahoma"/>
                <a:ea typeface="Tahoma"/>
                <a:cs typeface="Tahoma"/>
                <a:sym typeface="Tahoma"/>
              </a:defRPr>
            </a:lvl4pPr>
            <a:lvl5pPr marR="0" lvl="4" algn="l" rtl="0">
              <a:spcBef>
                <a:spcPts val="0"/>
              </a:spcBef>
              <a:spcAft>
                <a:spcPts val="0"/>
              </a:spcAft>
              <a:buSzPts val="1400"/>
              <a:buNone/>
              <a:defRPr sz="4400" b="0" i="0" u="none" strike="noStrike" cap="none">
                <a:solidFill>
                  <a:schemeClr val="dk2"/>
                </a:solidFill>
                <a:latin typeface="Tahoma"/>
                <a:ea typeface="Tahoma"/>
                <a:cs typeface="Tahoma"/>
                <a:sym typeface="Tahoma"/>
              </a:defRPr>
            </a:lvl5pPr>
            <a:lvl6pPr marR="0" lvl="5" algn="l" rtl="0">
              <a:spcBef>
                <a:spcPts val="0"/>
              </a:spcBef>
              <a:spcAft>
                <a:spcPts val="0"/>
              </a:spcAft>
              <a:buSzPts val="1400"/>
              <a:buNone/>
              <a:defRPr sz="4400" b="0" i="0" u="none" strike="noStrike" cap="none">
                <a:solidFill>
                  <a:schemeClr val="dk2"/>
                </a:solidFill>
                <a:latin typeface="Tahoma"/>
                <a:ea typeface="Tahoma"/>
                <a:cs typeface="Tahoma"/>
                <a:sym typeface="Tahoma"/>
              </a:defRPr>
            </a:lvl6pPr>
            <a:lvl7pPr marR="0" lvl="6" algn="l" rtl="0">
              <a:spcBef>
                <a:spcPts val="0"/>
              </a:spcBef>
              <a:spcAft>
                <a:spcPts val="0"/>
              </a:spcAft>
              <a:buSzPts val="1400"/>
              <a:buNone/>
              <a:defRPr sz="4400" b="0" i="0" u="none" strike="noStrike" cap="none">
                <a:solidFill>
                  <a:schemeClr val="dk2"/>
                </a:solidFill>
                <a:latin typeface="Tahoma"/>
                <a:ea typeface="Tahoma"/>
                <a:cs typeface="Tahoma"/>
                <a:sym typeface="Tahoma"/>
              </a:defRPr>
            </a:lvl7pPr>
            <a:lvl8pPr marR="0" lvl="7" algn="l" rtl="0">
              <a:spcBef>
                <a:spcPts val="0"/>
              </a:spcBef>
              <a:spcAft>
                <a:spcPts val="0"/>
              </a:spcAft>
              <a:buSzPts val="1400"/>
              <a:buNone/>
              <a:defRPr sz="4400" b="0" i="0" u="none" strike="noStrike" cap="none">
                <a:solidFill>
                  <a:schemeClr val="dk2"/>
                </a:solidFill>
                <a:latin typeface="Tahoma"/>
                <a:ea typeface="Tahoma"/>
                <a:cs typeface="Tahoma"/>
                <a:sym typeface="Tahoma"/>
              </a:defRPr>
            </a:lvl8pPr>
            <a:lvl9pPr marR="0" lvl="8" algn="l" rtl="0">
              <a:spcBef>
                <a:spcPts val="0"/>
              </a:spcBef>
              <a:spcAft>
                <a:spcPts val="0"/>
              </a:spcAft>
              <a:buSzPts val="1400"/>
              <a:buNone/>
              <a:defRPr sz="4400" b="0" i="0" u="none" strike="noStrike" cap="none">
                <a:solidFill>
                  <a:schemeClr val="dk2"/>
                </a:solidFill>
                <a:latin typeface="Tahoma"/>
                <a:ea typeface="Tahoma"/>
                <a:cs typeface="Tahoma"/>
                <a:sym typeface="Tahoma"/>
              </a:defRPr>
            </a:lvl9pPr>
          </a:lstStyle>
          <a:p>
            <a:endParaRPr/>
          </a:p>
        </p:txBody>
      </p:sp>
      <p:sp>
        <p:nvSpPr>
          <p:cNvPr id="39" name="Google Shape;39;p9"/>
          <p:cNvSpPr txBox="1">
            <a:spLocks noGrp="1"/>
          </p:cNvSpPr>
          <p:nvPr>
            <p:ph type="body" idx="1"/>
          </p:nvPr>
        </p:nvSpPr>
        <p:spPr>
          <a:xfrm>
            <a:off x="630238" y="1681163"/>
            <a:ext cx="3868737" cy="823912"/>
          </a:xfrm>
          <a:prstGeom prst="rect">
            <a:avLst/>
          </a:prstGeom>
          <a:noFill/>
          <a:ln>
            <a:noFill/>
          </a:ln>
        </p:spPr>
        <p:txBody>
          <a:bodyPr spcFirstLastPara="1" wrap="square" lIns="91425" tIns="45700" rIns="91425" bIns="45700" anchor="b" anchorCtr="0">
            <a:noAutofit/>
          </a:bodyPr>
          <a:lstStyle>
            <a:lvl1pPr marL="457200" marR="0" lvl="0" indent="-228600" algn="l" rtl="0">
              <a:spcBef>
                <a:spcPts val="480"/>
              </a:spcBef>
              <a:spcAft>
                <a:spcPts val="0"/>
              </a:spcAft>
              <a:buClr>
                <a:schemeClr val="folHlink"/>
              </a:buClr>
              <a:buSzPts val="1440"/>
              <a:buFont typeface="Noto Sans Symbols"/>
              <a:buNone/>
              <a:defRPr sz="2400" b="1" i="0" u="none" strike="noStrike" cap="none">
                <a:solidFill>
                  <a:schemeClr val="dk1"/>
                </a:solidFill>
                <a:latin typeface="Tahoma"/>
                <a:ea typeface="Tahoma"/>
                <a:cs typeface="Tahoma"/>
                <a:sym typeface="Tahoma"/>
              </a:defRPr>
            </a:lvl1pPr>
            <a:lvl2pPr marL="914400" marR="0" lvl="1" indent="-228600" algn="l" rtl="0">
              <a:spcBef>
                <a:spcPts val="400"/>
              </a:spcBef>
              <a:spcAft>
                <a:spcPts val="0"/>
              </a:spcAft>
              <a:buClr>
                <a:schemeClr val="hlink"/>
              </a:buClr>
              <a:buSzPts val="1100"/>
              <a:buFont typeface="Noto Sans Symbols"/>
              <a:buNone/>
              <a:defRPr sz="2000" b="1" i="0" u="none" strike="noStrike" cap="none">
                <a:solidFill>
                  <a:schemeClr val="dk1"/>
                </a:solidFill>
                <a:latin typeface="Tahoma"/>
                <a:ea typeface="Tahoma"/>
                <a:cs typeface="Tahoma"/>
                <a:sym typeface="Tahoma"/>
              </a:defRPr>
            </a:lvl2pPr>
            <a:lvl3pPr marL="1371600" marR="0" lvl="2" indent="-228600" algn="l" rtl="0">
              <a:spcBef>
                <a:spcPts val="360"/>
              </a:spcBef>
              <a:spcAft>
                <a:spcPts val="0"/>
              </a:spcAft>
              <a:buClr>
                <a:schemeClr val="folHlink"/>
              </a:buClr>
              <a:buSzPts val="900"/>
              <a:buFont typeface="Noto Sans Symbols"/>
              <a:buNone/>
              <a:defRPr sz="1800" b="1" i="0" u="none" strike="noStrike" cap="none">
                <a:solidFill>
                  <a:schemeClr val="dk1"/>
                </a:solidFill>
                <a:latin typeface="Tahoma"/>
                <a:ea typeface="Tahoma"/>
                <a:cs typeface="Tahoma"/>
                <a:sym typeface="Tahoma"/>
              </a:defRPr>
            </a:lvl3pPr>
            <a:lvl4pPr marL="1828800" marR="0" lvl="3" indent="-228600" algn="l" rtl="0">
              <a:spcBef>
                <a:spcPts val="320"/>
              </a:spcBef>
              <a:spcAft>
                <a:spcPts val="0"/>
              </a:spcAft>
              <a:buClr>
                <a:schemeClr val="accent2"/>
              </a:buClr>
              <a:buSzPts val="880"/>
              <a:buFont typeface="Noto Sans Symbols"/>
              <a:buNone/>
              <a:defRPr sz="1600" b="1" i="0" u="none" strike="noStrike" cap="none">
                <a:solidFill>
                  <a:schemeClr val="dk1"/>
                </a:solidFill>
                <a:latin typeface="Tahoma"/>
                <a:ea typeface="Tahoma"/>
                <a:cs typeface="Tahoma"/>
                <a:sym typeface="Tahoma"/>
              </a:defRPr>
            </a:lvl4pPr>
            <a:lvl5pPr marL="2286000" marR="0" lvl="4" indent="-228600" algn="l" rtl="0">
              <a:spcBef>
                <a:spcPts val="320"/>
              </a:spcBef>
              <a:spcAft>
                <a:spcPts val="0"/>
              </a:spcAft>
              <a:buClr>
                <a:schemeClr val="accent1"/>
              </a:buClr>
              <a:buSzPts val="800"/>
              <a:buFont typeface="Noto Sans Symbols"/>
              <a:buNone/>
              <a:defRPr sz="1600" b="1" i="0" u="none" strike="noStrike" cap="none">
                <a:solidFill>
                  <a:schemeClr val="dk1"/>
                </a:solidFill>
                <a:latin typeface="Tahoma"/>
                <a:ea typeface="Tahoma"/>
                <a:cs typeface="Tahoma"/>
                <a:sym typeface="Tahoma"/>
              </a:defRPr>
            </a:lvl5pPr>
            <a:lvl6pPr marL="2743200" marR="0" lvl="5"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Tahoma"/>
                <a:ea typeface="Tahoma"/>
                <a:cs typeface="Tahoma"/>
                <a:sym typeface="Tahoma"/>
              </a:defRPr>
            </a:lvl6pPr>
            <a:lvl7pPr marL="3200400" marR="0" lvl="6"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Tahoma"/>
                <a:ea typeface="Tahoma"/>
                <a:cs typeface="Tahoma"/>
                <a:sym typeface="Tahoma"/>
              </a:defRPr>
            </a:lvl7pPr>
            <a:lvl8pPr marL="3657600" marR="0" lvl="7"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Tahoma"/>
                <a:ea typeface="Tahoma"/>
                <a:cs typeface="Tahoma"/>
                <a:sym typeface="Tahoma"/>
              </a:defRPr>
            </a:lvl8pPr>
            <a:lvl9pPr marL="4114800" marR="0" lvl="8"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Tahoma"/>
                <a:ea typeface="Tahoma"/>
                <a:cs typeface="Tahoma"/>
                <a:sym typeface="Tahoma"/>
              </a:defRPr>
            </a:lvl9pPr>
          </a:lstStyle>
          <a:p>
            <a:endParaRPr/>
          </a:p>
        </p:txBody>
      </p:sp>
      <p:sp>
        <p:nvSpPr>
          <p:cNvPr id="40" name="Google Shape;40;p9"/>
          <p:cNvSpPr txBox="1">
            <a:spLocks noGrp="1"/>
          </p:cNvSpPr>
          <p:nvPr>
            <p:ph type="body" idx="2"/>
          </p:nvPr>
        </p:nvSpPr>
        <p:spPr>
          <a:xfrm>
            <a:off x="630238" y="2505075"/>
            <a:ext cx="3868737" cy="3684588"/>
          </a:xfrm>
          <a:prstGeom prst="rect">
            <a:avLst/>
          </a:prstGeom>
          <a:noFill/>
          <a:ln>
            <a:noFill/>
          </a:ln>
        </p:spPr>
        <p:txBody>
          <a:bodyPr spcFirstLastPara="1" wrap="square" lIns="91425" tIns="45700" rIns="91425" bIns="45700" anchor="t" anchorCtr="0">
            <a:noAutofit/>
          </a:bodyPr>
          <a:lstStyle>
            <a:lvl1pPr marL="457200" marR="0" lvl="0" indent="-350520" algn="l" rtl="0">
              <a:spcBef>
                <a:spcPts val="640"/>
              </a:spcBef>
              <a:spcAft>
                <a:spcPts val="0"/>
              </a:spcAft>
              <a:buClr>
                <a:schemeClr val="folHlink"/>
              </a:buClr>
              <a:buSzPts val="1920"/>
              <a:buFont typeface="Noto Sans Symbols"/>
              <a:buChar char="■"/>
              <a:defRPr sz="3200" b="0" i="0" u="none" strike="noStrike" cap="none">
                <a:solidFill>
                  <a:schemeClr val="dk1"/>
                </a:solidFill>
                <a:latin typeface="Tahoma"/>
                <a:ea typeface="Tahoma"/>
                <a:cs typeface="Tahoma"/>
                <a:sym typeface="Tahoma"/>
              </a:defRPr>
            </a:lvl1pPr>
            <a:lvl2pPr marL="914400" marR="0" lvl="1" indent="-326390" algn="l" rtl="0">
              <a:spcBef>
                <a:spcPts val="560"/>
              </a:spcBef>
              <a:spcAft>
                <a:spcPts val="0"/>
              </a:spcAft>
              <a:buClr>
                <a:schemeClr val="hlink"/>
              </a:buClr>
              <a:buSzPts val="1540"/>
              <a:buFont typeface="Noto Sans Symbols"/>
              <a:buChar char="■"/>
              <a:defRPr sz="2800" b="0" i="0" u="none" strike="noStrike" cap="none">
                <a:solidFill>
                  <a:schemeClr val="dk1"/>
                </a:solidFill>
                <a:latin typeface="Tahoma"/>
                <a:ea typeface="Tahoma"/>
                <a:cs typeface="Tahoma"/>
                <a:sym typeface="Tahoma"/>
              </a:defRPr>
            </a:lvl2pPr>
            <a:lvl3pPr marL="1371600" marR="0" lvl="2" indent="-304800" algn="l" rtl="0">
              <a:spcBef>
                <a:spcPts val="480"/>
              </a:spcBef>
              <a:spcAft>
                <a:spcPts val="0"/>
              </a:spcAft>
              <a:buClr>
                <a:schemeClr val="folHlink"/>
              </a:buClr>
              <a:buSzPts val="1200"/>
              <a:buFont typeface="Noto Sans Symbols"/>
              <a:buChar char="■"/>
              <a:defRPr sz="2400" b="0" i="0" u="none" strike="noStrike" cap="none">
                <a:solidFill>
                  <a:schemeClr val="dk1"/>
                </a:solidFill>
                <a:latin typeface="Tahoma"/>
                <a:ea typeface="Tahoma"/>
                <a:cs typeface="Tahoma"/>
                <a:sym typeface="Tahoma"/>
              </a:defRPr>
            </a:lvl3pPr>
            <a:lvl4pPr marL="1828800" marR="0" lvl="3" indent="-298450" algn="l" rtl="0">
              <a:spcBef>
                <a:spcPts val="400"/>
              </a:spcBef>
              <a:spcAft>
                <a:spcPts val="0"/>
              </a:spcAft>
              <a:buClr>
                <a:schemeClr val="accent2"/>
              </a:buClr>
              <a:buSzPts val="1100"/>
              <a:buFont typeface="Noto Sans Symbols"/>
              <a:buChar char="■"/>
              <a:defRPr sz="2000" b="0" i="0" u="none" strike="noStrike" cap="none">
                <a:solidFill>
                  <a:schemeClr val="dk1"/>
                </a:solidFill>
                <a:latin typeface="Tahoma"/>
                <a:ea typeface="Tahoma"/>
                <a:cs typeface="Tahoma"/>
                <a:sym typeface="Tahoma"/>
              </a:defRPr>
            </a:lvl4pPr>
            <a:lvl5pPr marL="2286000" marR="0" lvl="4" indent="-292100" algn="l" rtl="0">
              <a:spcBef>
                <a:spcPts val="400"/>
              </a:spcBef>
              <a:spcAft>
                <a:spcPts val="0"/>
              </a:spcAft>
              <a:buClr>
                <a:schemeClr val="accent1"/>
              </a:buClr>
              <a:buSzPts val="1000"/>
              <a:buFont typeface="Noto Sans Symbols"/>
              <a:buChar char="■"/>
              <a:defRPr sz="2000" b="0" i="0" u="none" strike="noStrike" cap="none">
                <a:solidFill>
                  <a:schemeClr val="dk1"/>
                </a:solidFill>
                <a:latin typeface="Tahoma"/>
                <a:ea typeface="Tahoma"/>
                <a:cs typeface="Tahoma"/>
                <a:sym typeface="Tahoma"/>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9pPr>
          </a:lstStyle>
          <a:p>
            <a:endParaRPr/>
          </a:p>
        </p:txBody>
      </p:sp>
      <p:sp>
        <p:nvSpPr>
          <p:cNvPr id="41" name="Google Shape;41;p9"/>
          <p:cNvSpPr txBox="1">
            <a:spLocks noGrp="1"/>
          </p:cNvSpPr>
          <p:nvPr>
            <p:ph type="body" idx="3"/>
          </p:nvPr>
        </p:nvSpPr>
        <p:spPr>
          <a:xfrm>
            <a:off x="4629150" y="1681163"/>
            <a:ext cx="3887788" cy="823912"/>
          </a:xfrm>
          <a:prstGeom prst="rect">
            <a:avLst/>
          </a:prstGeom>
          <a:noFill/>
          <a:ln>
            <a:noFill/>
          </a:ln>
        </p:spPr>
        <p:txBody>
          <a:bodyPr spcFirstLastPara="1" wrap="square" lIns="91425" tIns="45700" rIns="91425" bIns="45700" anchor="b" anchorCtr="0">
            <a:noAutofit/>
          </a:bodyPr>
          <a:lstStyle>
            <a:lvl1pPr marL="457200" marR="0" lvl="0" indent="-228600" algn="l" rtl="0">
              <a:spcBef>
                <a:spcPts val="480"/>
              </a:spcBef>
              <a:spcAft>
                <a:spcPts val="0"/>
              </a:spcAft>
              <a:buClr>
                <a:schemeClr val="folHlink"/>
              </a:buClr>
              <a:buSzPts val="1440"/>
              <a:buFont typeface="Noto Sans Symbols"/>
              <a:buNone/>
              <a:defRPr sz="2400" b="1" i="0" u="none" strike="noStrike" cap="none">
                <a:solidFill>
                  <a:schemeClr val="dk1"/>
                </a:solidFill>
                <a:latin typeface="Tahoma"/>
                <a:ea typeface="Tahoma"/>
                <a:cs typeface="Tahoma"/>
                <a:sym typeface="Tahoma"/>
              </a:defRPr>
            </a:lvl1pPr>
            <a:lvl2pPr marL="914400" marR="0" lvl="1" indent="-228600" algn="l" rtl="0">
              <a:spcBef>
                <a:spcPts val="400"/>
              </a:spcBef>
              <a:spcAft>
                <a:spcPts val="0"/>
              </a:spcAft>
              <a:buClr>
                <a:schemeClr val="hlink"/>
              </a:buClr>
              <a:buSzPts val="1100"/>
              <a:buFont typeface="Noto Sans Symbols"/>
              <a:buNone/>
              <a:defRPr sz="2000" b="1" i="0" u="none" strike="noStrike" cap="none">
                <a:solidFill>
                  <a:schemeClr val="dk1"/>
                </a:solidFill>
                <a:latin typeface="Tahoma"/>
                <a:ea typeface="Tahoma"/>
                <a:cs typeface="Tahoma"/>
                <a:sym typeface="Tahoma"/>
              </a:defRPr>
            </a:lvl2pPr>
            <a:lvl3pPr marL="1371600" marR="0" lvl="2" indent="-228600" algn="l" rtl="0">
              <a:spcBef>
                <a:spcPts val="360"/>
              </a:spcBef>
              <a:spcAft>
                <a:spcPts val="0"/>
              </a:spcAft>
              <a:buClr>
                <a:schemeClr val="folHlink"/>
              </a:buClr>
              <a:buSzPts val="900"/>
              <a:buFont typeface="Noto Sans Symbols"/>
              <a:buNone/>
              <a:defRPr sz="1800" b="1" i="0" u="none" strike="noStrike" cap="none">
                <a:solidFill>
                  <a:schemeClr val="dk1"/>
                </a:solidFill>
                <a:latin typeface="Tahoma"/>
                <a:ea typeface="Tahoma"/>
                <a:cs typeface="Tahoma"/>
                <a:sym typeface="Tahoma"/>
              </a:defRPr>
            </a:lvl3pPr>
            <a:lvl4pPr marL="1828800" marR="0" lvl="3" indent="-228600" algn="l" rtl="0">
              <a:spcBef>
                <a:spcPts val="320"/>
              </a:spcBef>
              <a:spcAft>
                <a:spcPts val="0"/>
              </a:spcAft>
              <a:buClr>
                <a:schemeClr val="accent2"/>
              </a:buClr>
              <a:buSzPts val="880"/>
              <a:buFont typeface="Noto Sans Symbols"/>
              <a:buNone/>
              <a:defRPr sz="1600" b="1" i="0" u="none" strike="noStrike" cap="none">
                <a:solidFill>
                  <a:schemeClr val="dk1"/>
                </a:solidFill>
                <a:latin typeface="Tahoma"/>
                <a:ea typeface="Tahoma"/>
                <a:cs typeface="Tahoma"/>
                <a:sym typeface="Tahoma"/>
              </a:defRPr>
            </a:lvl4pPr>
            <a:lvl5pPr marL="2286000" marR="0" lvl="4" indent="-228600" algn="l" rtl="0">
              <a:spcBef>
                <a:spcPts val="320"/>
              </a:spcBef>
              <a:spcAft>
                <a:spcPts val="0"/>
              </a:spcAft>
              <a:buClr>
                <a:schemeClr val="accent1"/>
              </a:buClr>
              <a:buSzPts val="800"/>
              <a:buFont typeface="Noto Sans Symbols"/>
              <a:buNone/>
              <a:defRPr sz="1600" b="1" i="0" u="none" strike="noStrike" cap="none">
                <a:solidFill>
                  <a:schemeClr val="dk1"/>
                </a:solidFill>
                <a:latin typeface="Tahoma"/>
                <a:ea typeface="Tahoma"/>
                <a:cs typeface="Tahoma"/>
                <a:sym typeface="Tahoma"/>
              </a:defRPr>
            </a:lvl5pPr>
            <a:lvl6pPr marL="2743200" marR="0" lvl="5"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Tahoma"/>
                <a:ea typeface="Tahoma"/>
                <a:cs typeface="Tahoma"/>
                <a:sym typeface="Tahoma"/>
              </a:defRPr>
            </a:lvl6pPr>
            <a:lvl7pPr marL="3200400" marR="0" lvl="6"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Tahoma"/>
                <a:ea typeface="Tahoma"/>
                <a:cs typeface="Tahoma"/>
                <a:sym typeface="Tahoma"/>
              </a:defRPr>
            </a:lvl7pPr>
            <a:lvl8pPr marL="3657600" marR="0" lvl="7"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Tahoma"/>
                <a:ea typeface="Tahoma"/>
                <a:cs typeface="Tahoma"/>
                <a:sym typeface="Tahoma"/>
              </a:defRPr>
            </a:lvl8pPr>
            <a:lvl9pPr marL="4114800" marR="0" lvl="8"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Tahoma"/>
                <a:ea typeface="Tahoma"/>
                <a:cs typeface="Tahoma"/>
                <a:sym typeface="Tahoma"/>
              </a:defRPr>
            </a:lvl9pPr>
          </a:lstStyle>
          <a:p>
            <a:endParaRPr/>
          </a:p>
        </p:txBody>
      </p:sp>
      <p:sp>
        <p:nvSpPr>
          <p:cNvPr id="42" name="Google Shape;42;p9"/>
          <p:cNvSpPr txBox="1">
            <a:spLocks noGrp="1"/>
          </p:cNvSpPr>
          <p:nvPr>
            <p:ph type="body" idx="4"/>
          </p:nvPr>
        </p:nvSpPr>
        <p:spPr>
          <a:xfrm>
            <a:off x="4629150" y="2505075"/>
            <a:ext cx="3887788" cy="3684588"/>
          </a:xfrm>
          <a:prstGeom prst="rect">
            <a:avLst/>
          </a:prstGeom>
          <a:noFill/>
          <a:ln>
            <a:noFill/>
          </a:ln>
        </p:spPr>
        <p:txBody>
          <a:bodyPr spcFirstLastPara="1" wrap="square" lIns="91425" tIns="45700" rIns="91425" bIns="45700" anchor="t" anchorCtr="0">
            <a:noAutofit/>
          </a:bodyPr>
          <a:lstStyle>
            <a:lvl1pPr marL="457200" marR="0" lvl="0" indent="-350520" algn="l" rtl="0">
              <a:spcBef>
                <a:spcPts val="640"/>
              </a:spcBef>
              <a:spcAft>
                <a:spcPts val="0"/>
              </a:spcAft>
              <a:buClr>
                <a:schemeClr val="folHlink"/>
              </a:buClr>
              <a:buSzPts val="1920"/>
              <a:buFont typeface="Noto Sans Symbols"/>
              <a:buChar char="■"/>
              <a:defRPr sz="3200" b="0" i="0" u="none" strike="noStrike" cap="none">
                <a:solidFill>
                  <a:schemeClr val="dk1"/>
                </a:solidFill>
                <a:latin typeface="Tahoma"/>
                <a:ea typeface="Tahoma"/>
                <a:cs typeface="Tahoma"/>
                <a:sym typeface="Tahoma"/>
              </a:defRPr>
            </a:lvl1pPr>
            <a:lvl2pPr marL="914400" marR="0" lvl="1" indent="-326390" algn="l" rtl="0">
              <a:spcBef>
                <a:spcPts val="560"/>
              </a:spcBef>
              <a:spcAft>
                <a:spcPts val="0"/>
              </a:spcAft>
              <a:buClr>
                <a:schemeClr val="hlink"/>
              </a:buClr>
              <a:buSzPts val="1540"/>
              <a:buFont typeface="Noto Sans Symbols"/>
              <a:buChar char="■"/>
              <a:defRPr sz="2800" b="0" i="0" u="none" strike="noStrike" cap="none">
                <a:solidFill>
                  <a:schemeClr val="dk1"/>
                </a:solidFill>
                <a:latin typeface="Tahoma"/>
                <a:ea typeface="Tahoma"/>
                <a:cs typeface="Tahoma"/>
                <a:sym typeface="Tahoma"/>
              </a:defRPr>
            </a:lvl2pPr>
            <a:lvl3pPr marL="1371600" marR="0" lvl="2" indent="-304800" algn="l" rtl="0">
              <a:spcBef>
                <a:spcPts val="480"/>
              </a:spcBef>
              <a:spcAft>
                <a:spcPts val="0"/>
              </a:spcAft>
              <a:buClr>
                <a:schemeClr val="folHlink"/>
              </a:buClr>
              <a:buSzPts val="1200"/>
              <a:buFont typeface="Noto Sans Symbols"/>
              <a:buChar char="■"/>
              <a:defRPr sz="2400" b="0" i="0" u="none" strike="noStrike" cap="none">
                <a:solidFill>
                  <a:schemeClr val="dk1"/>
                </a:solidFill>
                <a:latin typeface="Tahoma"/>
                <a:ea typeface="Tahoma"/>
                <a:cs typeface="Tahoma"/>
                <a:sym typeface="Tahoma"/>
              </a:defRPr>
            </a:lvl3pPr>
            <a:lvl4pPr marL="1828800" marR="0" lvl="3" indent="-298450" algn="l" rtl="0">
              <a:spcBef>
                <a:spcPts val="400"/>
              </a:spcBef>
              <a:spcAft>
                <a:spcPts val="0"/>
              </a:spcAft>
              <a:buClr>
                <a:schemeClr val="accent2"/>
              </a:buClr>
              <a:buSzPts val="1100"/>
              <a:buFont typeface="Noto Sans Symbols"/>
              <a:buChar char="■"/>
              <a:defRPr sz="2000" b="0" i="0" u="none" strike="noStrike" cap="none">
                <a:solidFill>
                  <a:schemeClr val="dk1"/>
                </a:solidFill>
                <a:latin typeface="Tahoma"/>
                <a:ea typeface="Tahoma"/>
                <a:cs typeface="Tahoma"/>
                <a:sym typeface="Tahoma"/>
              </a:defRPr>
            </a:lvl4pPr>
            <a:lvl5pPr marL="2286000" marR="0" lvl="4" indent="-292100" algn="l" rtl="0">
              <a:spcBef>
                <a:spcPts val="400"/>
              </a:spcBef>
              <a:spcAft>
                <a:spcPts val="0"/>
              </a:spcAft>
              <a:buClr>
                <a:schemeClr val="accent1"/>
              </a:buClr>
              <a:buSzPts val="1000"/>
              <a:buFont typeface="Noto Sans Symbols"/>
              <a:buChar char="■"/>
              <a:defRPr sz="2000" b="0" i="0" u="none" strike="noStrike" cap="none">
                <a:solidFill>
                  <a:schemeClr val="dk1"/>
                </a:solidFill>
                <a:latin typeface="Tahoma"/>
                <a:ea typeface="Tahoma"/>
                <a:cs typeface="Tahoma"/>
                <a:sym typeface="Tahoma"/>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9pPr>
          </a:lstStyle>
          <a:p>
            <a:endParaRPr/>
          </a:p>
        </p:txBody>
      </p:sp>
      <p:sp>
        <p:nvSpPr>
          <p:cNvPr id="43" name="Google Shape;43;p9"/>
          <p:cNvSpPr txBox="1">
            <a:spLocks noGrp="1"/>
          </p:cNvSpPr>
          <p:nvPr>
            <p:ph type="sldNum" idx="12"/>
          </p:nvPr>
        </p:nvSpPr>
        <p:spPr>
          <a:xfrm>
            <a:off x="0" y="6400800"/>
            <a:ext cx="1905000" cy="457200"/>
          </a:xfrm>
          <a:prstGeom prst="rect">
            <a:avLst/>
          </a:prstGeom>
          <a:noFill/>
          <a:ln>
            <a:noFill/>
          </a:ln>
        </p:spPr>
        <p:txBody>
          <a:bodyPr spcFirstLastPara="1" wrap="square" lIns="91425" tIns="45700" rIns="91425" bIns="45700" anchor="b" anchorCtr="0">
            <a:noAutofit/>
          </a:bodyPr>
          <a:lstStyle>
            <a:lvl1pPr marL="0" marR="0" lvl="0" indent="0" algn="l">
              <a:lnSpc>
                <a:spcPct val="100000"/>
              </a:lnSpc>
              <a:spcBef>
                <a:spcPts val="0"/>
              </a:spcBef>
              <a:spcAft>
                <a:spcPts val="0"/>
              </a:spcAft>
              <a:buClr>
                <a:schemeClr val="lt2"/>
              </a:buClr>
              <a:buSzPts val="2000"/>
              <a:buFont typeface="Arial"/>
              <a:buNone/>
              <a:defRPr sz="2000" b="1" i="0" u="none">
                <a:solidFill>
                  <a:schemeClr val="lt2"/>
                </a:solidFill>
                <a:latin typeface="Arial"/>
                <a:ea typeface="Arial"/>
                <a:cs typeface="Arial"/>
                <a:sym typeface="Arial"/>
              </a:defRPr>
            </a:lvl1pPr>
            <a:lvl2pPr marL="0" marR="0" lvl="1" indent="0" algn="l">
              <a:lnSpc>
                <a:spcPct val="100000"/>
              </a:lnSpc>
              <a:spcBef>
                <a:spcPts val="0"/>
              </a:spcBef>
              <a:spcAft>
                <a:spcPts val="0"/>
              </a:spcAft>
              <a:buClr>
                <a:schemeClr val="lt2"/>
              </a:buClr>
              <a:buSzPts val="2000"/>
              <a:buFont typeface="Arial"/>
              <a:buNone/>
              <a:defRPr sz="2000" b="1" i="0" u="none">
                <a:solidFill>
                  <a:schemeClr val="lt2"/>
                </a:solidFill>
                <a:latin typeface="Arial"/>
                <a:ea typeface="Arial"/>
                <a:cs typeface="Arial"/>
                <a:sym typeface="Arial"/>
              </a:defRPr>
            </a:lvl2pPr>
            <a:lvl3pPr marL="0" marR="0" lvl="2" indent="0" algn="l">
              <a:lnSpc>
                <a:spcPct val="100000"/>
              </a:lnSpc>
              <a:spcBef>
                <a:spcPts val="0"/>
              </a:spcBef>
              <a:spcAft>
                <a:spcPts val="0"/>
              </a:spcAft>
              <a:buClr>
                <a:schemeClr val="lt2"/>
              </a:buClr>
              <a:buSzPts val="2000"/>
              <a:buFont typeface="Arial"/>
              <a:buNone/>
              <a:defRPr sz="2000" b="1" i="0" u="none">
                <a:solidFill>
                  <a:schemeClr val="lt2"/>
                </a:solidFill>
                <a:latin typeface="Arial"/>
                <a:ea typeface="Arial"/>
                <a:cs typeface="Arial"/>
                <a:sym typeface="Arial"/>
              </a:defRPr>
            </a:lvl3pPr>
            <a:lvl4pPr marL="0" marR="0" lvl="3" indent="0" algn="l">
              <a:lnSpc>
                <a:spcPct val="100000"/>
              </a:lnSpc>
              <a:spcBef>
                <a:spcPts val="0"/>
              </a:spcBef>
              <a:spcAft>
                <a:spcPts val="0"/>
              </a:spcAft>
              <a:buClr>
                <a:schemeClr val="lt2"/>
              </a:buClr>
              <a:buSzPts val="2000"/>
              <a:buFont typeface="Arial"/>
              <a:buNone/>
              <a:defRPr sz="2000" b="1" i="0" u="none">
                <a:solidFill>
                  <a:schemeClr val="lt2"/>
                </a:solidFill>
                <a:latin typeface="Arial"/>
                <a:ea typeface="Arial"/>
                <a:cs typeface="Arial"/>
                <a:sym typeface="Arial"/>
              </a:defRPr>
            </a:lvl4pPr>
            <a:lvl5pPr marL="0" marR="0" lvl="4" indent="0" algn="l">
              <a:lnSpc>
                <a:spcPct val="100000"/>
              </a:lnSpc>
              <a:spcBef>
                <a:spcPts val="0"/>
              </a:spcBef>
              <a:spcAft>
                <a:spcPts val="0"/>
              </a:spcAft>
              <a:buClr>
                <a:schemeClr val="lt2"/>
              </a:buClr>
              <a:buSzPts val="2000"/>
              <a:buFont typeface="Arial"/>
              <a:buNone/>
              <a:defRPr sz="2000" b="1" i="0" u="none">
                <a:solidFill>
                  <a:schemeClr val="lt2"/>
                </a:solidFill>
                <a:latin typeface="Arial"/>
                <a:ea typeface="Arial"/>
                <a:cs typeface="Arial"/>
                <a:sym typeface="Arial"/>
              </a:defRPr>
            </a:lvl5pPr>
            <a:lvl6pPr marL="0" marR="0" lvl="5" indent="0" algn="l">
              <a:lnSpc>
                <a:spcPct val="100000"/>
              </a:lnSpc>
              <a:spcBef>
                <a:spcPts val="0"/>
              </a:spcBef>
              <a:spcAft>
                <a:spcPts val="0"/>
              </a:spcAft>
              <a:buClr>
                <a:schemeClr val="lt2"/>
              </a:buClr>
              <a:buSzPts val="2000"/>
              <a:buFont typeface="Arial"/>
              <a:buNone/>
              <a:defRPr sz="2000" b="1" i="0" u="none">
                <a:solidFill>
                  <a:schemeClr val="lt2"/>
                </a:solidFill>
                <a:latin typeface="Arial"/>
                <a:ea typeface="Arial"/>
                <a:cs typeface="Arial"/>
                <a:sym typeface="Arial"/>
              </a:defRPr>
            </a:lvl6pPr>
            <a:lvl7pPr marL="0" marR="0" lvl="6" indent="0" algn="l">
              <a:lnSpc>
                <a:spcPct val="100000"/>
              </a:lnSpc>
              <a:spcBef>
                <a:spcPts val="0"/>
              </a:spcBef>
              <a:spcAft>
                <a:spcPts val="0"/>
              </a:spcAft>
              <a:buClr>
                <a:schemeClr val="lt2"/>
              </a:buClr>
              <a:buSzPts val="2000"/>
              <a:buFont typeface="Arial"/>
              <a:buNone/>
              <a:defRPr sz="2000" b="1" i="0" u="none">
                <a:solidFill>
                  <a:schemeClr val="lt2"/>
                </a:solidFill>
                <a:latin typeface="Arial"/>
                <a:ea typeface="Arial"/>
                <a:cs typeface="Arial"/>
                <a:sym typeface="Arial"/>
              </a:defRPr>
            </a:lvl7pPr>
            <a:lvl8pPr marL="0" marR="0" lvl="7" indent="0" algn="l">
              <a:lnSpc>
                <a:spcPct val="100000"/>
              </a:lnSpc>
              <a:spcBef>
                <a:spcPts val="0"/>
              </a:spcBef>
              <a:spcAft>
                <a:spcPts val="0"/>
              </a:spcAft>
              <a:buClr>
                <a:schemeClr val="lt2"/>
              </a:buClr>
              <a:buSzPts val="2000"/>
              <a:buFont typeface="Arial"/>
              <a:buNone/>
              <a:defRPr sz="2000" b="1" i="0" u="none">
                <a:solidFill>
                  <a:schemeClr val="lt2"/>
                </a:solidFill>
                <a:latin typeface="Arial"/>
                <a:ea typeface="Arial"/>
                <a:cs typeface="Arial"/>
                <a:sym typeface="Arial"/>
              </a:defRPr>
            </a:lvl8pPr>
            <a:lvl9pPr marL="0" marR="0" lvl="8" indent="0" algn="l">
              <a:lnSpc>
                <a:spcPct val="100000"/>
              </a:lnSpc>
              <a:spcBef>
                <a:spcPts val="0"/>
              </a:spcBef>
              <a:spcAft>
                <a:spcPts val="0"/>
              </a:spcAft>
              <a:buClr>
                <a:schemeClr val="lt2"/>
              </a:buClr>
              <a:buSzPts val="2000"/>
              <a:buFont typeface="Arial"/>
              <a:buNone/>
              <a:defRPr sz="2000" b="1" i="0" u="none">
                <a:solidFill>
                  <a:schemeClr val="lt2"/>
                </a:solidFill>
                <a:latin typeface="Arial"/>
                <a:ea typeface="Arial"/>
                <a:cs typeface="Arial"/>
                <a:sym typeface="Arial"/>
              </a:defRPr>
            </a:lvl9pPr>
          </a:lstStyle>
          <a:p>
            <a:pPr marL="0" lvl="0" indent="0" algn="l" rtl="0">
              <a:spcBef>
                <a:spcPts val="0"/>
              </a:spcBef>
              <a:spcAft>
                <a:spcPts val="0"/>
              </a:spcAft>
              <a:buNone/>
            </a:pPr>
            <a:r>
              <a:rPr lang="en-US"/>
              <a:t>6.</a:t>
            </a: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4"/>
        <p:cNvGrpSpPr/>
        <p:nvPr/>
      </p:nvGrpSpPr>
      <p:grpSpPr>
        <a:xfrm>
          <a:off x="0" y="0"/>
          <a:ext cx="0" cy="0"/>
          <a:chOff x="0" y="0"/>
          <a:chExt cx="0" cy="0"/>
        </a:xfrm>
      </p:grpSpPr>
      <p:sp>
        <p:nvSpPr>
          <p:cNvPr id="45" name="Google Shape;45;p10"/>
          <p:cNvSpPr txBox="1">
            <a:spLocks noGrp="1"/>
          </p:cNvSpPr>
          <p:nvPr>
            <p:ph type="title"/>
          </p:nvPr>
        </p:nvSpPr>
        <p:spPr>
          <a:xfrm>
            <a:off x="628650" y="365125"/>
            <a:ext cx="7886700" cy="1325563"/>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4400" b="0" i="0" u="none" strike="noStrike" cap="none">
                <a:solidFill>
                  <a:schemeClr val="dk2"/>
                </a:solidFill>
                <a:latin typeface="Tahoma"/>
                <a:ea typeface="Tahoma"/>
                <a:cs typeface="Tahoma"/>
                <a:sym typeface="Tahoma"/>
              </a:defRPr>
            </a:lvl1pPr>
            <a:lvl2pPr marR="0" lvl="1" algn="l" rtl="0">
              <a:spcBef>
                <a:spcPts val="0"/>
              </a:spcBef>
              <a:spcAft>
                <a:spcPts val="0"/>
              </a:spcAft>
              <a:buSzPts val="1400"/>
              <a:buNone/>
              <a:defRPr sz="4400" b="0" i="0" u="none" strike="noStrike" cap="none">
                <a:solidFill>
                  <a:schemeClr val="dk2"/>
                </a:solidFill>
                <a:latin typeface="Tahoma"/>
                <a:ea typeface="Tahoma"/>
                <a:cs typeface="Tahoma"/>
                <a:sym typeface="Tahoma"/>
              </a:defRPr>
            </a:lvl2pPr>
            <a:lvl3pPr marR="0" lvl="2" algn="l" rtl="0">
              <a:spcBef>
                <a:spcPts val="0"/>
              </a:spcBef>
              <a:spcAft>
                <a:spcPts val="0"/>
              </a:spcAft>
              <a:buSzPts val="1400"/>
              <a:buNone/>
              <a:defRPr sz="4400" b="0" i="0" u="none" strike="noStrike" cap="none">
                <a:solidFill>
                  <a:schemeClr val="dk2"/>
                </a:solidFill>
                <a:latin typeface="Tahoma"/>
                <a:ea typeface="Tahoma"/>
                <a:cs typeface="Tahoma"/>
                <a:sym typeface="Tahoma"/>
              </a:defRPr>
            </a:lvl3pPr>
            <a:lvl4pPr marR="0" lvl="3" algn="l" rtl="0">
              <a:spcBef>
                <a:spcPts val="0"/>
              </a:spcBef>
              <a:spcAft>
                <a:spcPts val="0"/>
              </a:spcAft>
              <a:buSzPts val="1400"/>
              <a:buNone/>
              <a:defRPr sz="4400" b="0" i="0" u="none" strike="noStrike" cap="none">
                <a:solidFill>
                  <a:schemeClr val="dk2"/>
                </a:solidFill>
                <a:latin typeface="Tahoma"/>
                <a:ea typeface="Tahoma"/>
                <a:cs typeface="Tahoma"/>
                <a:sym typeface="Tahoma"/>
              </a:defRPr>
            </a:lvl4pPr>
            <a:lvl5pPr marR="0" lvl="4" algn="l" rtl="0">
              <a:spcBef>
                <a:spcPts val="0"/>
              </a:spcBef>
              <a:spcAft>
                <a:spcPts val="0"/>
              </a:spcAft>
              <a:buSzPts val="1400"/>
              <a:buNone/>
              <a:defRPr sz="4400" b="0" i="0" u="none" strike="noStrike" cap="none">
                <a:solidFill>
                  <a:schemeClr val="dk2"/>
                </a:solidFill>
                <a:latin typeface="Tahoma"/>
                <a:ea typeface="Tahoma"/>
                <a:cs typeface="Tahoma"/>
                <a:sym typeface="Tahoma"/>
              </a:defRPr>
            </a:lvl5pPr>
            <a:lvl6pPr marR="0" lvl="5" algn="l" rtl="0">
              <a:spcBef>
                <a:spcPts val="0"/>
              </a:spcBef>
              <a:spcAft>
                <a:spcPts val="0"/>
              </a:spcAft>
              <a:buSzPts val="1400"/>
              <a:buNone/>
              <a:defRPr sz="4400" b="0" i="0" u="none" strike="noStrike" cap="none">
                <a:solidFill>
                  <a:schemeClr val="dk2"/>
                </a:solidFill>
                <a:latin typeface="Tahoma"/>
                <a:ea typeface="Tahoma"/>
                <a:cs typeface="Tahoma"/>
                <a:sym typeface="Tahoma"/>
              </a:defRPr>
            </a:lvl6pPr>
            <a:lvl7pPr marR="0" lvl="6" algn="l" rtl="0">
              <a:spcBef>
                <a:spcPts val="0"/>
              </a:spcBef>
              <a:spcAft>
                <a:spcPts val="0"/>
              </a:spcAft>
              <a:buSzPts val="1400"/>
              <a:buNone/>
              <a:defRPr sz="4400" b="0" i="0" u="none" strike="noStrike" cap="none">
                <a:solidFill>
                  <a:schemeClr val="dk2"/>
                </a:solidFill>
                <a:latin typeface="Tahoma"/>
                <a:ea typeface="Tahoma"/>
                <a:cs typeface="Tahoma"/>
                <a:sym typeface="Tahoma"/>
              </a:defRPr>
            </a:lvl7pPr>
            <a:lvl8pPr marR="0" lvl="7" algn="l" rtl="0">
              <a:spcBef>
                <a:spcPts val="0"/>
              </a:spcBef>
              <a:spcAft>
                <a:spcPts val="0"/>
              </a:spcAft>
              <a:buSzPts val="1400"/>
              <a:buNone/>
              <a:defRPr sz="4400" b="0" i="0" u="none" strike="noStrike" cap="none">
                <a:solidFill>
                  <a:schemeClr val="dk2"/>
                </a:solidFill>
                <a:latin typeface="Tahoma"/>
                <a:ea typeface="Tahoma"/>
                <a:cs typeface="Tahoma"/>
                <a:sym typeface="Tahoma"/>
              </a:defRPr>
            </a:lvl8pPr>
            <a:lvl9pPr marR="0" lvl="8" algn="l" rtl="0">
              <a:spcBef>
                <a:spcPts val="0"/>
              </a:spcBef>
              <a:spcAft>
                <a:spcPts val="0"/>
              </a:spcAft>
              <a:buSzPts val="1400"/>
              <a:buNone/>
              <a:defRPr sz="4400" b="0" i="0" u="none" strike="noStrike" cap="none">
                <a:solidFill>
                  <a:schemeClr val="dk2"/>
                </a:solidFill>
                <a:latin typeface="Tahoma"/>
                <a:ea typeface="Tahoma"/>
                <a:cs typeface="Tahoma"/>
                <a:sym typeface="Tahoma"/>
              </a:defRPr>
            </a:lvl9pPr>
          </a:lstStyle>
          <a:p>
            <a:endParaRPr/>
          </a:p>
        </p:txBody>
      </p:sp>
      <p:sp>
        <p:nvSpPr>
          <p:cNvPr id="46" name="Google Shape;46;p10"/>
          <p:cNvSpPr txBox="1">
            <a:spLocks noGrp="1"/>
          </p:cNvSpPr>
          <p:nvPr>
            <p:ph type="body" idx="1"/>
          </p:nvPr>
        </p:nvSpPr>
        <p:spPr>
          <a:xfrm>
            <a:off x="628650" y="1825625"/>
            <a:ext cx="3867150" cy="4351338"/>
          </a:xfrm>
          <a:prstGeom prst="rect">
            <a:avLst/>
          </a:prstGeom>
          <a:noFill/>
          <a:ln>
            <a:noFill/>
          </a:ln>
        </p:spPr>
        <p:txBody>
          <a:bodyPr spcFirstLastPara="1" wrap="square" lIns="91425" tIns="45700" rIns="91425" bIns="45700" anchor="t" anchorCtr="0">
            <a:noAutofit/>
          </a:bodyPr>
          <a:lstStyle>
            <a:lvl1pPr marL="457200" marR="0" lvl="0" indent="-350520" algn="l" rtl="0">
              <a:spcBef>
                <a:spcPts val="640"/>
              </a:spcBef>
              <a:spcAft>
                <a:spcPts val="0"/>
              </a:spcAft>
              <a:buClr>
                <a:schemeClr val="folHlink"/>
              </a:buClr>
              <a:buSzPts val="1920"/>
              <a:buFont typeface="Noto Sans Symbols"/>
              <a:buChar char="■"/>
              <a:defRPr sz="3200" b="0" i="0" u="none" strike="noStrike" cap="none">
                <a:solidFill>
                  <a:schemeClr val="dk1"/>
                </a:solidFill>
                <a:latin typeface="Tahoma"/>
                <a:ea typeface="Tahoma"/>
                <a:cs typeface="Tahoma"/>
                <a:sym typeface="Tahoma"/>
              </a:defRPr>
            </a:lvl1pPr>
            <a:lvl2pPr marL="914400" marR="0" lvl="1" indent="-326390" algn="l" rtl="0">
              <a:spcBef>
                <a:spcPts val="560"/>
              </a:spcBef>
              <a:spcAft>
                <a:spcPts val="0"/>
              </a:spcAft>
              <a:buClr>
                <a:schemeClr val="hlink"/>
              </a:buClr>
              <a:buSzPts val="1540"/>
              <a:buFont typeface="Noto Sans Symbols"/>
              <a:buChar char="■"/>
              <a:defRPr sz="2800" b="0" i="0" u="none" strike="noStrike" cap="none">
                <a:solidFill>
                  <a:schemeClr val="dk1"/>
                </a:solidFill>
                <a:latin typeface="Tahoma"/>
                <a:ea typeface="Tahoma"/>
                <a:cs typeface="Tahoma"/>
                <a:sym typeface="Tahoma"/>
              </a:defRPr>
            </a:lvl2pPr>
            <a:lvl3pPr marL="1371600" marR="0" lvl="2" indent="-304800" algn="l" rtl="0">
              <a:spcBef>
                <a:spcPts val="480"/>
              </a:spcBef>
              <a:spcAft>
                <a:spcPts val="0"/>
              </a:spcAft>
              <a:buClr>
                <a:schemeClr val="folHlink"/>
              </a:buClr>
              <a:buSzPts val="1200"/>
              <a:buFont typeface="Noto Sans Symbols"/>
              <a:buChar char="■"/>
              <a:defRPr sz="2400" b="0" i="0" u="none" strike="noStrike" cap="none">
                <a:solidFill>
                  <a:schemeClr val="dk1"/>
                </a:solidFill>
                <a:latin typeface="Tahoma"/>
                <a:ea typeface="Tahoma"/>
                <a:cs typeface="Tahoma"/>
                <a:sym typeface="Tahoma"/>
              </a:defRPr>
            </a:lvl3pPr>
            <a:lvl4pPr marL="1828800" marR="0" lvl="3" indent="-298450" algn="l" rtl="0">
              <a:spcBef>
                <a:spcPts val="400"/>
              </a:spcBef>
              <a:spcAft>
                <a:spcPts val="0"/>
              </a:spcAft>
              <a:buClr>
                <a:schemeClr val="accent2"/>
              </a:buClr>
              <a:buSzPts val="1100"/>
              <a:buFont typeface="Noto Sans Symbols"/>
              <a:buChar char="■"/>
              <a:defRPr sz="2000" b="0" i="0" u="none" strike="noStrike" cap="none">
                <a:solidFill>
                  <a:schemeClr val="dk1"/>
                </a:solidFill>
                <a:latin typeface="Tahoma"/>
                <a:ea typeface="Tahoma"/>
                <a:cs typeface="Tahoma"/>
                <a:sym typeface="Tahoma"/>
              </a:defRPr>
            </a:lvl4pPr>
            <a:lvl5pPr marL="2286000" marR="0" lvl="4" indent="-292100" algn="l" rtl="0">
              <a:spcBef>
                <a:spcPts val="400"/>
              </a:spcBef>
              <a:spcAft>
                <a:spcPts val="0"/>
              </a:spcAft>
              <a:buClr>
                <a:schemeClr val="accent1"/>
              </a:buClr>
              <a:buSzPts val="1000"/>
              <a:buFont typeface="Noto Sans Symbols"/>
              <a:buChar char="■"/>
              <a:defRPr sz="2000" b="0" i="0" u="none" strike="noStrike" cap="none">
                <a:solidFill>
                  <a:schemeClr val="dk1"/>
                </a:solidFill>
                <a:latin typeface="Tahoma"/>
                <a:ea typeface="Tahoma"/>
                <a:cs typeface="Tahoma"/>
                <a:sym typeface="Tahoma"/>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9pPr>
          </a:lstStyle>
          <a:p>
            <a:endParaRPr/>
          </a:p>
        </p:txBody>
      </p:sp>
      <p:sp>
        <p:nvSpPr>
          <p:cNvPr id="47" name="Google Shape;47;p10"/>
          <p:cNvSpPr txBox="1">
            <a:spLocks noGrp="1"/>
          </p:cNvSpPr>
          <p:nvPr>
            <p:ph type="body" idx="2"/>
          </p:nvPr>
        </p:nvSpPr>
        <p:spPr>
          <a:xfrm>
            <a:off x="4648200" y="1825625"/>
            <a:ext cx="3867150" cy="4351338"/>
          </a:xfrm>
          <a:prstGeom prst="rect">
            <a:avLst/>
          </a:prstGeom>
          <a:noFill/>
          <a:ln>
            <a:noFill/>
          </a:ln>
        </p:spPr>
        <p:txBody>
          <a:bodyPr spcFirstLastPara="1" wrap="square" lIns="91425" tIns="45700" rIns="91425" bIns="45700" anchor="t" anchorCtr="0">
            <a:noAutofit/>
          </a:bodyPr>
          <a:lstStyle>
            <a:lvl1pPr marL="457200" marR="0" lvl="0" indent="-350520" algn="l" rtl="0">
              <a:spcBef>
                <a:spcPts val="640"/>
              </a:spcBef>
              <a:spcAft>
                <a:spcPts val="0"/>
              </a:spcAft>
              <a:buClr>
                <a:schemeClr val="folHlink"/>
              </a:buClr>
              <a:buSzPts val="1920"/>
              <a:buFont typeface="Noto Sans Symbols"/>
              <a:buChar char="■"/>
              <a:defRPr sz="3200" b="0" i="0" u="none" strike="noStrike" cap="none">
                <a:solidFill>
                  <a:schemeClr val="dk1"/>
                </a:solidFill>
                <a:latin typeface="Tahoma"/>
                <a:ea typeface="Tahoma"/>
                <a:cs typeface="Tahoma"/>
                <a:sym typeface="Tahoma"/>
              </a:defRPr>
            </a:lvl1pPr>
            <a:lvl2pPr marL="914400" marR="0" lvl="1" indent="-326390" algn="l" rtl="0">
              <a:spcBef>
                <a:spcPts val="560"/>
              </a:spcBef>
              <a:spcAft>
                <a:spcPts val="0"/>
              </a:spcAft>
              <a:buClr>
                <a:schemeClr val="hlink"/>
              </a:buClr>
              <a:buSzPts val="1540"/>
              <a:buFont typeface="Noto Sans Symbols"/>
              <a:buChar char="■"/>
              <a:defRPr sz="2800" b="0" i="0" u="none" strike="noStrike" cap="none">
                <a:solidFill>
                  <a:schemeClr val="dk1"/>
                </a:solidFill>
                <a:latin typeface="Tahoma"/>
                <a:ea typeface="Tahoma"/>
                <a:cs typeface="Tahoma"/>
                <a:sym typeface="Tahoma"/>
              </a:defRPr>
            </a:lvl2pPr>
            <a:lvl3pPr marL="1371600" marR="0" lvl="2" indent="-304800" algn="l" rtl="0">
              <a:spcBef>
                <a:spcPts val="480"/>
              </a:spcBef>
              <a:spcAft>
                <a:spcPts val="0"/>
              </a:spcAft>
              <a:buClr>
                <a:schemeClr val="folHlink"/>
              </a:buClr>
              <a:buSzPts val="1200"/>
              <a:buFont typeface="Noto Sans Symbols"/>
              <a:buChar char="■"/>
              <a:defRPr sz="2400" b="0" i="0" u="none" strike="noStrike" cap="none">
                <a:solidFill>
                  <a:schemeClr val="dk1"/>
                </a:solidFill>
                <a:latin typeface="Tahoma"/>
                <a:ea typeface="Tahoma"/>
                <a:cs typeface="Tahoma"/>
                <a:sym typeface="Tahoma"/>
              </a:defRPr>
            </a:lvl3pPr>
            <a:lvl4pPr marL="1828800" marR="0" lvl="3" indent="-298450" algn="l" rtl="0">
              <a:spcBef>
                <a:spcPts val="400"/>
              </a:spcBef>
              <a:spcAft>
                <a:spcPts val="0"/>
              </a:spcAft>
              <a:buClr>
                <a:schemeClr val="accent2"/>
              </a:buClr>
              <a:buSzPts val="1100"/>
              <a:buFont typeface="Noto Sans Symbols"/>
              <a:buChar char="■"/>
              <a:defRPr sz="2000" b="0" i="0" u="none" strike="noStrike" cap="none">
                <a:solidFill>
                  <a:schemeClr val="dk1"/>
                </a:solidFill>
                <a:latin typeface="Tahoma"/>
                <a:ea typeface="Tahoma"/>
                <a:cs typeface="Tahoma"/>
                <a:sym typeface="Tahoma"/>
              </a:defRPr>
            </a:lvl4pPr>
            <a:lvl5pPr marL="2286000" marR="0" lvl="4" indent="-292100" algn="l" rtl="0">
              <a:spcBef>
                <a:spcPts val="400"/>
              </a:spcBef>
              <a:spcAft>
                <a:spcPts val="0"/>
              </a:spcAft>
              <a:buClr>
                <a:schemeClr val="accent1"/>
              </a:buClr>
              <a:buSzPts val="1000"/>
              <a:buFont typeface="Noto Sans Symbols"/>
              <a:buChar char="■"/>
              <a:defRPr sz="2000" b="0" i="0" u="none" strike="noStrike" cap="none">
                <a:solidFill>
                  <a:schemeClr val="dk1"/>
                </a:solidFill>
                <a:latin typeface="Tahoma"/>
                <a:ea typeface="Tahoma"/>
                <a:cs typeface="Tahoma"/>
                <a:sym typeface="Tahoma"/>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9pPr>
          </a:lstStyle>
          <a:p>
            <a:endParaRPr/>
          </a:p>
        </p:txBody>
      </p:sp>
      <p:sp>
        <p:nvSpPr>
          <p:cNvPr id="48" name="Google Shape;48;p10"/>
          <p:cNvSpPr txBox="1">
            <a:spLocks noGrp="1"/>
          </p:cNvSpPr>
          <p:nvPr>
            <p:ph type="sldNum" idx="12"/>
          </p:nvPr>
        </p:nvSpPr>
        <p:spPr>
          <a:xfrm>
            <a:off x="0" y="6400800"/>
            <a:ext cx="1905000" cy="457200"/>
          </a:xfrm>
          <a:prstGeom prst="rect">
            <a:avLst/>
          </a:prstGeom>
          <a:noFill/>
          <a:ln>
            <a:noFill/>
          </a:ln>
        </p:spPr>
        <p:txBody>
          <a:bodyPr spcFirstLastPara="1" wrap="square" lIns="91425" tIns="45700" rIns="91425" bIns="45700" anchor="b" anchorCtr="0">
            <a:noAutofit/>
          </a:bodyPr>
          <a:lstStyle>
            <a:lvl1pPr marL="0" marR="0" lvl="0" indent="0" algn="l">
              <a:lnSpc>
                <a:spcPct val="100000"/>
              </a:lnSpc>
              <a:spcBef>
                <a:spcPts val="0"/>
              </a:spcBef>
              <a:spcAft>
                <a:spcPts val="0"/>
              </a:spcAft>
              <a:buClr>
                <a:schemeClr val="lt2"/>
              </a:buClr>
              <a:buSzPts val="2000"/>
              <a:buFont typeface="Arial"/>
              <a:buNone/>
              <a:defRPr sz="2000" b="1" i="0" u="none">
                <a:solidFill>
                  <a:schemeClr val="lt2"/>
                </a:solidFill>
                <a:latin typeface="Arial"/>
                <a:ea typeface="Arial"/>
                <a:cs typeface="Arial"/>
                <a:sym typeface="Arial"/>
              </a:defRPr>
            </a:lvl1pPr>
            <a:lvl2pPr marL="0" marR="0" lvl="1" indent="0" algn="l">
              <a:lnSpc>
                <a:spcPct val="100000"/>
              </a:lnSpc>
              <a:spcBef>
                <a:spcPts val="0"/>
              </a:spcBef>
              <a:spcAft>
                <a:spcPts val="0"/>
              </a:spcAft>
              <a:buClr>
                <a:schemeClr val="lt2"/>
              </a:buClr>
              <a:buSzPts val="2000"/>
              <a:buFont typeface="Arial"/>
              <a:buNone/>
              <a:defRPr sz="2000" b="1" i="0" u="none">
                <a:solidFill>
                  <a:schemeClr val="lt2"/>
                </a:solidFill>
                <a:latin typeface="Arial"/>
                <a:ea typeface="Arial"/>
                <a:cs typeface="Arial"/>
                <a:sym typeface="Arial"/>
              </a:defRPr>
            </a:lvl2pPr>
            <a:lvl3pPr marL="0" marR="0" lvl="2" indent="0" algn="l">
              <a:lnSpc>
                <a:spcPct val="100000"/>
              </a:lnSpc>
              <a:spcBef>
                <a:spcPts val="0"/>
              </a:spcBef>
              <a:spcAft>
                <a:spcPts val="0"/>
              </a:spcAft>
              <a:buClr>
                <a:schemeClr val="lt2"/>
              </a:buClr>
              <a:buSzPts val="2000"/>
              <a:buFont typeface="Arial"/>
              <a:buNone/>
              <a:defRPr sz="2000" b="1" i="0" u="none">
                <a:solidFill>
                  <a:schemeClr val="lt2"/>
                </a:solidFill>
                <a:latin typeface="Arial"/>
                <a:ea typeface="Arial"/>
                <a:cs typeface="Arial"/>
                <a:sym typeface="Arial"/>
              </a:defRPr>
            </a:lvl3pPr>
            <a:lvl4pPr marL="0" marR="0" lvl="3" indent="0" algn="l">
              <a:lnSpc>
                <a:spcPct val="100000"/>
              </a:lnSpc>
              <a:spcBef>
                <a:spcPts val="0"/>
              </a:spcBef>
              <a:spcAft>
                <a:spcPts val="0"/>
              </a:spcAft>
              <a:buClr>
                <a:schemeClr val="lt2"/>
              </a:buClr>
              <a:buSzPts val="2000"/>
              <a:buFont typeface="Arial"/>
              <a:buNone/>
              <a:defRPr sz="2000" b="1" i="0" u="none">
                <a:solidFill>
                  <a:schemeClr val="lt2"/>
                </a:solidFill>
                <a:latin typeface="Arial"/>
                <a:ea typeface="Arial"/>
                <a:cs typeface="Arial"/>
                <a:sym typeface="Arial"/>
              </a:defRPr>
            </a:lvl4pPr>
            <a:lvl5pPr marL="0" marR="0" lvl="4" indent="0" algn="l">
              <a:lnSpc>
                <a:spcPct val="100000"/>
              </a:lnSpc>
              <a:spcBef>
                <a:spcPts val="0"/>
              </a:spcBef>
              <a:spcAft>
                <a:spcPts val="0"/>
              </a:spcAft>
              <a:buClr>
                <a:schemeClr val="lt2"/>
              </a:buClr>
              <a:buSzPts val="2000"/>
              <a:buFont typeface="Arial"/>
              <a:buNone/>
              <a:defRPr sz="2000" b="1" i="0" u="none">
                <a:solidFill>
                  <a:schemeClr val="lt2"/>
                </a:solidFill>
                <a:latin typeface="Arial"/>
                <a:ea typeface="Arial"/>
                <a:cs typeface="Arial"/>
                <a:sym typeface="Arial"/>
              </a:defRPr>
            </a:lvl5pPr>
            <a:lvl6pPr marL="0" marR="0" lvl="5" indent="0" algn="l">
              <a:lnSpc>
                <a:spcPct val="100000"/>
              </a:lnSpc>
              <a:spcBef>
                <a:spcPts val="0"/>
              </a:spcBef>
              <a:spcAft>
                <a:spcPts val="0"/>
              </a:spcAft>
              <a:buClr>
                <a:schemeClr val="lt2"/>
              </a:buClr>
              <a:buSzPts val="2000"/>
              <a:buFont typeface="Arial"/>
              <a:buNone/>
              <a:defRPr sz="2000" b="1" i="0" u="none">
                <a:solidFill>
                  <a:schemeClr val="lt2"/>
                </a:solidFill>
                <a:latin typeface="Arial"/>
                <a:ea typeface="Arial"/>
                <a:cs typeface="Arial"/>
                <a:sym typeface="Arial"/>
              </a:defRPr>
            </a:lvl6pPr>
            <a:lvl7pPr marL="0" marR="0" lvl="6" indent="0" algn="l">
              <a:lnSpc>
                <a:spcPct val="100000"/>
              </a:lnSpc>
              <a:spcBef>
                <a:spcPts val="0"/>
              </a:spcBef>
              <a:spcAft>
                <a:spcPts val="0"/>
              </a:spcAft>
              <a:buClr>
                <a:schemeClr val="lt2"/>
              </a:buClr>
              <a:buSzPts val="2000"/>
              <a:buFont typeface="Arial"/>
              <a:buNone/>
              <a:defRPr sz="2000" b="1" i="0" u="none">
                <a:solidFill>
                  <a:schemeClr val="lt2"/>
                </a:solidFill>
                <a:latin typeface="Arial"/>
                <a:ea typeface="Arial"/>
                <a:cs typeface="Arial"/>
                <a:sym typeface="Arial"/>
              </a:defRPr>
            </a:lvl7pPr>
            <a:lvl8pPr marL="0" marR="0" lvl="7" indent="0" algn="l">
              <a:lnSpc>
                <a:spcPct val="100000"/>
              </a:lnSpc>
              <a:spcBef>
                <a:spcPts val="0"/>
              </a:spcBef>
              <a:spcAft>
                <a:spcPts val="0"/>
              </a:spcAft>
              <a:buClr>
                <a:schemeClr val="lt2"/>
              </a:buClr>
              <a:buSzPts val="2000"/>
              <a:buFont typeface="Arial"/>
              <a:buNone/>
              <a:defRPr sz="2000" b="1" i="0" u="none">
                <a:solidFill>
                  <a:schemeClr val="lt2"/>
                </a:solidFill>
                <a:latin typeface="Arial"/>
                <a:ea typeface="Arial"/>
                <a:cs typeface="Arial"/>
                <a:sym typeface="Arial"/>
              </a:defRPr>
            </a:lvl8pPr>
            <a:lvl9pPr marL="0" marR="0" lvl="8" indent="0" algn="l">
              <a:lnSpc>
                <a:spcPct val="100000"/>
              </a:lnSpc>
              <a:spcBef>
                <a:spcPts val="0"/>
              </a:spcBef>
              <a:spcAft>
                <a:spcPts val="0"/>
              </a:spcAft>
              <a:buClr>
                <a:schemeClr val="lt2"/>
              </a:buClr>
              <a:buSzPts val="2000"/>
              <a:buFont typeface="Arial"/>
              <a:buNone/>
              <a:defRPr sz="2000" b="1" i="0" u="none">
                <a:solidFill>
                  <a:schemeClr val="lt2"/>
                </a:solidFill>
                <a:latin typeface="Arial"/>
                <a:ea typeface="Arial"/>
                <a:cs typeface="Arial"/>
                <a:sym typeface="Arial"/>
              </a:defRPr>
            </a:lvl9pPr>
          </a:lstStyle>
          <a:p>
            <a:pPr marL="0" lvl="0" indent="0" algn="l" rtl="0">
              <a:spcBef>
                <a:spcPts val="0"/>
              </a:spcBef>
              <a:spcAft>
                <a:spcPts val="0"/>
              </a:spcAft>
              <a:buNone/>
            </a:pPr>
            <a:r>
              <a:rPr lang="en-US"/>
              <a:t>6.</a:t>
            </a: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sldNum" idx="12"/>
          </p:nvPr>
        </p:nvSpPr>
        <p:spPr>
          <a:xfrm>
            <a:off x="0" y="6400800"/>
            <a:ext cx="1905000" cy="457200"/>
          </a:xfrm>
          <a:prstGeom prst="rect">
            <a:avLst/>
          </a:prstGeom>
          <a:noFill/>
          <a:ln>
            <a:noFill/>
          </a:ln>
        </p:spPr>
        <p:txBody>
          <a:bodyPr spcFirstLastPara="1" wrap="square" lIns="91425" tIns="45700" rIns="91425" bIns="45700" anchor="b" anchorCtr="0">
            <a:noAutofit/>
          </a:bodyPr>
          <a:lstStyle>
            <a:lvl1pPr marL="0" marR="0" lvl="0" indent="0" algn="l" rtl="0">
              <a:lnSpc>
                <a:spcPct val="100000"/>
              </a:lnSpc>
              <a:spcBef>
                <a:spcPts val="0"/>
              </a:spcBef>
              <a:spcAft>
                <a:spcPts val="0"/>
              </a:spcAft>
              <a:buClr>
                <a:schemeClr val="lt2"/>
              </a:buClr>
              <a:buSzPts val="2000"/>
              <a:buFont typeface="Arial"/>
              <a:buNone/>
              <a:defRPr sz="2000" b="1" i="0" u="none" strike="noStrike" cap="none">
                <a:solidFill>
                  <a:schemeClr val="lt2"/>
                </a:solidFill>
                <a:latin typeface="Arial"/>
                <a:ea typeface="Arial"/>
                <a:cs typeface="Arial"/>
                <a:sym typeface="Arial"/>
              </a:defRPr>
            </a:lvl1pPr>
            <a:lvl2pPr marL="0" marR="0" lvl="1" indent="0" algn="l" rtl="0">
              <a:lnSpc>
                <a:spcPct val="100000"/>
              </a:lnSpc>
              <a:spcBef>
                <a:spcPts val="0"/>
              </a:spcBef>
              <a:spcAft>
                <a:spcPts val="0"/>
              </a:spcAft>
              <a:buClr>
                <a:schemeClr val="lt2"/>
              </a:buClr>
              <a:buSzPts val="2000"/>
              <a:buFont typeface="Arial"/>
              <a:buNone/>
              <a:defRPr sz="2000" b="1" i="0" u="none" strike="noStrike" cap="none">
                <a:solidFill>
                  <a:schemeClr val="lt2"/>
                </a:solidFill>
                <a:latin typeface="Arial"/>
                <a:ea typeface="Arial"/>
                <a:cs typeface="Arial"/>
                <a:sym typeface="Arial"/>
              </a:defRPr>
            </a:lvl2pPr>
            <a:lvl3pPr marL="0" marR="0" lvl="2" indent="0" algn="l" rtl="0">
              <a:lnSpc>
                <a:spcPct val="100000"/>
              </a:lnSpc>
              <a:spcBef>
                <a:spcPts val="0"/>
              </a:spcBef>
              <a:spcAft>
                <a:spcPts val="0"/>
              </a:spcAft>
              <a:buClr>
                <a:schemeClr val="lt2"/>
              </a:buClr>
              <a:buSzPts val="2000"/>
              <a:buFont typeface="Arial"/>
              <a:buNone/>
              <a:defRPr sz="2000" b="1" i="0" u="none" strike="noStrike" cap="none">
                <a:solidFill>
                  <a:schemeClr val="lt2"/>
                </a:solidFill>
                <a:latin typeface="Arial"/>
                <a:ea typeface="Arial"/>
                <a:cs typeface="Arial"/>
                <a:sym typeface="Arial"/>
              </a:defRPr>
            </a:lvl3pPr>
            <a:lvl4pPr marL="0" marR="0" lvl="3" indent="0" algn="l" rtl="0">
              <a:lnSpc>
                <a:spcPct val="100000"/>
              </a:lnSpc>
              <a:spcBef>
                <a:spcPts val="0"/>
              </a:spcBef>
              <a:spcAft>
                <a:spcPts val="0"/>
              </a:spcAft>
              <a:buClr>
                <a:schemeClr val="lt2"/>
              </a:buClr>
              <a:buSzPts val="2000"/>
              <a:buFont typeface="Arial"/>
              <a:buNone/>
              <a:defRPr sz="2000" b="1" i="0" u="none" strike="noStrike" cap="none">
                <a:solidFill>
                  <a:schemeClr val="lt2"/>
                </a:solidFill>
                <a:latin typeface="Arial"/>
                <a:ea typeface="Arial"/>
                <a:cs typeface="Arial"/>
                <a:sym typeface="Arial"/>
              </a:defRPr>
            </a:lvl4pPr>
            <a:lvl5pPr marL="0" marR="0" lvl="4" indent="0" algn="l" rtl="0">
              <a:lnSpc>
                <a:spcPct val="100000"/>
              </a:lnSpc>
              <a:spcBef>
                <a:spcPts val="0"/>
              </a:spcBef>
              <a:spcAft>
                <a:spcPts val="0"/>
              </a:spcAft>
              <a:buClr>
                <a:schemeClr val="lt2"/>
              </a:buClr>
              <a:buSzPts val="2000"/>
              <a:buFont typeface="Arial"/>
              <a:buNone/>
              <a:defRPr sz="2000" b="1" i="0" u="none" strike="noStrike" cap="none">
                <a:solidFill>
                  <a:schemeClr val="lt2"/>
                </a:solidFill>
                <a:latin typeface="Arial"/>
                <a:ea typeface="Arial"/>
                <a:cs typeface="Arial"/>
                <a:sym typeface="Arial"/>
              </a:defRPr>
            </a:lvl5pPr>
            <a:lvl6pPr marL="0" marR="0" lvl="5" indent="0" algn="l" rtl="0">
              <a:lnSpc>
                <a:spcPct val="100000"/>
              </a:lnSpc>
              <a:spcBef>
                <a:spcPts val="0"/>
              </a:spcBef>
              <a:spcAft>
                <a:spcPts val="0"/>
              </a:spcAft>
              <a:buClr>
                <a:schemeClr val="lt2"/>
              </a:buClr>
              <a:buSzPts val="2000"/>
              <a:buFont typeface="Arial"/>
              <a:buNone/>
              <a:defRPr sz="2000" b="1" i="0" u="none" strike="noStrike" cap="none">
                <a:solidFill>
                  <a:schemeClr val="lt2"/>
                </a:solidFill>
                <a:latin typeface="Arial"/>
                <a:ea typeface="Arial"/>
                <a:cs typeface="Arial"/>
                <a:sym typeface="Arial"/>
              </a:defRPr>
            </a:lvl6pPr>
            <a:lvl7pPr marL="0" marR="0" lvl="6" indent="0" algn="l" rtl="0">
              <a:lnSpc>
                <a:spcPct val="100000"/>
              </a:lnSpc>
              <a:spcBef>
                <a:spcPts val="0"/>
              </a:spcBef>
              <a:spcAft>
                <a:spcPts val="0"/>
              </a:spcAft>
              <a:buClr>
                <a:schemeClr val="lt2"/>
              </a:buClr>
              <a:buSzPts val="2000"/>
              <a:buFont typeface="Arial"/>
              <a:buNone/>
              <a:defRPr sz="2000" b="1" i="0" u="none" strike="noStrike" cap="none">
                <a:solidFill>
                  <a:schemeClr val="lt2"/>
                </a:solidFill>
                <a:latin typeface="Arial"/>
                <a:ea typeface="Arial"/>
                <a:cs typeface="Arial"/>
                <a:sym typeface="Arial"/>
              </a:defRPr>
            </a:lvl7pPr>
            <a:lvl8pPr marL="0" marR="0" lvl="7" indent="0" algn="l" rtl="0">
              <a:lnSpc>
                <a:spcPct val="100000"/>
              </a:lnSpc>
              <a:spcBef>
                <a:spcPts val="0"/>
              </a:spcBef>
              <a:spcAft>
                <a:spcPts val="0"/>
              </a:spcAft>
              <a:buClr>
                <a:schemeClr val="lt2"/>
              </a:buClr>
              <a:buSzPts val="2000"/>
              <a:buFont typeface="Arial"/>
              <a:buNone/>
              <a:defRPr sz="2000" b="1" i="0" u="none" strike="noStrike" cap="none">
                <a:solidFill>
                  <a:schemeClr val="lt2"/>
                </a:solidFill>
                <a:latin typeface="Arial"/>
                <a:ea typeface="Arial"/>
                <a:cs typeface="Arial"/>
                <a:sym typeface="Arial"/>
              </a:defRPr>
            </a:lvl8pPr>
            <a:lvl9pPr marL="0" marR="0" lvl="8" indent="0" algn="l" rtl="0">
              <a:lnSpc>
                <a:spcPct val="100000"/>
              </a:lnSpc>
              <a:spcBef>
                <a:spcPts val="0"/>
              </a:spcBef>
              <a:spcAft>
                <a:spcPts val="0"/>
              </a:spcAft>
              <a:buClr>
                <a:schemeClr val="lt2"/>
              </a:buClr>
              <a:buSzPts val="2000"/>
              <a:buFont typeface="Arial"/>
              <a:buNone/>
              <a:defRPr sz="2000" b="1" i="0" u="none" strike="noStrike" cap="none">
                <a:solidFill>
                  <a:schemeClr val="lt2"/>
                </a:solidFill>
                <a:latin typeface="Arial"/>
                <a:ea typeface="Arial"/>
                <a:cs typeface="Arial"/>
                <a:sym typeface="Arial"/>
              </a:defRPr>
            </a:lvl9pPr>
          </a:lstStyle>
          <a:p>
            <a:pPr marL="0" lvl="0" indent="0" algn="l" rtl="0">
              <a:spcBef>
                <a:spcPts val="0"/>
              </a:spcBef>
              <a:spcAft>
                <a:spcPts val="0"/>
              </a:spcAft>
              <a:buNone/>
            </a:pPr>
            <a:r>
              <a:rPr lang="en-US"/>
              <a:t>6.</a:t>
            </a:r>
            <a:fld id="{00000000-1234-1234-1234-123412341234}" type="slidenum">
              <a:rPr lang="en-US"/>
              <a:t>‹#›</a:t>
            </a:fld>
            <a:endParaRPr sz="1400" b="0">
              <a:solidFill>
                <a:srgbClr val="000000"/>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7"/>
        <p:cNvGrpSpPr/>
        <p:nvPr/>
      </p:nvGrpSpPr>
      <p:grpSpPr>
        <a:xfrm>
          <a:off x="0" y="0"/>
          <a:ext cx="0" cy="0"/>
          <a:chOff x="0" y="0"/>
          <a:chExt cx="0" cy="0"/>
        </a:xfrm>
      </p:grpSpPr>
      <p:grpSp>
        <p:nvGrpSpPr>
          <p:cNvPr id="58" name="Google Shape;58;p13"/>
          <p:cNvGrpSpPr/>
          <p:nvPr/>
        </p:nvGrpSpPr>
        <p:grpSpPr>
          <a:xfrm>
            <a:off x="0" y="2438400"/>
            <a:ext cx="9009062" cy="1052512"/>
            <a:chOff x="0" y="1536"/>
            <a:chExt cx="5675" cy="663"/>
          </a:xfrm>
        </p:grpSpPr>
        <p:grpSp>
          <p:nvGrpSpPr>
            <p:cNvPr id="59" name="Google Shape;59;p13"/>
            <p:cNvGrpSpPr/>
            <p:nvPr/>
          </p:nvGrpSpPr>
          <p:grpSpPr>
            <a:xfrm>
              <a:off x="183" y="1604"/>
              <a:ext cx="448" cy="299"/>
              <a:chOff x="720" y="336"/>
              <a:chExt cx="624" cy="432"/>
            </a:xfrm>
          </p:grpSpPr>
          <p:sp>
            <p:nvSpPr>
              <p:cNvPr id="60" name="Google Shape;60;p13"/>
              <p:cNvSpPr txBox="1"/>
              <p:nvPr/>
            </p:nvSpPr>
            <p:spPr>
              <a:xfrm>
                <a:off x="720" y="336"/>
                <a:ext cx="384" cy="432"/>
              </a:xfrm>
              <a:prstGeom prst="rect">
                <a:avLst/>
              </a:prstGeom>
              <a:solidFill>
                <a:schemeClr val="folHlink"/>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61" name="Google Shape;61;p13"/>
              <p:cNvSpPr txBox="1"/>
              <p:nvPr/>
            </p:nvSpPr>
            <p:spPr>
              <a:xfrm>
                <a:off x="1056" y="336"/>
                <a:ext cx="288" cy="432"/>
              </a:xfrm>
              <a:prstGeom prst="rect">
                <a:avLst/>
              </a:prstGeom>
              <a:gradFill>
                <a:gsLst>
                  <a:gs pos="0">
                    <a:schemeClr val="folHlink"/>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grpSp>
        <p:grpSp>
          <p:nvGrpSpPr>
            <p:cNvPr id="62" name="Google Shape;62;p13"/>
            <p:cNvGrpSpPr/>
            <p:nvPr/>
          </p:nvGrpSpPr>
          <p:grpSpPr>
            <a:xfrm>
              <a:off x="261" y="1870"/>
              <a:ext cx="465" cy="299"/>
              <a:chOff x="912" y="2640"/>
              <a:chExt cx="672" cy="432"/>
            </a:xfrm>
          </p:grpSpPr>
          <p:sp>
            <p:nvSpPr>
              <p:cNvPr id="63" name="Google Shape;63;p13"/>
              <p:cNvSpPr txBox="1"/>
              <p:nvPr/>
            </p:nvSpPr>
            <p:spPr>
              <a:xfrm>
                <a:off x="912" y="2640"/>
                <a:ext cx="384" cy="432"/>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64" name="Google Shape;64;p13"/>
              <p:cNvSpPr txBox="1"/>
              <p:nvPr/>
            </p:nvSpPr>
            <p:spPr>
              <a:xfrm>
                <a:off x="1249" y="2640"/>
                <a:ext cx="335" cy="432"/>
              </a:xfrm>
              <a:prstGeom prst="rect">
                <a:avLst/>
              </a:prstGeom>
              <a:gradFill>
                <a:gsLst>
                  <a:gs pos="0">
                    <a:schemeClr val="accent2"/>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grpSp>
        <p:sp>
          <p:nvSpPr>
            <p:cNvPr id="65" name="Google Shape;65;p13"/>
            <p:cNvSpPr txBox="1"/>
            <p:nvPr/>
          </p:nvSpPr>
          <p:spPr>
            <a:xfrm>
              <a:off x="0" y="1824"/>
              <a:ext cx="353" cy="266"/>
            </a:xfrm>
            <a:prstGeom prst="rect">
              <a:avLst/>
            </a:prstGeom>
            <a:gradFill>
              <a:gsLst>
                <a:gs pos="0">
                  <a:schemeClr val="lt1"/>
                </a:gs>
                <a:gs pos="100000">
                  <a:schemeClr val="hlink"/>
                </a:gs>
              </a:gsLst>
              <a:lin ang="1890000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66" name="Google Shape;66;p13"/>
            <p:cNvSpPr txBox="1"/>
            <p:nvPr/>
          </p:nvSpPr>
          <p:spPr>
            <a:xfrm>
              <a:off x="400" y="1536"/>
              <a:ext cx="20" cy="663"/>
            </a:xfrm>
            <a:prstGeom prst="rect">
              <a:avLst/>
            </a:pr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67" name="Google Shape;67;p13"/>
            <p:cNvSpPr txBox="1"/>
            <p:nvPr/>
          </p:nvSpPr>
          <p:spPr>
            <a:xfrm rot="10800000" flipH="1">
              <a:off x="199" y="2054"/>
              <a:ext cx="5476" cy="35"/>
            </a:xfrm>
            <a:prstGeom prst="rect">
              <a:avLst/>
            </a:prstGeom>
            <a:gradFill>
              <a:gsLst>
                <a:gs pos="0">
                  <a:schemeClr val="lt2"/>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grpSp>
      <p:sp>
        <p:nvSpPr>
          <p:cNvPr id="68" name="Google Shape;68;p13"/>
          <p:cNvSpPr txBox="1"/>
          <p:nvPr/>
        </p:nvSpPr>
        <p:spPr>
          <a:xfrm>
            <a:off x="0" y="6553200"/>
            <a:ext cx="2209800" cy="304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400"/>
              <a:buFont typeface="Arial"/>
              <a:buNone/>
            </a:pPr>
            <a:r>
              <a:rPr lang="en-US" sz="1400" b="0" i="0" u="none">
                <a:solidFill>
                  <a:schemeClr val="dk1"/>
                </a:solidFill>
                <a:latin typeface="Arial"/>
                <a:ea typeface="Arial"/>
                <a:cs typeface="Arial"/>
                <a:sym typeface="Arial"/>
              </a:rPr>
              <a:t>McGraw-Hill</a:t>
            </a:r>
            <a:endParaRPr/>
          </a:p>
        </p:txBody>
      </p:sp>
      <p:sp>
        <p:nvSpPr>
          <p:cNvPr id="69" name="Google Shape;69;p13"/>
          <p:cNvSpPr txBox="1"/>
          <p:nvPr/>
        </p:nvSpPr>
        <p:spPr>
          <a:xfrm>
            <a:off x="4572000" y="6553200"/>
            <a:ext cx="4572000" cy="304800"/>
          </a:xfrm>
          <a:prstGeom prst="rect">
            <a:avLst/>
          </a:prstGeom>
          <a:noFill/>
          <a:ln>
            <a:noFill/>
          </a:ln>
        </p:spPr>
        <p:txBody>
          <a:bodyPr spcFirstLastPara="1" wrap="square" lIns="91425" tIns="45700" rIns="91425" bIns="45700" anchor="t" anchorCtr="0">
            <a:spAutoFit/>
          </a:bodyPr>
          <a:lstStyle/>
          <a:p>
            <a:pPr marL="0" marR="0" lvl="0" indent="-88900" algn="r" rtl="0">
              <a:lnSpc>
                <a:spcPct val="100000"/>
              </a:lnSpc>
              <a:spcBef>
                <a:spcPts val="0"/>
              </a:spcBef>
              <a:spcAft>
                <a:spcPts val="0"/>
              </a:spcAft>
              <a:buClr>
                <a:schemeClr val="dk1"/>
              </a:buClr>
              <a:buSzPts val="1400"/>
              <a:buFont typeface="Arial"/>
              <a:buChar char="©"/>
            </a:pPr>
            <a:r>
              <a:rPr lang="en-US" sz="1400" b="0" i="0" u="none">
                <a:solidFill>
                  <a:schemeClr val="dk1"/>
                </a:solidFill>
                <a:latin typeface="Arial"/>
                <a:ea typeface="Arial"/>
                <a:cs typeface="Arial"/>
                <a:sym typeface="Arial"/>
              </a:rPr>
              <a:t>The McGraw-Hill Companies, Inc., 2000</a:t>
            </a:r>
            <a:endParaRPr/>
          </a:p>
        </p:txBody>
      </p:sp>
      <p:sp>
        <p:nvSpPr>
          <p:cNvPr id="70" name="Google Shape;70;p13"/>
          <p:cNvSpPr txBox="1">
            <a:spLocks noGrp="1"/>
          </p:cNvSpPr>
          <p:nvPr>
            <p:ph type="dt" idx="10"/>
          </p:nvPr>
        </p:nvSpPr>
        <p:spPr>
          <a:xfrm>
            <a:off x="990600" y="6248400"/>
            <a:ext cx="19050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SzPts val="1400"/>
              <a:buNone/>
              <a:defRPr sz="3200" b="1" i="0" u="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3200" b="1"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3200" b="1"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3200" b="1"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3200" b="1"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3200" b="1"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3200" b="1"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3200" b="1"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3200" b="1" i="0" u="none" strike="noStrike" cap="none">
                <a:solidFill>
                  <a:schemeClr val="dk1"/>
                </a:solidFill>
                <a:latin typeface="Arial"/>
                <a:ea typeface="Arial"/>
                <a:cs typeface="Arial"/>
                <a:sym typeface="Arial"/>
              </a:defRPr>
            </a:lvl9pPr>
          </a:lstStyle>
          <a:p>
            <a:endParaRPr/>
          </a:p>
        </p:txBody>
      </p:sp>
      <p:sp>
        <p:nvSpPr>
          <p:cNvPr id="71" name="Google Shape;71;p13"/>
          <p:cNvSpPr txBox="1">
            <a:spLocks noGrp="1"/>
          </p:cNvSpPr>
          <p:nvPr>
            <p:ph type="ftr" idx="11"/>
          </p:nvPr>
        </p:nvSpPr>
        <p:spPr>
          <a:xfrm>
            <a:off x="3429000" y="6248400"/>
            <a:ext cx="28956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SzPts val="1400"/>
              <a:buNone/>
              <a:defRPr sz="3200" b="1" i="0" u="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3200" b="1"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3200" b="1"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3200" b="1"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3200" b="1"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3200" b="1"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3200" b="1"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3200" b="1"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3200" b="1" i="0" u="none" strike="noStrike" cap="none">
                <a:solidFill>
                  <a:schemeClr val="dk1"/>
                </a:solidFill>
                <a:latin typeface="Arial"/>
                <a:ea typeface="Arial"/>
                <a:cs typeface="Arial"/>
                <a:sym typeface="Arial"/>
              </a:defRPr>
            </a:lvl9pPr>
          </a:lstStyle>
          <a:p>
            <a:endParaRPr/>
          </a:p>
        </p:txBody>
      </p:sp>
      <p:sp>
        <p:nvSpPr>
          <p:cNvPr id="72" name="Google Shape;72;p13"/>
          <p:cNvSpPr txBox="1">
            <a:spLocks noGrp="1"/>
          </p:cNvSpPr>
          <p:nvPr>
            <p:ph type="sldNum" idx="12"/>
          </p:nvPr>
        </p:nvSpPr>
        <p:spPr>
          <a:xfrm>
            <a:off x="6858000" y="6248400"/>
            <a:ext cx="1905000" cy="457200"/>
          </a:xfrm>
          <a:prstGeom prst="rect">
            <a:avLst/>
          </a:prstGeom>
          <a:noFill/>
          <a:ln>
            <a:noFill/>
          </a:ln>
        </p:spPr>
        <p:txBody>
          <a:bodyPr spcFirstLastPara="1" wrap="square" lIns="91425" tIns="45700" rIns="91425" bIns="45700" anchor="b" anchorCtr="0">
            <a:noAutofit/>
          </a:bodyPr>
          <a:lstStyle>
            <a:lvl1pPr marL="0" marR="0" lvl="0" indent="0" algn="r" rtl="0">
              <a:lnSpc>
                <a:spcPct val="100000"/>
              </a:lnSpc>
              <a:spcBef>
                <a:spcPts val="0"/>
              </a:spcBef>
              <a:spcAft>
                <a:spcPts val="0"/>
              </a:spcAft>
              <a:buClr>
                <a:schemeClr val="lt2"/>
              </a:buClr>
              <a:buSzPts val="1400"/>
              <a:buFont typeface="Tahoma"/>
              <a:buNone/>
              <a:defRPr sz="1400" b="0" i="0" u="none">
                <a:solidFill>
                  <a:schemeClr val="lt2"/>
                </a:solidFill>
                <a:latin typeface="Tahoma"/>
                <a:ea typeface="Tahoma"/>
                <a:cs typeface="Tahoma"/>
                <a:sym typeface="Tahoma"/>
              </a:defRPr>
            </a:lvl1pPr>
            <a:lvl2pPr marL="0" marR="0" lvl="1" indent="0" algn="r" rtl="0">
              <a:lnSpc>
                <a:spcPct val="100000"/>
              </a:lnSpc>
              <a:spcBef>
                <a:spcPts val="0"/>
              </a:spcBef>
              <a:spcAft>
                <a:spcPts val="0"/>
              </a:spcAft>
              <a:buClr>
                <a:schemeClr val="lt2"/>
              </a:buClr>
              <a:buSzPts val="1400"/>
              <a:buFont typeface="Tahoma"/>
              <a:buNone/>
              <a:defRPr sz="1400" b="0" i="0" u="none">
                <a:solidFill>
                  <a:schemeClr val="lt2"/>
                </a:solidFill>
                <a:latin typeface="Tahoma"/>
                <a:ea typeface="Tahoma"/>
                <a:cs typeface="Tahoma"/>
                <a:sym typeface="Tahoma"/>
              </a:defRPr>
            </a:lvl2pPr>
            <a:lvl3pPr marL="0" marR="0" lvl="2" indent="0" algn="r" rtl="0">
              <a:lnSpc>
                <a:spcPct val="100000"/>
              </a:lnSpc>
              <a:spcBef>
                <a:spcPts val="0"/>
              </a:spcBef>
              <a:spcAft>
                <a:spcPts val="0"/>
              </a:spcAft>
              <a:buClr>
                <a:schemeClr val="lt2"/>
              </a:buClr>
              <a:buSzPts val="1400"/>
              <a:buFont typeface="Tahoma"/>
              <a:buNone/>
              <a:defRPr sz="1400" b="0" i="0" u="none">
                <a:solidFill>
                  <a:schemeClr val="lt2"/>
                </a:solidFill>
                <a:latin typeface="Tahoma"/>
                <a:ea typeface="Tahoma"/>
                <a:cs typeface="Tahoma"/>
                <a:sym typeface="Tahoma"/>
              </a:defRPr>
            </a:lvl3pPr>
            <a:lvl4pPr marL="0" marR="0" lvl="3" indent="0" algn="r" rtl="0">
              <a:lnSpc>
                <a:spcPct val="100000"/>
              </a:lnSpc>
              <a:spcBef>
                <a:spcPts val="0"/>
              </a:spcBef>
              <a:spcAft>
                <a:spcPts val="0"/>
              </a:spcAft>
              <a:buClr>
                <a:schemeClr val="lt2"/>
              </a:buClr>
              <a:buSzPts val="1400"/>
              <a:buFont typeface="Tahoma"/>
              <a:buNone/>
              <a:defRPr sz="1400" b="0" i="0" u="none">
                <a:solidFill>
                  <a:schemeClr val="lt2"/>
                </a:solidFill>
                <a:latin typeface="Tahoma"/>
                <a:ea typeface="Tahoma"/>
                <a:cs typeface="Tahoma"/>
                <a:sym typeface="Tahoma"/>
              </a:defRPr>
            </a:lvl4pPr>
            <a:lvl5pPr marL="0" marR="0" lvl="4" indent="0" algn="r" rtl="0">
              <a:lnSpc>
                <a:spcPct val="100000"/>
              </a:lnSpc>
              <a:spcBef>
                <a:spcPts val="0"/>
              </a:spcBef>
              <a:spcAft>
                <a:spcPts val="0"/>
              </a:spcAft>
              <a:buClr>
                <a:schemeClr val="lt2"/>
              </a:buClr>
              <a:buSzPts val="1400"/>
              <a:buFont typeface="Tahoma"/>
              <a:buNone/>
              <a:defRPr sz="1400" b="0" i="0" u="none">
                <a:solidFill>
                  <a:schemeClr val="lt2"/>
                </a:solidFill>
                <a:latin typeface="Tahoma"/>
                <a:ea typeface="Tahoma"/>
                <a:cs typeface="Tahoma"/>
                <a:sym typeface="Tahoma"/>
              </a:defRPr>
            </a:lvl5pPr>
            <a:lvl6pPr marL="0" marR="0" lvl="5" indent="0" algn="r" rtl="0">
              <a:lnSpc>
                <a:spcPct val="100000"/>
              </a:lnSpc>
              <a:spcBef>
                <a:spcPts val="0"/>
              </a:spcBef>
              <a:spcAft>
                <a:spcPts val="0"/>
              </a:spcAft>
              <a:buClr>
                <a:schemeClr val="lt2"/>
              </a:buClr>
              <a:buSzPts val="1400"/>
              <a:buFont typeface="Tahoma"/>
              <a:buNone/>
              <a:defRPr sz="1400" b="0" i="0" u="none">
                <a:solidFill>
                  <a:schemeClr val="lt2"/>
                </a:solidFill>
                <a:latin typeface="Tahoma"/>
                <a:ea typeface="Tahoma"/>
                <a:cs typeface="Tahoma"/>
                <a:sym typeface="Tahoma"/>
              </a:defRPr>
            </a:lvl6pPr>
            <a:lvl7pPr marL="0" marR="0" lvl="6" indent="0" algn="r" rtl="0">
              <a:lnSpc>
                <a:spcPct val="100000"/>
              </a:lnSpc>
              <a:spcBef>
                <a:spcPts val="0"/>
              </a:spcBef>
              <a:spcAft>
                <a:spcPts val="0"/>
              </a:spcAft>
              <a:buClr>
                <a:schemeClr val="lt2"/>
              </a:buClr>
              <a:buSzPts val="1400"/>
              <a:buFont typeface="Tahoma"/>
              <a:buNone/>
              <a:defRPr sz="1400" b="0" i="0" u="none">
                <a:solidFill>
                  <a:schemeClr val="lt2"/>
                </a:solidFill>
                <a:latin typeface="Tahoma"/>
                <a:ea typeface="Tahoma"/>
                <a:cs typeface="Tahoma"/>
                <a:sym typeface="Tahoma"/>
              </a:defRPr>
            </a:lvl7pPr>
            <a:lvl8pPr marL="0" marR="0" lvl="7" indent="0" algn="r" rtl="0">
              <a:lnSpc>
                <a:spcPct val="100000"/>
              </a:lnSpc>
              <a:spcBef>
                <a:spcPts val="0"/>
              </a:spcBef>
              <a:spcAft>
                <a:spcPts val="0"/>
              </a:spcAft>
              <a:buClr>
                <a:schemeClr val="lt2"/>
              </a:buClr>
              <a:buSzPts val="1400"/>
              <a:buFont typeface="Tahoma"/>
              <a:buNone/>
              <a:defRPr sz="1400" b="0" i="0" u="none">
                <a:solidFill>
                  <a:schemeClr val="lt2"/>
                </a:solidFill>
                <a:latin typeface="Tahoma"/>
                <a:ea typeface="Tahoma"/>
                <a:cs typeface="Tahoma"/>
                <a:sym typeface="Tahoma"/>
              </a:defRPr>
            </a:lvl8pPr>
            <a:lvl9pPr marL="0" marR="0" lvl="8" indent="0" algn="r" rtl="0">
              <a:lnSpc>
                <a:spcPct val="100000"/>
              </a:lnSpc>
              <a:spcBef>
                <a:spcPts val="0"/>
              </a:spcBef>
              <a:spcAft>
                <a:spcPts val="0"/>
              </a:spcAft>
              <a:buClr>
                <a:schemeClr val="lt2"/>
              </a:buClr>
              <a:buSzPts val="1400"/>
              <a:buFont typeface="Tahoma"/>
              <a:buNone/>
              <a:defRPr sz="1400" b="0" i="0" u="none">
                <a:solidFill>
                  <a:schemeClr val="lt2"/>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59"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31.jpg"/><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39.jpg"/><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5"/>
          <p:cNvSpPr txBox="1"/>
          <p:nvPr/>
        </p:nvSpPr>
        <p:spPr>
          <a:xfrm>
            <a:off x="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lt2"/>
              </a:buClr>
              <a:buSzPts val="2000"/>
              <a:buFont typeface="Arial"/>
              <a:buNone/>
            </a:pPr>
            <a:r>
              <a:rPr lang="en-US" sz="2000" b="1" i="0" u="none" strike="noStrike" cap="none">
                <a:solidFill>
                  <a:schemeClr val="lt2"/>
                </a:solidFill>
                <a:latin typeface="Arial"/>
                <a:ea typeface="Arial"/>
                <a:cs typeface="Arial"/>
                <a:sym typeface="Arial"/>
              </a:rPr>
              <a:t>6.</a:t>
            </a:r>
            <a:fld id="{00000000-1234-1234-1234-123412341234}" type="slidenum">
              <a:rPr lang="en-US" sz="2000" b="1" i="0" u="none" strike="noStrike" cap="none">
                <a:solidFill>
                  <a:schemeClr val="lt2"/>
                </a:solidFill>
                <a:latin typeface="Arial"/>
                <a:ea typeface="Arial"/>
                <a:cs typeface="Arial"/>
                <a:sym typeface="Arial"/>
              </a:rPr>
              <a:t>1</a:t>
            </a:fld>
            <a:endParaRPr/>
          </a:p>
        </p:txBody>
      </p:sp>
      <p:pic>
        <p:nvPicPr>
          <p:cNvPr id="84" name="Google Shape;84;p15" descr="Forouzan4e07_banner"/>
          <p:cNvPicPr preferRelativeResize="0">
            <a:picLocks noGrp="1"/>
          </p:cNvPicPr>
          <p:nvPr>
            <p:ph type="body" idx="1"/>
          </p:nvPr>
        </p:nvPicPr>
        <p:blipFill rotWithShape="1">
          <a:blip r:embed="rId3">
            <a:alphaModFix/>
          </a:blip>
          <a:srcRect/>
          <a:stretch/>
        </p:blipFill>
        <p:spPr>
          <a:xfrm>
            <a:off x="0" y="0"/>
            <a:ext cx="9144000" cy="1096962"/>
          </a:xfrm>
          <a:prstGeom prst="rect">
            <a:avLst/>
          </a:prstGeom>
          <a:noFill/>
          <a:ln>
            <a:noFill/>
          </a:ln>
        </p:spPr>
      </p:pic>
      <p:sp>
        <p:nvSpPr>
          <p:cNvPr id="85" name="Google Shape;85;p15"/>
          <p:cNvSpPr txBox="1"/>
          <p:nvPr/>
        </p:nvSpPr>
        <p:spPr>
          <a:xfrm>
            <a:off x="1143000" y="2514600"/>
            <a:ext cx="6858000" cy="397033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2"/>
              </a:buClr>
              <a:buSzPts val="4400"/>
              <a:buFont typeface="Arial"/>
              <a:buNone/>
            </a:pPr>
            <a:r>
              <a:rPr lang="en-US" sz="4400" b="1" i="0" u="none" strike="noStrike" cap="none">
                <a:solidFill>
                  <a:schemeClr val="dk2"/>
                </a:solidFill>
                <a:latin typeface="Arial"/>
                <a:ea typeface="Arial"/>
                <a:cs typeface="Arial"/>
                <a:sym typeface="Arial"/>
              </a:rPr>
              <a:t>Chapter 6</a:t>
            </a:r>
            <a:endParaRPr/>
          </a:p>
          <a:p>
            <a:pPr marL="0" marR="0" lvl="0" indent="0" algn="ctr" rtl="0">
              <a:lnSpc>
                <a:spcPct val="100000"/>
              </a:lnSpc>
              <a:spcBef>
                <a:spcPts val="0"/>
              </a:spcBef>
              <a:spcAft>
                <a:spcPts val="0"/>
              </a:spcAft>
              <a:buClr>
                <a:schemeClr val="dk1"/>
              </a:buClr>
              <a:buSzPts val="2000"/>
              <a:buFont typeface="Arial"/>
              <a:buNone/>
            </a:pPr>
            <a:endParaRPr sz="2000" b="1" i="0" u="none" strike="noStrike" cap="none">
              <a:solidFill>
                <a:schemeClr val="dk2"/>
              </a:solidFill>
              <a:latin typeface="Arial"/>
              <a:ea typeface="Arial"/>
              <a:cs typeface="Arial"/>
              <a:sym typeface="Arial"/>
            </a:endParaRPr>
          </a:p>
          <a:p>
            <a:pPr marL="0" marR="0" lvl="0" indent="0" algn="ctr" rtl="0">
              <a:lnSpc>
                <a:spcPct val="100000"/>
              </a:lnSpc>
              <a:spcBef>
                <a:spcPts val="0"/>
              </a:spcBef>
              <a:spcAft>
                <a:spcPts val="0"/>
              </a:spcAft>
              <a:buClr>
                <a:schemeClr val="dk1"/>
              </a:buClr>
              <a:buSzPts val="3600"/>
              <a:buFont typeface="Arial"/>
              <a:buNone/>
            </a:pPr>
            <a:r>
              <a:rPr lang="en-US" sz="3600" b="1" i="0" u="none" strike="noStrike" cap="none">
                <a:solidFill>
                  <a:schemeClr val="dk1"/>
                </a:solidFill>
                <a:latin typeface="Arial"/>
                <a:ea typeface="Arial"/>
                <a:cs typeface="Arial"/>
                <a:sym typeface="Arial"/>
              </a:rPr>
              <a:t>Bandwidth Utilization:</a:t>
            </a:r>
            <a:endParaRPr/>
          </a:p>
          <a:p>
            <a:pPr marL="0" marR="0" lvl="0" indent="0" algn="ctr" rtl="0">
              <a:lnSpc>
                <a:spcPct val="100000"/>
              </a:lnSpc>
              <a:spcBef>
                <a:spcPts val="0"/>
              </a:spcBef>
              <a:spcAft>
                <a:spcPts val="0"/>
              </a:spcAft>
              <a:buClr>
                <a:schemeClr val="dk1"/>
              </a:buClr>
              <a:buSzPts val="3600"/>
              <a:buFont typeface="Arial"/>
              <a:buNone/>
            </a:pPr>
            <a:r>
              <a:rPr lang="en-US" sz="3600" b="1" i="0" u="none" strike="noStrike" cap="none">
                <a:solidFill>
                  <a:schemeClr val="dk1"/>
                </a:solidFill>
                <a:latin typeface="Arial"/>
                <a:ea typeface="Arial"/>
                <a:cs typeface="Arial"/>
                <a:sym typeface="Arial"/>
              </a:rPr>
              <a:t>Multiplexing and Spreading</a:t>
            </a:r>
            <a:endParaRPr/>
          </a:p>
          <a:p>
            <a:pPr marL="0" marR="0" lvl="0" indent="0" algn="ctr" rtl="0">
              <a:lnSpc>
                <a:spcPct val="100000"/>
              </a:lnSpc>
              <a:spcBef>
                <a:spcPts val="0"/>
              </a:spcBef>
              <a:spcAft>
                <a:spcPts val="0"/>
              </a:spcAft>
              <a:buClr>
                <a:schemeClr val="dk1"/>
              </a:buClr>
              <a:buSzPts val="3600"/>
              <a:buFont typeface="Arial"/>
              <a:buNone/>
            </a:pPr>
            <a:r>
              <a:rPr lang="en-US" sz="3600" b="1" i="0" u="none" strike="noStrike" cap="none">
                <a:solidFill>
                  <a:schemeClr val="dk1"/>
                </a:solidFill>
                <a:latin typeface="Arial"/>
                <a:ea typeface="Arial"/>
                <a:cs typeface="Arial"/>
                <a:sym typeface="Arial"/>
              </a:rPr>
              <a:t>BY </a:t>
            </a:r>
            <a:endParaRPr/>
          </a:p>
          <a:p>
            <a:pPr marL="0" marR="0" lvl="0" indent="0" algn="ctr" rtl="0">
              <a:lnSpc>
                <a:spcPct val="100000"/>
              </a:lnSpc>
              <a:spcBef>
                <a:spcPts val="0"/>
              </a:spcBef>
              <a:spcAft>
                <a:spcPts val="0"/>
              </a:spcAft>
              <a:buClr>
                <a:schemeClr val="dk1"/>
              </a:buClr>
              <a:buSzPts val="3600"/>
              <a:buFont typeface="Arial"/>
              <a:buNone/>
            </a:pPr>
            <a:r>
              <a:rPr lang="en-US" sz="3600" b="1" i="0" u="none" strike="noStrike" cap="none">
                <a:solidFill>
                  <a:schemeClr val="dk1"/>
                </a:solidFill>
                <a:latin typeface="Arial"/>
                <a:ea typeface="Arial"/>
                <a:cs typeface="Arial"/>
                <a:sym typeface="Arial"/>
              </a:rPr>
              <a:t>NTR</a:t>
            </a:r>
            <a:endParaRPr/>
          </a:p>
          <a:p>
            <a:pPr marL="0" marR="0" lvl="0" indent="0" algn="l" rtl="0">
              <a:lnSpc>
                <a:spcPct val="100000"/>
              </a:lnSpc>
              <a:spcBef>
                <a:spcPts val="0"/>
              </a:spcBef>
              <a:spcAft>
                <a:spcPts val="0"/>
              </a:spcAft>
              <a:buNone/>
            </a:pPr>
            <a:endParaRPr sz="3600" b="1" i="0" u="none">
              <a:solidFill>
                <a:schemeClr val="dk1"/>
              </a:solidFill>
              <a:latin typeface="Arial"/>
              <a:ea typeface="Arial"/>
              <a:cs typeface="Arial"/>
              <a:sym typeface="Arial"/>
            </a:endParaRPr>
          </a:p>
        </p:txBody>
      </p:sp>
      <p:sp>
        <p:nvSpPr>
          <p:cNvPr id="86" name="Google Shape;86;p15"/>
          <p:cNvSpPr txBox="1"/>
          <p:nvPr/>
        </p:nvSpPr>
        <p:spPr>
          <a:xfrm>
            <a:off x="0" y="6507162"/>
            <a:ext cx="9144000" cy="27463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1200"/>
              <a:buFont typeface="Times New Roman"/>
              <a:buNone/>
            </a:pPr>
            <a:r>
              <a:rPr lang="en-US" sz="1200" b="0" i="0" u="none">
                <a:solidFill>
                  <a:schemeClr val="dk1"/>
                </a:solidFill>
                <a:latin typeface="Times New Roman"/>
                <a:ea typeface="Times New Roman"/>
                <a:cs typeface="Times New Roman"/>
                <a:sym typeface="Times New Roman"/>
              </a:rPr>
              <a:t>Copyright © The McGraw-Hill Companies, Inc. Permission required for reproduction or display.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4"/>
          <p:cNvSpPr txBox="1"/>
          <p:nvPr/>
        </p:nvSpPr>
        <p:spPr>
          <a:xfrm>
            <a:off x="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lt2"/>
              </a:buClr>
              <a:buSzPts val="2000"/>
              <a:buFont typeface="Arial"/>
              <a:buNone/>
            </a:pPr>
            <a:r>
              <a:rPr lang="en-US" sz="2000" b="1" i="0" u="none">
                <a:solidFill>
                  <a:schemeClr val="lt2"/>
                </a:solidFill>
                <a:latin typeface="Arial"/>
                <a:ea typeface="Arial"/>
                <a:cs typeface="Arial"/>
                <a:sym typeface="Arial"/>
              </a:rPr>
              <a:t>6.</a:t>
            </a:r>
            <a:fld id="{00000000-1234-1234-1234-123412341234}" type="slidenum">
              <a:rPr lang="en-US" sz="2000" b="1" i="0" u="none">
                <a:solidFill>
                  <a:schemeClr val="lt2"/>
                </a:solidFill>
                <a:latin typeface="Arial"/>
                <a:ea typeface="Arial"/>
                <a:cs typeface="Arial"/>
                <a:sym typeface="Arial"/>
              </a:rPr>
              <a:t>10</a:t>
            </a:fld>
            <a:endParaRPr/>
          </a:p>
        </p:txBody>
      </p:sp>
      <p:cxnSp>
        <p:nvCxnSpPr>
          <p:cNvPr id="188" name="Google Shape;188;p24"/>
          <p:cNvCxnSpPr/>
          <p:nvPr/>
        </p:nvCxnSpPr>
        <p:spPr>
          <a:xfrm>
            <a:off x="152400" y="533400"/>
            <a:ext cx="8763000" cy="0"/>
          </a:xfrm>
          <a:prstGeom prst="straightConnector1">
            <a:avLst/>
          </a:prstGeom>
          <a:noFill/>
          <a:ln w="76200" cap="flat" cmpd="sng">
            <a:solidFill>
              <a:schemeClr val="hlink"/>
            </a:solidFill>
            <a:prstDash val="solid"/>
            <a:miter lim="800000"/>
            <a:headEnd type="none" w="med" len="med"/>
            <a:tailEnd type="none" w="med" len="med"/>
          </a:ln>
        </p:spPr>
      </p:cxnSp>
      <p:cxnSp>
        <p:nvCxnSpPr>
          <p:cNvPr id="189" name="Google Shape;189;p24"/>
          <p:cNvCxnSpPr/>
          <p:nvPr/>
        </p:nvCxnSpPr>
        <p:spPr>
          <a:xfrm>
            <a:off x="152400" y="1371600"/>
            <a:ext cx="8763000" cy="0"/>
          </a:xfrm>
          <a:prstGeom prst="straightConnector1">
            <a:avLst/>
          </a:prstGeom>
          <a:noFill/>
          <a:ln w="19050" cap="flat" cmpd="sng">
            <a:solidFill>
              <a:schemeClr val="hlink"/>
            </a:solidFill>
            <a:prstDash val="solid"/>
            <a:miter lim="800000"/>
            <a:headEnd type="none" w="med" len="med"/>
            <a:tailEnd type="none" w="med" len="med"/>
          </a:ln>
        </p:spPr>
      </p:cxnSp>
      <p:sp>
        <p:nvSpPr>
          <p:cNvPr id="190" name="Google Shape;190;p24"/>
          <p:cNvSpPr txBox="1"/>
          <p:nvPr/>
        </p:nvSpPr>
        <p:spPr>
          <a:xfrm>
            <a:off x="304800" y="762000"/>
            <a:ext cx="4803775" cy="457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folHlink"/>
              </a:buClr>
              <a:buSzPts val="2400"/>
              <a:buFont typeface="Times New Roman"/>
              <a:buNone/>
            </a:pPr>
            <a:r>
              <a:rPr lang="en-US" sz="2400" b="1" i="0" u="none">
                <a:solidFill>
                  <a:schemeClr val="folHlink"/>
                </a:solidFill>
                <a:latin typeface="Times New Roman"/>
                <a:ea typeface="Times New Roman"/>
                <a:cs typeface="Times New Roman"/>
                <a:sym typeface="Times New Roman"/>
              </a:rPr>
              <a:t>Figure 6.5  </a:t>
            </a:r>
            <a:r>
              <a:rPr lang="en-US" sz="2000" b="1" i="1" u="none">
                <a:solidFill>
                  <a:schemeClr val="dk1"/>
                </a:solidFill>
                <a:latin typeface="Times New Roman"/>
                <a:ea typeface="Times New Roman"/>
                <a:cs typeface="Times New Roman"/>
                <a:sym typeface="Times New Roman"/>
              </a:rPr>
              <a:t>FDM demultiplexing example</a:t>
            </a:r>
            <a:endParaRPr/>
          </a:p>
        </p:txBody>
      </p:sp>
      <p:cxnSp>
        <p:nvCxnSpPr>
          <p:cNvPr id="191" name="Google Shape;191;p24"/>
          <p:cNvCxnSpPr/>
          <p:nvPr/>
        </p:nvCxnSpPr>
        <p:spPr>
          <a:xfrm>
            <a:off x="152400" y="6248400"/>
            <a:ext cx="8763000" cy="0"/>
          </a:xfrm>
          <a:prstGeom prst="straightConnector1">
            <a:avLst/>
          </a:prstGeom>
          <a:noFill/>
          <a:ln w="76200" cap="flat" cmpd="sng">
            <a:solidFill>
              <a:schemeClr val="hlink"/>
            </a:solidFill>
            <a:prstDash val="solid"/>
            <a:miter lim="800000"/>
            <a:headEnd type="none" w="med" len="med"/>
            <a:tailEnd type="none" w="med" len="med"/>
          </a:ln>
        </p:spPr>
      </p:cxnSp>
      <p:pic>
        <p:nvPicPr>
          <p:cNvPr id="192" name="Google Shape;192;p24"/>
          <p:cNvPicPr preferRelativeResize="0"/>
          <p:nvPr/>
        </p:nvPicPr>
        <p:blipFill rotWithShape="1">
          <a:blip r:embed="rId3">
            <a:alphaModFix/>
          </a:blip>
          <a:srcRect/>
          <a:stretch/>
        </p:blipFill>
        <p:spPr>
          <a:xfrm>
            <a:off x="282575" y="1870075"/>
            <a:ext cx="8556625" cy="36925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25"/>
          <p:cNvSpPr txBox="1"/>
          <p:nvPr/>
        </p:nvSpPr>
        <p:spPr>
          <a:xfrm>
            <a:off x="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lt2"/>
              </a:buClr>
              <a:buSzPts val="2000"/>
              <a:buFont typeface="Arial"/>
              <a:buNone/>
            </a:pPr>
            <a:r>
              <a:rPr lang="en-US" sz="2000" b="1" i="0" u="none">
                <a:solidFill>
                  <a:schemeClr val="lt2"/>
                </a:solidFill>
                <a:latin typeface="Arial"/>
                <a:ea typeface="Arial"/>
                <a:cs typeface="Arial"/>
                <a:sym typeface="Arial"/>
              </a:rPr>
              <a:t>6.</a:t>
            </a:r>
            <a:fld id="{00000000-1234-1234-1234-123412341234}" type="slidenum">
              <a:rPr lang="en-US" sz="2000" b="1" i="0" u="none">
                <a:solidFill>
                  <a:schemeClr val="lt2"/>
                </a:solidFill>
                <a:latin typeface="Arial"/>
                <a:ea typeface="Arial"/>
                <a:cs typeface="Arial"/>
                <a:sym typeface="Arial"/>
              </a:rPr>
              <a:t>11</a:t>
            </a:fld>
            <a:endParaRPr/>
          </a:p>
        </p:txBody>
      </p:sp>
      <p:sp>
        <p:nvSpPr>
          <p:cNvPr id="198" name="Google Shape;198;p25"/>
          <p:cNvSpPr txBox="1"/>
          <p:nvPr/>
        </p:nvSpPr>
        <p:spPr>
          <a:xfrm>
            <a:off x="366712" y="107950"/>
            <a:ext cx="438150" cy="474662"/>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199" name="Google Shape;199;p25"/>
          <p:cNvSpPr txBox="1"/>
          <p:nvPr/>
        </p:nvSpPr>
        <p:spPr>
          <a:xfrm>
            <a:off x="749300" y="107950"/>
            <a:ext cx="328612" cy="474662"/>
          </a:xfrm>
          <a:prstGeom prst="rect">
            <a:avLst/>
          </a:prstGeom>
          <a:gradFill>
            <a:gsLst>
              <a:gs pos="0">
                <a:schemeClr val="accent2"/>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200" name="Google Shape;200;p25"/>
          <p:cNvSpPr txBox="1"/>
          <p:nvPr/>
        </p:nvSpPr>
        <p:spPr>
          <a:xfrm>
            <a:off x="490537" y="530225"/>
            <a:ext cx="422275" cy="474662"/>
          </a:xfrm>
          <a:prstGeom prst="rect">
            <a:avLst/>
          </a:prstGeom>
          <a:solidFill>
            <a:schemeClr val="folHlink"/>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201" name="Google Shape;201;p25"/>
          <p:cNvSpPr txBox="1"/>
          <p:nvPr/>
        </p:nvSpPr>
        <p:spPr>
          <a:xfrm>
            <a:off x="860425" y="530225"/>
            <a:ext cx="368300" cy="474662"/>
          </a:xfrm>
          <a:prstGeom prst="rect">
            <a:avLst/>
          </a:prstGeom>
          <a:gradFill>
            <a:gsLst>
              <a:gs pos="0">
                <a:schemeClr val="folHlink"/>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202" name="Google Shape;202;p25"/>
          <p:cNvSpPr txBox="1"/>
          <p:nvPr/>
        </p:nvSpPr>
        <p:spPr>
          <a:xfrm>
            <a:off x="76200" y="457200"/>
            <a:ext cx="560387" cy="422275"/>
          </a:xfrm>
          <a:prstGeom prst="rect">
            <a:avLst/>
          </a:prstGeom>
          <a:gradFill>
            <a:gsLst>
              <a:gs pos="0">
                <a:schemeClr val="lt1"/>
              </a:gs>
              <a:gs pos="100000">
                <a:schemeClr val="hlink"/>
              </a:gs>
            </a:gsLst>
            <a:lin ang="1890000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203" name="Google Shape;203;p25"/>
          <p:cNvSpPr txBox="1"/>
          <p:nvPr/>
        </p:nvSpPr>
        <p:spPr>
          <a:xfrm>
            <a:off x="711200" y="0"/>
            <a:ext cx="31750" cy="1052512"/>
          </a:xfrm>
          <a:prstGeom prst="rect">
            <a:avLst/>
          </a:pr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204" name="Google Shape;204;p25"/>
          <p:cNvSpPr txBox="1"/>
          <p:nvPr/>
        </p:nvSpPr>
        <p:spPr>
          <a:xfrm>
            <a:off x="442912" y="533400"/>
            <a:ext cx="8226425" cy="31750"/>
          </a:xfrm>
          <a:prstGeom prst="rect">
            <a:avLst/>
          </a:prstGeom>
          <a:gradFill>
            <a:gsLst>
              <a:gs pos="0">
                <a:schemeClr val="lt2"/>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205" name="Google Shape;205;p25"/>
          <p:cNvSpPr txBox="1"/>
          <p:nvPr/>
        </p:nvSpPr>
        <p:spPr>
          <a:xfrm>
            <a:off x="228600" y="914400"/>
            <a:ext cx="8686800" cy="2227262"/>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chemeClr val="dk1"/>
              </a:buClr>
              <a:buSzPts val="2800"/>
              <a:buFont typeface="Times New Roman"/>
              <a:buNone/>
            </a:pPr>
            <a:r>
              <a:rPr lang="en-US" sz="2800" b="1" i="1" u="none">
                <a:solidFill>
                  <a:schemeClr val="dk1"/>
                </a:solidFill>
                <a:latin typeface="Times New Roman"/>
                <a:ea typeface="Times New Roman"/>
                <a:cs typeface="Times New Roman"/>
                <a:sym typeface="Times New Roman"/>
              </a:rPr>
              <a:t>Assume that a voice channel occupies a bandwidth of 4 kHz. We need to combine three voice channels into a link with a bandwidth of 12 kHz, from 20 to 32 kHz. Show the configuration, using the frequency domain. Assume there are no guard bands.</a:t>
            </a:r>
            <a:endParaRPr/>
          </a:p>
        </p:txBody>
      </p:sp>
      <p:sp>
        <p:nvSpPr>
          <p:cNvPr id="206" name="Google Shape;206;p25"/>
          <p:cNvSpPr txBox="1"/>
          <p:nvPr/>
        </p:nvSpPr>
        <p:spPr>
          <a:xfrm>
            <a:off x="228600" y="3200400"/>
            <a:ext cx="8686800" cy="308133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hlink"/>
              </a:buClr>
              <a:buSzPts val="2800"/>
              <a:buFont typeface="Times New Roman"/>
              <a:buNone/>
            </a:pPr>
            <a:r>
              <a:rPr lang="en-US" sz="2800" b="1" i="1" u="none">
                <a:solidFill>
                  <a:schemeClr val="hlink"/>
                </a:solidFill>
                <a:latin typeface="Times New Roman"/>
                <a:ea typeface="Times New Roman"/>
                <a:cs typeface="Times New Roman"/>
                <a:sym typeface="Times New Roman"/>
              </a:rPr>
              <a:t>Solution</a:t>
            </a:r>
            <a:endParaRPr/>
          </a:p>
          <a:p>
            <a:pPr marL="0" marR="0" lvl="0" indent="0" algn="l" rtl="0">
              <a:lnSpc>
                <a:spcPct val="100000"/>
              </a:lnSpc>
              <a:spcBef>
                <a:spcPts val="0"/>
              </a:spcBef>
              <a:spcAft>
                <a:spcPts val="0"/>
              </a:spcAft>
              <a:buClr>
                <a:schemeClr val="dk1"/>
              </a:buClr>
              <a:buSzPts val="2800"/>
              <a:buFont typeface="Times"/>
              <a:buNone/>
            </a:pPr>
            <a:r>
              <a:rPr lang="en-US" sz="2800" b="1" i="1" u="none">
                <a:solidFill>
                  <a:schemeClr val="dk1"/>
                </a:solidFill>
                <a:latin typeface="Times"/>
                <a:ea typeface="Times"/>
                <a:cs typeface="Times"/>
                <a:sym typeface="Times"/>
              </a:rPr>
              <a:t>We shift (modulate) each of the three voice channels to a different bandwidth, as shown in Figure 6.6. We use the 20- to 24-kHz bandwidth for the first channel, the 24- to 28-kHz bandwidth for the second channel, and the 28- to 32-kHz bandwidth for the third one. Then we combine them as shown in Figure 6.6. </a:t>
            </a:r>
            <a:endParaRPr/>
          </a:p>
        </p:txBody>
      </p:sp>
      <p:sp>
        <p:nvSpPr>
          <p:cNvPr id="207" name="Google Shape;207;p25"/>
          <p:cNvSpPr txBox="1"/>
          <p:nvPr/>
        </p:nvSpPr>
        <p:spPr>
          <a:xfrm>
            <a:off x="1066800" y="0"/>
            <a:ext cx="2533650" cy="57943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hlink"/>
              </a:buClr>
              <a:buSzPts val="3200"/>
              <a:buFont typeface="Arial"/>
              <a:buNone/>
            </a:pPr>
            <a:r>
              <a:rPr lang="en-US" sz="3200" b="1" i="1" u="none">
                <a:solidFill>
                  <a:schemeClr val="hlink"/>
                </a:solidFill>
                <a:latin typeface="Arial"/>
                <a:ea typeface="Arial"/>
                <a:cs typeface="Arial"/>
                <a:sym typeface="Arial"/>
              </a:rPr>
              <a:t>Example 6.1</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26"/>
          <p:cNvSpPr txBox="1"/>
          <p:nvPr/>
        </p:nvSpPr>
        <p:spPr>
          <a:xfrm>
            <a:off x="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lt2"/>
              </a:buClr>
              <a:buSzPts val="2000"/>
              <a:buFont typeface="Arial"/>
              <a:buNone/>
            </a:pPr>
            <a:r>
              <a:rPr lang="en-US" sz="2000" b="1" i="0" u="none">
                <a:solidFill>
                  <a:schemeClr val="lt2"/>
                </a:solidFill>
                <a:latin typeface="Arial"/>
                <a:ea typeface="Arial"/>
                <a:cs typeface="Arial"/>
                <a:sym typeface="Arial"/>
              </a:rPr>
              <a:t>6.</a:t>
            </a:r>
            <a:fld id="{00000000-1234-1234-1234-123412341234}" type="slidenum">
              <a:rPr lang="en-US" sz="2000" b="1" i="0" u="none">
                <a:solidFill>
                  <a:schemeClr val="lt2"/>
                </a:solidFill>
                <a:latin typeface="Arial"/>
                <a:ea typeface="Arial"/>
                <a:cs typeface="Arial"/>
                <a:sym typeface="Arial"/>
              </a:rPr>
              <a:t>12</a:t>
            </a:fld>
            <a:endParaRPr/>
          </a:p>
        </p:txBody>
      </p:sp>
      <p:cxnSp>
        <p:nvCxnSpPr>
          <p:cNvPr id="213" name="Google Shape;213;p26"/>
          <p:cNvCxnSpPr/>
          <p:nvPr/>
        </p:nvCxnSpPr>
        <p:spPr>
          <a:xfrm>
            <a:off x="152400" y="228600"/>
            <a:ext cx="8763000" cy="0"/>
          </a:xfrm>
          <a:prstGeom prst="straightConnector1">
            <a:avLst/>
          </a:prstGeom>
          <a:noFill/>
          <a:ln w="76200" cap="flat" cmpd="sng">
            <a:solidFill>
              <a:schemeClr val="hlink"/>
            </a:solidFill>
            <a:prstDash val="solid"/>
            <a:miter lim="800000"/>
            <a:headEnd type="none" w="med" len="med"/>
            <a:tailEnd type="none" w="med" len="med"/>
          </a:ln>
        </p:spPr>
      </p:cxnSp>
      <p:cxnSp>
        <p:nvCxnSpPr>
          <p:cNvPr id="214" name="Google Shape;214;p26"/>
          <p:cNvCxnSpPr/>
          <p:nvPr/>
        </p:nvCxnSpPr>
        <p:spPr>
          <a:xfrm>
            <a:off x="152400" y="838200"/>
            <a:ext cx="8763000" cy="0"/>
          </a:xfrm>
          <a:prstGeom prst="straightConnector1">
            <a:avLst/>
          </a:prstGeom>
          <a:noFill/>
          <a:ln w="19050" cap="flat" cmpd="sng">
            <a:solidFill>
              <a:schemeClr val="hlink"/>
            </a:solidFill>
            <a:prstDash val="solid"/>
            <a:miter lim="800000"/>
            <a:headEnd type="none" w="med" len="med"/>
            <a:tailEnd type="none" w="med" len="med"/>
          </a:ln>
        </p:spPr>
      </p:cxnSp>
      <p:sp>
        <p:nvSpPr>
          <p:cNvPr id="215" name="Google Shape;215;p26"/>
          <p:cNvSpPr txBox="1"/>
          <p:nvPr/>
        </p:nvSpPr>
        <p:spPr>
          <a:xfrm>
            <a:off x="304800" y="228600"/>
            <a:ext cx="2968625" cy="457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folHlink"/>
              </a:buClr>
              <a:buSzPts val="2400"/>
              <a:buFont typeface="Times New Roman"/>
              <a:buNone/>
            </a:pPr>
            <a:r>
              <a:rPr lang="en-US" sz="2400" b="1" i="0" u="none">
                <a:solidFill>
                  <a:schemeClr val="folHlink"/>
                </a:solidFill>
                <a:latin typeface="Times New Roman"/>
                <a:ea typeface="Times New Roman"/>
                <a:cs typeface="Times New Roman"/>
                <a:sym typeface="Times New Roman"/>
              </a:rPr>
              <a:t>Figure 6.6  </a:t>
            </a:r>
            <a:r>
              <a:rPr lang="en-US" sz="2000" b="1" i="1" u="none">
                <a:solidFill>
                  <a:schemeClr val="dk1"/>
                </a:solidFill>
                <a:latin typeface="Times New Roman"/>
                <a:ea typeface="Times New Roman"/>
                <a:cs typeface="Times New Roman"/>
                <a:sym typeface="Times New Roman"/>
              </a:rPr>
              <a:t>Example 6.1</a:t>
            </a:r>
            <a:endParaRPr/>
          </a:p>
        </p:txBody>
      </p:sp>
      <p:cxnSp>
        <p:nvCxnSpPr>
          <p:cNvPr id="216" name="Google Shape;216;p26"/>
          <p:cNvCxnSpPr/>
          <p:nvPr/>
        </p:nvCxnSpPr>
        <p:spPr>
          <a:xfrm>
            <a:off x="152400" y="6324600"/>
            <a:ext cx="8763000" cy="0"/>
          </a:xfrm>
          <a:prstGeom prst="straightConnector1">
            <a:avLst/>
          </a:prstGeom>
          <a:noFill/>
          <a:ln w="76200" cap="flat" cmpd="sng">
            <a:solidFill>
              <a:schemeClr val="hlink"/>
            </a:solidFill>
            <a:prstDash val="solid"/>
            <a:miter lim="800000"/>
            <a:headEnd type="none" w="med" len="med"/>
            <a:tailEnd type="none" w="med" len="med"/>
          </a:ln>
        </p:spPr>
      </p:cxnSp>
      <p:pic>
        <p:nvPicPr>
          <p:cNvPr id="217" name="Google Shape;217;p26"/>
          <p:cNvPicPr preferRelativeResize="0"/>
          <p:nvPr/>
        </p:nvPicPr>
        <p:blipFill rotWithShape="1">
          <a:blip r:embed="rId3">
            <a:alphaModFix/>
          </a:blip>
          <a:srcRect/>
          <a:stretch/>
        </p:blipFill>
        <p:spPr>
          <a:xfrm>
            <a:off x="685800" y="898525"/>
            <a:ext cx="8153400" cy="53498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27"/>
          <p:cNvSpPr txBox="1"/>
          <p:nvPr/>
        </p:nvSpPr>
        <p:spPr>
          <a:xfrm>
            <a:off x="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lt2"/>
              </a:buClr>
              <a:buSzPts val="2000"/>
              <a:buFont typeface="Arial"/>
              <a:buNone/>
            </a:pPr>
            <a:r>
              <a:rPr lang="en-US" sz="2000" b="1" i="0" u="none">
                <a:solidFill>
                  <a:schemeClr val="lt2"/>
                </a:solidFill>
                <a:latin typeface="Arial"/>
                <a:ea typeface="Arial"/>
                <a:cs typeface="Arial"/>
                <a:sym typeface="Arial"/>
              </a:rPr>
              <a:t>6.</a:t>
            </a:r>
            <a:fld id="{00000000-1234-1234-1234-123412341234}" type="slidenum">
              <a:rPr lang="en-US" sz="2000" b="1" i="0" u="none">
                <a:solidFill>
                  <a:schemeClr val="lt2"/>
                </a:solidFill>
                <a:latin typeface="Arial"/>
                <a:ea typeface="Arial"/>
                <a:cs typeface="Arial"/>
                <a:sym typeface="Arial"/>
              </a:rPr>
              <a:t>13</a:t>
            </a:fld>
            <a:endParaRPr/>
          </a:p>
        </p:txBody>
      </p:sp>
      <p:sp>
        <p:nvSpPr>
          <p:cNvPr id="223" name="Google Shape;223;p27"/>
          <p:cNvSpPr txBox="1"/>
          <p:nvPr/>
        </p:nvSpPr>
        <p:spPr>
          <a:xfrm>
            <a:off x="366712" y="107950"/>
            <a:ext cx="438150" cy="474662"/>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224" name="Google Shape;224;p27"/>
          <p:cNvSpPr txBox="1"/>
          <p:nvPr/>
        </p:nvSpPr>
        <p:spPr>
          <a:xfrm>
            <a:off x="749300" y="107950"/>
            <a:ext cx="328612" cy="474662"/>
          </a:xfrm>
          <a:prstGeom prst="rect">
            <a:avLst/>
          </a:prstGeom>
          <a:gradFill>
            <a:gsLst>
              <a:gs pos="0">
                <a:schemeClr val="accent2"/>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225" name="Google Shape;225;p27"/>
          <p:cNvSpPr txBox="1"/>
          <p:nvPr/>
        </p:nvSpPr>
        <p:spPr>
          <a:xfrm>
            <a:off x="490537" y="530225"/>
            <a:ext cx="422275" cy="474662"/>
          </a:xfrm>
          <a:prstGeom prst="rect">
            <a:avLst/>
          </a:prstGeom>
          <a:solidFill>
            <a:schemeClr val="folHlink"/>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226" name="Google Shape;226;p27"/>
          <p:cNvSpPr txBox="1"/>
          <p:nvPr/>
        </p:nvSpPr>
        <p:spPr>
          <a:xfrm>
            <a:off x="860425" y="530225"/>
            <a:ext cx="368300" cy="474662"/>
          </a:xfrm>
          <a:prstGeom prst="rect">
            <a:avLst/>
          </a:prstGeom>
          <a:gradFill>
            <a:gsLst>
              <a:gs pos="0">
                <a:schemeClr val="folHlink"/>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227" name="Google Shape;227;p27"/>
          <p:cNvSpPr txBox="1"/>
          <p:nvPr/>
        </p:nvSpPr>
        <p:spPr>
          <a:xfrm>
            <a:off x="76200" y="457200"/>
            <a:ext cx="560387" cy="422275"/>
          </a:xfrm>
          <a:prstGeom prst="rect">
            <a:avLst/>
          </a:prstGeom>
          <a:gradFill>
            <a:gsLst>
              <a:gs pos="0">
                <a:schemeClr val="lt1"/>
              </a:gs>
              <a:gs pos="100000">
                <a:schemeClr val="hlink"/>
              </a:gs>
            </a:gsLst>
            <a:lin ang="1890000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228" name="Google Shape;228;p27"/>
          <p:cNvSpPr txBox="1"/>
          <p:nvPr/>
        </p:nvSpPr>
        <p:spPr>
          <a:xfrm>
            <a:off x="711200" y="0"/>
            <a:ext cx="31750" cy="1052512"/>
          </a:xfrm>
          <a:prstGeom prst="rect">
            <a:avLst/>
          </a:pr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229" name="Google Shape;229;p27"/>
          <p:cNvSpPr txBox="1"/>
          <p:nvPr/>
        </p:nvSpPr>
        <p:spPr>
          <a:xfrm>
            <a:off x="442912" y="533400"/>
            <a:ext cx="8226425" cy="31750"/>
          </a:xfrm>
          <a:prstGeom prst="rect">
            <a:avLst/>
          </a:prstGeom>
          <a:gradFill>
            <a:gsLst>
              <a:gs pos="0">
                <a:schemeClr val="lt2"/>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230" name="Google Shape;230;p27"/>
          <p:cNvSpPr txBox="1"/>
          <p:nvPr/>
        </p:nvSpPr>
        <p:spPr>
          <a:xfrm>
            <a:off x="228600" y="1447800"/>
            <a:ext cx="8686800" cy="1800225"/>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chemeClr val="dk1"/>
              </a:buClr>
              <a:buSzPts val="2800"/>
              <a:buFont typeface="Times New Roman"/>
              <a:buNone/>
            </a:pPr>
            <a:r>
              <a:rPr lang="en-US" sz="2800" b="1" i="1" u="none">
                <a:solidFill>
                  <a:schemeClr val="dk1"/>
                </a:solidFill>
                <a:latin typeface="Times New Roman"/>
                <a:ea typeface="Times New Roman"/>
                <a:cs typeface="Times New Roman"/>
                <a:sym typeface="Times New Roman"/>
              </a:rPr>
              <a:t>Five channels, each with a 100-kHz bandwidth, are to be multiplexed together. What is the minimum bandwidth of the link if there is a need for a guard band of 10 kHz between the channels to prevent interference?</a:t>
            </a:r>
            <a:endParaRPr/>
          </a:p>
        </p:txBody>
      </p:sp>
      <p:sp>
        <p:nvSpPr>
          <p:cNvPr id="231" name="Google Shape;231;p27"/>
          <p:cNvSpPr txBox="1"/>
          <p:nvPr/>
        </p:nvSpPr>
        <p:spPr>
          <a:xfrm>
            <a:off x="228600" y="3838575"/>
            <a:ext cx="8686800" cy="2227262"/>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chemeClr val="hlink"/>
              </a:buClr>
              <a:buSzPts val="2800"/>
              <a:buFont typeface="Times New Roman"/>
              <a:buNone/>
            </a:pPr>
            <a:r>
              <a:rPr lang="en-US" sz="2800" b="1" i="1" u="none">
                <a:solidFill>
                  <a:schemeClr val="hlink"/>
                </a:solidFill>
                <a:latin typeface="Times New Roman"/>
                <a:ea typeface="Times New Roman"/>
                <a:cs typeface="Times New Roman"/>
                <a:sym typeface="Times New Roman"/>
              </a:rPr>
              <a:t>Solution</a:t>
            </a:r>
            <a:endParaRPr/>
          </a:p>
          <a:p>
            <a:pPr marL="0" marR="0" lvl="0" indent="0" algn="just" rtl="0">
              <a:lnSpc>
                <a:spcPct val="100000"/>
              </a:lnSpc>
              <a:spcBef>
                <a:spcPts val="0"/>
              </a:spcBef>
              <a:spcAft>
                <a:spcPts val="0"/>
              </a:spcAft>
              <a:buClr>
                <a:schemeClr val="dk1"/>
              </a:buClr>
              <a:buSzPts val="2800"/>
              <a:buFont typeface="Times"/>
              <a:buNone/>
            </a:pPr>
            <a:r>
              <a:rPr lang="en-US" sz="2800" b="1" i="1" u="none">
                <a:solidFill>
                  <a:schemeClr val="dk1"/>
                </a:solidFill>
                <a:latin typeface="Times"/>
                <a:ea typeface="Times"/>
                <a:cs typeface="Times"/>
                <a:sym typeface="Times"/>
              </a:rPr>
              <a:t>For five channels, we need at least four guard bands. This means that the required bandwidth is at least </a:t>
            </a:r>
            <a:endParaRPr/>
          </a:p>
          <a:p>
            <a:pPr marL="0" marR="0" lvl="0" indent="0" algn="ctr" rtl="0">
              <a:lnSpc>
                <a:spcPct val="100000"/>
              </a:lnSpc>
              <a:spcBef>
                <a:spcPts val="0"/>
              </a:spcBef>
              <a:spcAft>
                <a:spcPts val="0"/>
              </a:spcAft>
              <a:buClr>
                <a:schemeClr val="hlink"/>
              </a:buClr>
              <a:buSzPts val="2800"/>
              <a:buFont typeface="Times"/>
              <a:buNone/>
            </a:pPr>
            <a:r>
              <a:rPr lang="en-US" sz="2800" b="1" i="1" u="none">
                <a:solidFill>
                  <a:schemeClr val="hlink"/>
                </a:solidFill>
                <a:latin typeface="Times"/>
                <a:ea typeface="Times"/>
                <a:cs typeface="Times"/>
                <a:sym typeface="Times"/>
              </a:rPr>
              <a:t>5 × 100 + 4 × 10 = 540 kHz,</a:t>
            </a:r>
            <a:r>
              <a:rPr lang="en-US" sz="2800" b="1" i="1" u="none">
                <a:solidFill>
                  <a:schemeClr val="dk1"/>
                </a:solidFill>
                <a:latin typeface="Times"/>
                <a:ea typeface="Times"/>
                <a:cs typeface="Times"/>
                <a:sym typeface="Times"/>
              </a:rPr>
              <a:t> </a:t>
            </a:r>
            <a:endParaRPr/>
          </a:p>
          <a:p>
            <a:pPr marL="0" marR="0" lvl="0" indent="0" algn="just" rtl="0">
              <a:lnSpc>
                <a:spcPct val="100000"/>
              </a:lnSpc>
              <a:spcBef>
                <a:spcPts val="0"/>
              </a:spcBef>
              <a:spcAft>
                <a:spcPts val="0"/>
              </a:spcAft>
              <a:buClr>
                <a:schemeClr val="dk1"/>
              </a:buClr>
              <a:buSzPts val="2800"/>
              <a:buFont typeface="Times"/>
              <a:buNone/>
            </a:pPr>
            <a:r>
              <a:rPr lang="en-US" sz="2800" b="1" i="1" u="none">
                <a:solidFill>
                  <a:schemeClr val="dk1"/>
                </a:solidFill>
                <a:latin typeface="Times"/>
                <a:ea typeface="Times"/>
                <a:cs typeface="Times"/>
                <a:sym typeface="Times"/>
              </a:rPr>
              <a:t>as shown in Figure 6.7.</a:t>
            </a:r>
            <a:endParaRPr/>
          </a:p>
        </p:txBody>
      </p:sp>
      <p:sp>
        <p:nvSpPr>
          <p:cNvPr id="232" name="Google Shape;232;p27"/>
          <p:cNvSpPr txBox="1"/>
          <p:nvPr/>
        </p:nvSpPr>
        <p:spPr>
          <a:xfrm>
            <a:off x="1066800" y="0"/>
            <a:ext cx="2533650" cy="57943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hlink"/>
              </a:buClr>
              <a:buSzPts val="3200"/>
              <a:buFont typeface="Arial"/>
              <a:buNone/>
            </a:pPr>
            <a:r>
              <a:rPr lang="en-US" sz="3200" b="1" i="1" u="none">
                <a:solidFill>
                  <a:schemeClr val="hlink"/>
                </a:solidFill>
                <a:latin typeface="Arial"/>
                <a:ea typeface="Arial"/>
                <a:cs typeface="Arial"/>
                <a:sym typeface="Arial"/>
              </a:rPr>
              <a:t>Example 6.2</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28"/>
          <p:cNvSpPr txBox="1"/>
          <p:nvPr/>
        </p:nvSpPr>
        <p:spPr>
          <a:xfrm>
            <a:off x="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lt2"/>
              </a:buClr>
              <a:buSzPts val="2000"/>
              <a:buFont typeface="Arial"/>
              <a:buNone/>
            </a:pPr>
            <a:r>
              <a:rPr lang="en-US" sz="2000" b="1" i="0" u="none">
                <a:solidFill>
                  <a:schemeClr val="lt2"/>
                </a:solidFill>
                <a:latin typeface="Arial"/>
                <a:ea typeface="Arial"/>
                <a:cs typeface="Arial"/>
                <a:sym typeface="Arial"/>
              </a:rPr>
              <a:t>6.</a:t>
            </a:r>
            <a:fld id="{00000000-1234-1234-1234-123412341234}" type="slidenum">
              <a:rPr lang="en-US" sz="2000" b="1" i="0" u="none">
                <a:solidFill>
                  <a:schemeClr val="lt2"/>
                </a:solidFill>
                <a:latin typeface="Arial"/>
                <a:ea typeface="Arial"/>
                <a:cs typeface="Arial"/>
                <a:sym typeface="Arial"/>
              </a:rPr>
              <a:t>14</a:t>
            </a:fld>
            <a:endParaRPr/>
          </a:p>
        </p:txBody>
      </p:sp>
      <p:cxnSp>
        <p:nvCxnSpPr>
          <p:cNvPr id="238" name="Google Shape;238;p28"/>
          <p:cNvCxnSpPr/>
          <p:nvPr/>
        </p:nvCxnSpPr>
        <p:spPr>
          <a:xfrm>
            <a:off x="152400" y="533400"/>
            <a:ext cx="8763000" cy="0"/>
          </a:xfrm>
          <a:prstGeom prst="straightConnector1">
            <a:avLst/>
          </a:prstGeom>
          <a:noFill/>
          <a:ln w="76200" cap="flat" cmpd="sng">
            <a:solidFill>
              <a:schemeClr val="hlink"/>
            </a:solidFill>
            <a:prstDash val="solid"/>
            <a:miter lim="800000"/>
            <a:headEnd type="none" w="med" len="med"/>
            <a:tailEnd type="none" w="med" len="med"/>
          </a:ln>
        </p:spPr>
      </p:cxnSp>
      <p:cxnSp>
        <p:nvCxnSpPr>
          <p:cNvPr id="239" name="Google Shape;239;p28"/>
          <p:cNvCxnSpPr/>
          <p:nvPr/>
        </p:nvCxnSpPr>
        <p:spPr>
          <a:xfrm>
            <a:off x="152400" y="1371600"/>
            <a:ext cx="8763000" cy="0"/>
          </a:xfrm>
          <a:prstGeom prst="straightConnector1">
            <a:avLst/>
          </a:prstGeom>
          <a:noFill/>
          <a:ln w="19050" cap="flat" cmpd="sng">
            <a:solidFill>
              <a:schemeClr val="hlink"/>
            </a:solidFill>
            <a:prstDash val="solid"/>
            <a:miter lim="800000"/>
            <a:headEnd type="none" w="med" len="med"/>
            <a:tailEnd type="none" w="med" len="med"/>
          </a:ln>
        </p:spPr>
      </p:cxnSp>
      <p:sp>
        <p:nvSpPr>
          <p:cNvPr id="240" name="Google Shape;240;p28"/>
          <p:cNvSpPr txBox="1"/>
          <p:nvPr/>
        </p:nvSpPr>
        <p:spPr>
          <a:xfrm>
            <a:off x="304800" y="762000"/>
            <a:ext cx="2968625" cy="457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folHlink"/>
              </a:buClr>
              <a:buSzPts val="2400"/>
              <a:buFont typeface="Times New Roman"/>
              <a:buNone/>
            </a:pPr>
            <a:r>
              <a:rPr lang="en-US" sz="2400" b="1" i="0" u="none">
                <a:solidFill>
                  <a:schemeClr val="folHlink"/>
                </a:solidFill>
                <a:latin typeface="Times New Roman"/>
                <a:ea typeface="Times New Roman"/>
                <a:cs typeface="Times New Roman"/>
                <a:sym typeface="Times New Roman"/>
              </a:rPr>
              <a:t>Figure 6.7  </a:t>
            </a:r>
            <a:r>
              <a:rPr lang="en-US" sz="2000" b="1" i="1" u="none">
                <a:solidFill>
                  <a:schemeClr val="dk1"/>
                </a:solidFill>
                <a:latin typeface="Times New Roman"/>
                <a:ea typeface="Times New Roman"/>
                <a:cs typeface="Times New Roman"/>
                <a:sym typeface="Times New Roman"/>
              </a:rPr>
              <a:t>Example 6.2</a:t>
            </a:r>
            <a:endParaRPr/>
          </a:p>
        </p:txBody>
      </p:sp>
      <p:cxnSp>
        <p:nvCxnSpPr>
          <p:cNvPr id="241" name="Google Shape;241;p28"/>
          <p:cNvCxnSpPr/>
          <p:nvPr/>
        </p:nvCxnSpPr>
        <p:spPr>
          <a:xfrm>
            <a:off x="152400" y="6248400"/>
            <a:ext cx="8763000" cy="0"/>
          </a:xfrm>
          <a:prstGeom prst="straightConnector1">
            <a:avLst/>
          </a:prstGeom>
          <a:noFill/>
          <a:ln w="76200" cap="flat" cmpd="sng">
            <a:solidFill>
              <a:schemeClr val="hlink"/>
            </a:solidFill>
            <a:prstDash val="solid"/>
            <a:miter lim="800000"/>
            <a:headEnd type="none" w="med" len="med"/>
            <a:tailEnd type="none" w="med" len="med"/>
          </a:ln>
        </p:spPr>
      </p:cxnSp>
      <p:pic>
        <p:nvPicPr>
          <p:cNvPr id="242" name="Google Shape;242;p28"/>
          <p:cNvPicPr preferRelativeResize="0"/>
          <p:nvPr/>
        </p:nvPicPr>
        <p:blipFill rotWithShape="1">
          <a:blip r:embed="rId3">
            <a:alphaModFix/>
          </a:blip>
          <a:srcRect/>
          <a:stretch/>
        </p:blipFill>
        <p:spPr>
          <a:xfrm>
            <a:off x="609600" y="2614612"/>
            <a:ext cx="7696200" cy="2338387"/>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29"/>
          <p:cNvSpPr txBox="1"/>
          <p:nvPr/>
        </p:nvSpPr>
        <p:spPr>
          <a:xfrm>
            <a:off x="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lt2"/>
              </a:buClr>
              <a:buSzPts val="2000"/>
              <a:buFont typeface="Arial"/>
              <a:buNone/>
            </a:pPr>
            <a:r>
              <a:rPr lang="en-US" sz="2000" b="1" i="0" u="none">
                <a:solidFill>
                  <a:schemeClr val="lt2"/>
                </a:solidFill>
                <a:latin typeface="Arial"/>
                <a:ea typeface="Arial"/>
                <a:cs typeface="Arial"/>
                <a:sym typeface="Arial"/>
              </a:rPr>
              <a:t>6.</a:t>
            </a:r>
            <a:fld id="{00000000-1234-1234-1234-123412341234}" type="slidenum">
              <a:rPr lang="en-US" sz="2000" b="1" i="0" u="none">
                <a:solidFill>
                  <a:schemeClr val="lt2"/>
                </a:solidFill>
                <a:latin typeface="Arial"/>
                <a:ea typeface="Arial"/>
                <a:cs typeface="Arial"/>
                <a:sym typeface="Arial"/>
              </a:rPr>
              <a:t>15</a:t>
            </a:fld>
            <a:endParaRPr/>
          </a:p>
        </p:txBody>
      </p:sp>
      <p:sp>
        <p:nvSpPr>
          <p:cNvPr id="248" name="Google Shape;248;p29"/>
          <p:cNvSpPr txBox="1"/>
          <p:nvPr/>
        </p:nvSpPr>
        <p:spPr>
          <a:xfrm>
            <a:off x="366712" y="107950"/>
            <a:ext cx="438150" cy="474662"/>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249" name="Google Shape;249;p29"/>
          <p:cNvSpPr txBox="1"/>
          <p:nvPr/>
        </p:nvSpPr>
        <p:spPr>
          <a:xfrm>
            <a:off x="749300" y="107950"/>
            <a:ext cx="328612" cy="474662"/>
          </a:xfrm>
          <a:prstGeom prst="rect">
            <a:avLst/>
          </a:prstGeom>
          <a:gradFill>
            <a:gsLst>
              <a:gs pos="0">
                <a:schemeClr val="accent2"/>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250" name="Google Shape;250;p29"/>
          <p:cNvSpPr txBox="1"/>
          <p:nvPr/>
        </p:nvSpPr>
        <p:spPr>
          <a:xfrm>
            <a:off x="490537" y="530225"/>
            <a:ext cx="422275" cy="474662"/>
          </a:xfrm>
          <a:prstGeom prst="rect">
            <a:avLst/>
          </a:prstGeom>
          <a:solidFill>
            <a:schemeClr val="folHlink"/>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251" name="Google Shape;251;p29"/>
          <p:cNvSpPr txBox="1"/>
          <p:nvPr/>
        </p:nvSpPr>
        <p:spPr>
          <a:xfrm>
            <a:off x="860425" y="530225"/>
            <a:ext cx="368300" cy="474662"/>
          </a:xfrm>
          <a:prstGeom prst="rect">
            <a:avLst/>
          </a:prstGeom>
          <a:gradFill>
            <a:gsLst>
              <a:gs pos="0">
                <a:schemeClr val="folHlink"/>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252" name="Google Shape;252;p29"/>
          <p:cNvSpPr txBox="1"/>
          <p:nvPr/>
        </p:nvSpPr>
        <p:spPr>
          <a:xfrm>
            <a:off x="76200" y="457200"/>
            <a:ext cx="560387" cy="422275"/>
          </a:xfrm>
          <a:prstGeom prst="rect">
            <a:avLst/>
          </a:prstGeom>
          <a:gradFill>
            <a:gsLst>
              <a:gs pos="0">
                <a:schemeClr val="lt1"/>
              </a:gs>
              <a:gs pos="100000">
                <a:schemeClr val="hlink"/>
              </a:gs>
            </a:gsLst>
            <a:lin ang="1890000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253" name="Google Shape;253;p29"/>
          <p:cNvSpPr txBox="1"/>
          <p:nvPr/>
        </p:nvSpPr>
        <p:spPr>
          <a:xfrm>
            <a:off x="711200" y="0"/>
            <a:ext cx="31750" cy="1052512"/>
          </a:xfrm>
          <a:prstGeom prst="rect">
            <a:avLst/>
          </a:pr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254" name="Google Shape;254;p29"/>
          <p:cNvSpPr txBox="1"/>
          <p:nvPr/>
        </p:nvSpPr>
        <p:spPr>
          <a:xfrm>
            <a:off x="442912" y="533400"/>
            <a:ext cx="8226425" cy="31750"/>
          </a:xfrm>
          <a:prstGeom prst="rect">
            <a:avLst/>
          </a:prstGeom>
          <a:gradFill>
            <a:gsLst>
              <a:gs pos="0">
                <a:schemeClr val="lt2"/>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255" name="Google Shape;255;p29"/>
          <p:cNvSpPr txBox="1"/>
          <p:nvPr/>
        </p:nvSpPr>
        <p:spPr>
          <a:xfrm>
            <a:off x="7937" y="990600"/>
            <a:ext cx="8229600" cy="1373187"/>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chemeClr val="dk1"/>
              </a:buClr>
              <a:buSzPts val="2800"/>
              <a:buFont typeface="Times New Roman"/>
              <a:buNone/>
            </a:pPr>
            <a:r>
              <a:rPr lang="en-US" sz="2800" b="1" i="1" u="none">
                <a:solidFill>
                  <a:schemeClr val="dk1"/>
                </a:solidFill>
                <a:latin typeface="Times New Roman"/>
                <a:ea typeface="Times New Roman"/>
                <a:cs typeface="Times New Roman"/>
                <a:sym typeface="Times New Roman"/>
              </a:rPr>
              <a:t>Four data channels (digital), each transmitting at 1 Mbps, use a satellite channel of 1 MHz. Design an appropriate configuration, using FDM.</a:t>
            </a:r>
            <a:endParaRPr/>
          </a:p>
        </p:txBody>
      </p:sp>
      <p:sp>
        <p:nvSpPr>
          <p:cNvPr id="256" name="Google Shape;256;p29"/>
          <p:cNvSpPr txBox="1"/>
          <p:nvPr/>
        </p:nvSpPr>
        <p:spPr>
          <a:xfrm>
            <a:off x="23812" y="2438400"/>
            <a:ext cx="8686800" cy="3046412"/>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chemeClr val="hlink"/>
              </a:buClr>
              <a:buSzPts val="2400"/>
              <a:buFont typeface="Times New Roman"/>
              <a:buNone/>
            </a:pPr>
            <a:r>
              <a:rPr lang="en-US" sz="2400" b="1" i="1" u="none">
                <a:solidFill>
                  <a:schemeClr val="hlink"/>
                </a:solidFill>
                <a:latin typeface="Times New Roman"/>
                <a:ea typeface="Times New Roman"/>
                <a:cs typeface="Times New Roman"/>
                <a:sym typeface="Times New Roman"/>
              </a:rPr>
              <a:t>Solution</a:t>
            </a:r>
            <a:endParaRPr/>
          </a:p>
          <a:p>
            <a:pPr marL="0" marR="0" lvl="0" indent="0" algn="just" rtl="0">
              <a:lnSpc>
                <a:spcPct val="100000"/>
              </a:lnSpc>
              <a:spcBef>
                <a:spcPts val="0"/>
              </a:spcBef>
              <a:spcAft>
                <a:spcPts val="0"/>
              </a:spcAft>
              <a:buClr>
                <a:schemeClr val="dk1"/>
              </a:buClr>
              <a:buSzPts val="2400"/>
              <a:buFont typeface="Times New Roman"/>
              <a:buNone/>
            </a:pPr>
            <a:r>
              <a:rPr lang="en-US" sz="2400" b="1" i="1" u="none">
                <a:solidFill>
                  <a:schemeClr val="dk1"/>
                </a:solidFill>
                <a:latin typeface="Times New Roman"/>
                <a:ea typeface="Times New Roman"/>
                <a:cs typeface="Times New Roman"/>
                <a:sym typeface="Times New Roman"/>
              </a:rPr>
              <a:t>The satellite channel is analog. We divide it into four channels, each channel having 1M/4=250-kHz bandwidth. </a:t>
            </a:r>
            <a:endParaRPr/>
          </a:p>
          <a:p>
            <a:pPr marL="0" marR="0" lvl="0" indent="0" algn="l" rtl="0">
              <a:lnSpc>
                <a:spcPct val="100000"/>
              </a:lnSpc>
              <a:spcBef>
                <a:spcPts val="0"/>
              </a:spcBef>
              <a:spcAft>
                <a:spcPts val="0"/>
              </a:spcAft>
              <a:buClr>
                <a:schemeClr val="dk1"/>
              </a:buClr>
              <a:buSzPts val="2400"/>
              <a:buFont typeface="Times New Roman"/>
              <a:buNone/>
            </a:pPr>
            <a:r>
              <a:rPr lang="en-US" sz="2400" b="1" i="1" u="none">
                <a:solidFill>
                  <a:schemeClr val="dk1"/>
                </a:solidFill>
                <a:latin typeface="Times New Roman"/>
                <a:ea typeface="Times New Roman"/>
                <a:cs typeface="Times New Roman"/>
                <a:sym typeface="Times New Roman"/>
              </a:rPr>
              <a:t>Each digital channel of 1 Mbps must be transmitted over a 250KHz channel. </a:t>
            </a:r>
            <a:endParaRPr/>
          </a:p>
          <a:p>
            <a:pPr marL="0" marR="0" lvl="0" indent="0" algn="l" rtl="0">
              <a:lnSpc>
                <a:spcPct val="100000"/>
              </a:lnSpc>
              <a:spcBef>
                <a:spcPts val="0"/>
              </a:spcBef>
              <a:spcAft>
                <a:spcPts val="0"/>
              </a:spcAft>
              <a:buClr>
                <a:schemeClr val="dk1"/>
              </a:buClr>
              <a:buSzPts val="2400"/>
              <a:buFont typeface="Times New Roman"/>
              <a:buNone/>
            </a:pPr>
            <a:r>
              <a:rPr lang="en-US" sz="2400" b="1" i="1" u="none">
                <a:solidFill>
                  <a:schemeClr val="dk1"/>
                </a:solidFill>
                <a:latin typeface="Times New Roman"/>
                <a:ea typeface="Times New Roman"/>
                <a:cs typeface="Times New Roman"/>
                <a:sym typeface="Times New Roman"/>
              </a:rPr>
              <a:t>Each digital channel of 1 Mbps is modulated so that each 4 bits is modulated to1 Hz. One solution is 16-QAM modulation. Figure 6.8 shows one possible configuration.</a:t>
            </a:r>
            <a:endParaRPr/>
          </a:p>
        </p:txBody>
      </p:sp>
      <p:sp>
        <p:nvSpPr>
          <p:cNvPr id="257" name="Google Shape;257;p29"/>
          <p:cNvSpPr txBox="1"/>
          <p:nvPr/>
        </p:nvSpPr>
        <p:spPr>
          <a:xfrm>
            <a:off x="1066800" y="0"/>
            <a:ext cx="2533650" cy="57943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hlink"/>
              </a:buClr>
              <a:buSzPts val="3200"/>
              <a:buFont typeface="Arial"/>
              <a:buNone/>
            </a:pPr>
            <a:r>
              <a:rPr lang="en-US" sz="3200" b="1" i="1" u="none">
                <a:solidFill>
                  <a:schemeClr val="hlink"/>
                </a:solidFill>
                <a:latin typeface="Arial"/>
                <a:ea typeface="Arial"/>
                <a:cs typeface="Arial"/>
                <a:sym typeface="Arial"/>
              </a:rPr>
              <a:t>Example 6.3</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30"/>
          <p:cNvSpPr txBox="1"/>
          <p:nvPr/>
        </p:nvSpPr>
        <p:spPr>
          <a:xfrm>
            <a:off x="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lt2"/>
              </a:buClr>
              <a:buSzPts val="2000"/>
              <a:buFont typeface="Arial"/>
              <a:buNone/>
            </a:pPr>
            <a:r>
              <a:rPr lang="en-US" sz="2000" b="1" i="0" u="none">
                <a:solidFill>
                  <a:schemeClr val="lt2"/>
                </a:solidFill>
                <a:latin typeface="Arial"/>
                <a:ea typeface="Arial"/>
                <a:cs typeface="Arial"/>
                <a:sym typeface="Arial"/>
              </a:rPr>
              <a:t>6.</a:t>
            </a:r>
            <a:fld id="{00000000-1234-1234-1234-123412341234}" type="slidenum">
              <a:rPr lang="en-US" sz="2000" b="1" i="0" u="none">
                <a:solidFill>
                  <a:schemeClr val="lt2"/>
                </a:solidFill>
                <a:latin typeface="Arial"/>
                <a:ea typeface="Arial"/>
                <a:cs typeface="Arial"/>
                <a:sym typeface="Arial"/>
              </a:rPr>
              <a:t>16</a:t>
            </a:fld>
            <a:endParaRPr/>
          </a:p>
        </p:txBody>
      </p:sp>
      <p:cxnSp>
        <p:nvCxnSpPr>
          <p:cNvPr id="263" name="Google Shape;263;p30"/>
          <p:cNvCxnSpPr/>
          <p:nvPr/>
        </p:nvCxnSpPr>
        <p:spPr>
          <a:xfrm>
            <a:off x="152400" y="533400"/>
            <a:ext cx="8763000" cy="0"/>
          </a:xfrm>
          <a:prstGeom prst="straightConnector1">
            <a:avLst/>
          </a:prstGeom>
          <a:noFill/>
          <a:ln w="76200" cap="flat" cmpd="sng">
            <a:solidFill>
              <a:schemeClr val="hlink"/>
            </a:solidFill>
            <a:prstDash val="solid"/>
            <a:miter lim="800000"/>
            <a:headEnd type="none" w="med" len="med"/>
            <a:tailEnd type="none" w="med" len="med"/>
          </a:ln>
        </p:spPr>
      </p:cxnSp>
      <p:cxnSp>
        <p:nvCxnSpPr>
          <p:cNvPr id="264" name="Google Shape;264;p30"/>
          <p:cNvCxnSpPr/>
          <p:nvPr/>
        </p:nvCxnSpPr>
        <p:spPr>
          <a:xfrm>
            <a:off x="152400" y="1371600"/>
            <a:ext cx="8763000" cy="0"/>
          </a:xfrm>
          <a:prstGeom prst="straightConnector1">
            <a:avLst/>
          </a:prstGeom>
          <a:noFill/>
          <a:ln w="19050" cap="flat" cmpd="sng">
            <a:solidFill>
              <a:schemeClr val="hlink"/>
            </a:solidFill>
            <a:prstDash val="solid"/>
            <a:miter lim="800000"/>
            <a:headEnd type="none" w="med" len="med"/>
            <a:tailEnd type="none" w="med" len="med"/>
          </a:ln>
        </p:spPr>
      </p:cxnSp>
      <p:sp>
        <p:nvSpPr>
          <p:cNvPr id="265" name="Google Shape;265;p30"/>
          <p:cNvSpPr txBox="1"/>
          <p:nvPr/>
        </p:nvSpPr>
        <p:spPr>
          <a:xfrm>
            <a:off x="304800" y="762000"/>
            <a:ext cx="2968625" cy="457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folHlink"/>
              </a:buClr>
              <a:buSzPts val="2400"/>
              <a:buFont typeface="Times New Roman"/>
              <a:buNone/>
            </a:pPr>
            <a:r>
              <a:rPr lang="en-US" sz="2400" b="1" i="0" u="none">
                <a:solidFill>
                  <a:schemeClr val="folHlink"/>
                </a:solidFill>
                <a:latin typeface="Times New Roman"/>
                <a:ea typeface="Times New Roman"/>
                <a:cs typeface="Times New Roman"/>
                <a:sym typeface="Times New Roman"/>
              </a:rPr>
              <a:t>Figure 6.8  </a:t>
            </a:r>
            <a:r>
              <a:rPr lang="en-US" sz="2000" b="1" i="1" u="none">
                <a:solidFill>
                  <a:schemeClr val="dk1"/>
                </a:solidFill>
                <a:latin typeface="Times New Roman"/>
                <a:ea typeface="Times New Roman"/>
                <a:cs typeface="Times New Roman"/>
                <a:sym typeface="Times New Roman"/>
              </a:rPr>
              <a:t>Example 6.3</a:t>
            </a:r>
            <a:endParaRPr/>
          </a:p>
        </p:txBody>
      </p:sp>
      <p:cxnSp>
        <p:nvCxnSpPr>
          <p:cNvPr id="266" name="Google Shape;266;p30"/>
          <p:cNvCxnSpPr/>
          <p:nvPr/>
        </p:nvCxnSpPr>
        <p:spPr>
          <a:xfrm>
            <a:off x="152400" y="6248400"/>
            <a:ext cx="8763000" cy="0"/>
          </a:xfrm>
          <a:prstGeom prst="straightConnector1">
            <a:avLst/>
          </a:prstGeom>
          <a:noFill/>
          <a:ln w="76200" cap="flat" cmpd="sng">
            <a:solidFill>
              <a:schemeClr val="hlink"/>
            </a:solidFill>
            <a:prstDash val="solid"/>
            <a:miter lim="800000"/>
            <a:headEnd type="none" w="med" len="med"/>
            <a:tailEnd type="none" w="med" len="med"/>
          </a:ln>
        </p:spPr>
      </p:cxnSp>
      <p:pic>
        <p:nvPicPr>
          <p:cNvPr id="267" name="Google Shape;267;p30"/>
          <p:cNvPicPr preferRelativeResize="0"/>
          <p:nvPr/>
        </p:nvPicPr>
        <p:blipFill rotWithShape="1">
          <a:blip r:embed="rId3">
            <a:alphaModFix/>
          </a:blip>
          <a:srcRect/>
          <a:stretch/>
        </p:blipFill>
        <p:spPr>
          <a:xfrm>
            <a:off x="1108075" y="2120900"/>
            <a:ext cx="6892925" cy="31369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31"/>
          <p:cNvSpPr txBox="1"/>
          <p:nvPr/>
        </p:nvSpPr>
        <p:spPr>
          <a:xfrm>
            <a:off x="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lt2"/>
              </a:buClr>
              <a:buSzPts val="2000"/>
              <a:buFont typeface="Arial"/>
              <a:buNone/>
            </a:pPr>
            <a:r>
              <a:rPr lang="en-US" sz="2000" b="1" i="0" u="none">
                <a:solidFill>
                  <a:schemeClr val="lt2"/>
                </a:solidFill>
                <a:latin typeface="Arial"/>
                <a:ea typeface="Arial"/>
                <a:cs typeface="Arial"/>
                <a:sym typeface="Arial"/>
              </a:rPr>
              <a:t>6.</a:t>
            </a:r>
            <a:fld id="{00000000-1234-1234-1234-123412341234}" type="slidenum">
              <a:rPr lang="en-US" sz="2000" b="1" i="0" u="none">
                <a:solidFill>
                  <a:schemeClr val="lt2"/>
                </a:solidFill>
                <a:latin typeface="Arial"/>
                <a:ea typeface="Arial"/>
                <a:cs typeface="Arial"/>
                <a:sym typeface="Arial"/>
              </a:rPr>
              <a:t>17</a:t>
            </a:fld>
            <a:endParaRPr/>
          </a:p>
        </p:txBody>
      </p:sp>
      <p:sp>
        <p:nvSpPr>
          <p:cNvPr id="273" name="Google Shape;273;p31"/>
          <p:cNvSpPr txBox="1"/>
          <p:nvPr/>
        </p:nvSpPr>
        <p:spPr>
          <a:xfrm>
            <a:off x="366712" y="107950"/>
            <a:ext cx="438150" cy="474662"/>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274" name="Google Shape;274;p31"/>
          <p:cNvSpPr txBox="1"/>
          <p:nvPr/>
        </p:nvSpPr>
        <p:spPr>
          <a:xfrm>
            <a:off x="749300" y="107950"/>
            <a:ext cx="328612" cy="474662"/>
          </a:xfrm>
          <a:prstGeom prst="rect">
            <a:avLst/>
          </a:prstGeom>
          <a:gradFill>
            <a:gsLst>
              <a:gs pos="0">
                <a:schemeClr val="accent2"/>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275" name="Google Shape;275;p31"/>
          <p:cNvSpPr txBox="1"/>
          <p:nvPr/>
        </p:nvSpPr>
        <p:spPr>
          <a:xfrm>
            <a:off x="490537" y="530225"/>
            <a:ext cx="422275" cy="474662"/>
          </a:xfrm>
          <a:prstGeom prst="rect">
            <a:avLst/>
          </a:prstGeom>
          <a:solidFill>
            <a:schemeClr val="folHlink"/>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276" name="Google Shape;276;p31"/>
          <p:cNvSpPr txBox="1"/>
          <p:nvPr/>
        </p:nvSpPr>
        <p:spPr>
          <a:xfrm>
            <a:off x="860425" y="530225"/>
            <a:ext cx="368300" cy="474662"/>
          </a:xfrm>
          <a:prstGeom prst="rect">
            <a:avLst/>
          </a:prstGeom>
          <a:gradFill>
            <a:gsLst>
              <a:gs pos="0">
                <a:schemeClr val="folHlink"/>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277" name="Google Shape;277;p31"/>
          <p:cNvSpPr txBox="1"/>
          <p:nvPr/>
        </p:nvSpPr>
        <p:spPr>
          <a:xfrm>
            <a:off x="76200" y="457200"/>
            <a:ext cx="560387" cy="422275"/>
          </a:xfrm>
          <a:prstGeom prst="rect">
            <a:avLst/>
          </a:prstGeom>
          <a:gradFill>
            <a:gsLst>
              <a:gs pos="0">
                <a:schemeClr val="lt1"/>
              </a:gs>
              <a:gs pos="100000">
                <a:schemeClr val="hlink"/>
              </a:gs>
            </a:gsLst>
            <a:lin ang="1890000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278" name="Google Shape;278;p31"/>
          <p:cNvSpPr txBox="1"/>
          <p:nvPr/>
        </p:nvSpPr>
        <p:spPr>
          <a:xfrm>
            <a:off x="711200" y="0"/>
            <a:ext cx="31750" cy="1052512"/>
          </a:xfrm>
          <a:prstGeom prst="rect">
            <a:avLst/>
          </a:pr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279" name="Google Shape;279;p31"/>
          <p:cNvSpPr txBox="1"/>
          <p:nvPr/>
        </p:nvSpPr>
        <p:spPr>
          <a:xfrm>
            <a:off x="442912" y="533400"/>
            <a:ext cx="8226425" cy="31750"/>
          </a:xfrm>
          <a:prstGeom prst="rect">
            <a:avLst/>
          </a:prstGeom>
          <a:gradFill>
            <a:gsLst>
              <a:gs pos="0">
                <a:schemeClr val="lt2"/>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280" name="Google Shape;280;p31"/>
          <p:cNvSpPr txBox="1"/>
          <p:nvPr/>
        </p:nvSpPr>
        <p:spPr>
          <a:xfrm>
            <a:off x="228600" y="990600"/>
            <a:ext cx="8458200" cy="2654300"/>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chemeClr val="dk1"/>
              </a:buClr>
              <a:buSzPts val="2800"/>
              <a:buFont typeface="Times New Roman"/>
              <a:buNone/>
            </a:pPr>
            <a:r>
              <a:rPr lang="en-US" sz="2800" b="1" i="1" u="none">
                <a:solidFill>
                  <a:schemeClr val="dk1"/>
                </a:solidFill>
                <a:latin typeface="Times New Roman"/>
                <a:ea typeface="Times New Roman"/>
                <a:cs typeface="Times New Roman"/>
                <a:sym typeface="Times New Roman"/>
              </a:rPr>
              <a:t>The Advanced Mobile Phone System (AMPS) uses two bands. The first band of 824 to 849 MHz is used for sending, and 869 to 894 MHz is used for receiving. Each user has a bandwidth of 30 kHz in each direction. How many people can use their cellular phones simultaneously?</a:t>
            </a:r>
            <a:endParaRPr/>
          </a:p>
        </p:txBody>
      </p:sp>
      <p:sp>
        <p:nvSpPr>
          <p:cNvPr id="281" name="Google Shape;281;p31"/>
          <p:cNvSpPr txBox="1"/>
          <p:nvPr/>
        </p:nvSpPr>
        <p:spPr>
          <a:xfrm>
            <a:off x="228600" y="3733800"/>
            <a:ext cx="8686800" cy="2654300"/>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chemeClr val="hlink"/>
              </a:buClr>
              <a:buSzPts val="2800"/>
              <a:buFont typeface="Times New Roman"/>
              <a:buNone/>
            </a:pPr>
            <a:r>
              <a:rPr lang="en-US" sz="2800" b="1" i="1" u="none">
                <a:solidFill>
                  <a:schemeClr val="hlink"/>
                </a:solidFill>
                <a:latin typeface="Times New Roman"/>
                <a:ea typeface="Times New Roman"/>
                <a:cs typeface="Times New Roman"/>
                <a:sym typeface="Times New Roman"/>
              </a:rPr>
              <a:t>Solution</a:t>
            </a:r>
            <a:endParaRPr/>
          </a:p>
          <a:p>
            <a:pPr marL="0" marR="0" lvl="0" indent="0" algn="just" rtl="0">
              <a:lnSpc>
                <a:spcPct val="100000"/>
              </a:lnSpc>
              <a:spcBef>
                <a:spcPts val="0"/>
              </a:spcBef>
              <a:spcAft>
                <a:spcPts val="0"/>
              </a:spcAft>
              <a:buClr>
                <a:schemeClr val="dk1"/>
              </a:buClr>
              <a:buSzPts val="2800"/>
              <a:buFont typeface="Times"/>
              <a:buNone/>
            </a:pPr>
            <a:r>
              <a:rPr lang="en-US" sz="2800" b="1" i="1" u="none">
                <a:solidFill>
                  <a:schemeClr val="dk1"/>
                </a:solidFill>
                <a:latin typeface="Times"/>
                <a:ea typeface="Times"/>
                <a:cs typeface="Times"/>
                <a:sym typeface="Times"/>
              </a:rPr>
              <a:t>Each band is 25 MHz. If we divide 25 MHz by 30 kHz, we get 833.33. In reality, the band is divided into 832 channels. Of these, 42 channels are used for control, which means only 790 channels are available for cellular phone users. </a:t>
            </a:r>
            <a:endParaRPr/>
          </a:p>
        </p:txBody>
      </p:sp>
      <p:sp>
        <p:nvSpPr>
          <p:cNvPr id="282" name="Google Shape;282;p31"/>
          <p:cNvSpPr txBox="1"/>
          <p:nvPr/>
        </p:nvSpPr>
        <p:spPr>
          <a:xfrm>
            <a:off x="1066800" y="0"/>
            <a:ext cx="2533650" cy="57943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hlink"/>
              </a:buClr>
              <a:buSzPts val="3200"/>
              <a:buFont typeface="Arial"/>
              <a:buNone/>
            </a:pPr>
            <a:r>
              <a:rPr lang="en-US" sz="3200" b="1" i="1" u="none">
                <a:solidFill>
                  <a:schemeClr val="hlink"/>
                </a:solidFill>
                <a:latin typeface="Arial"/>
                <a:ea typeface="Arial"/>
                <a:cs typeface="Arial"/>
                <a:sym typeface="Arial"/>
              </a:rPr>
              <a:t>Example 6.4</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32"/>
          <p:cNvSpPr txBox="1"/>
          <p:nvPr/>
        </p:nvSpPr>
        <p:spPr>
          <a:xfrm>
            <a:off x="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lt2"/>
              </a:buClr>
              <a:buSzPts val="2000"/>
              <a:buFont typeface="Arial"/>
              <a:buNone/>
            </a:pPr>
            <a:r>
              <a:rPr lang="en-US" sz="2000" b="1" i="0" u="none">
                <a:solidFill>
                  <a:schemeClr val="lt2"/>
                </a:solidFill>
                <a:latin typeface="Arial"/>
                <a:ea typeface="Arial"/>
                <a:cs typeface="Arial"/>
                <a:sym typeface="Arial"/>
              </a:rPr>
              <a:t>6.</a:t>
            </a:r>
            <a:fld id="{00000000-1234-1234-1234-123412341234}" type="slidenum">
              <a:rPr lang="en-US" sz="2000" b="1" i="0" u="none">
                <a:solidFill>
                  <a:schemeClr val="lt2"/>
                </a:solidFill>
                <a:latin typeface="Arial"/>
                <a:ea typeface="Arial"/>
                <a:cs typeface="Arial"/>
                <a:sym typeface="Arial"/>
              </a:rPr>
              <a:t>18</a:t>
            </a:fld>
            <a:endParaRPr/>
          </a:p>
        </p:txBody>
      </p:sp>
      <p:cxnSp>
        <p:nvCxnSpPr>
          <p:cNvPr id="288" name="Google Shape;288;p32"/>
          <p:cNvCxnSpPr/>
          <p:nvPr/>
        </p:nvCxnSpPr>
        <p:spPr>
          <a:xfrm>
            <a:off x="152400" y="533400"/>
            <a:ext cx="8763000" cy="0"/>
          </a:xfrm>
          <a:prstGeom prst="straightConnector1">
            <a:avLst/>
          </a:prstGeom>
          <a:noFill/>
          <a:ln w="76200" cap="flat" cmpd="sng">
            <a:solidFill>
              <a:schemeClr val="hlink"/>
            </a:solidFill>
            <a:prstDash val="solid"/>
            <a:miter lim="800000"/>
            <a:headEnd type="none" w="med" len="med"/>
            <a:tailEnd type="none" w="med" len="med"/>
          </a:ln>
        </p:spPr>
      </p:cxnSp>
      <p:cxnSp>
        <p:nvCxnSpPr>
          <p:cNvPr id="289" name="Google Shape;289;p32"/>
          <p:cNvCxnSpPr/>
          <p:nvPr/>
        </p:nvCxnSpPr>
        <p:spPr>
          <a:xfrm>
            <a:off x="152400" y="1371600"/>
            <a:ext cx="8763000" cy="0"/>
          </a:xfrm>
          <a:prstGeom prst="straightConnector1">
            <a:avLst/>
          </a:prstGeom>
          <a:noFill/>
          <a:ln w="19050" cap="flat" cmpd="sng">
            <a:solidFill>
              <a:schemeClr val="hlink"/>
            </a:solidFill>
            <a:prstDash val="solid"/>
            <a:miter lim="800000"/>
            <a:headEnd type="none" w="med" len="med"/>
            <a:tailEnd type="none" w="med" len="med"/>
          </a:ln>
        </p:spPr>
      </p:cxnSp>
      <p:sp>
        <p:nvSpPr>
          <p:cNvPr id="290" name="Google Shape;290;p32"/>
          <p:cNvSpPr txBox="1"/>
          <p:nvPr/>
        </p:nvSpPr>
        <p:spPr>
          <a:xfrm>
            <a:off x="304800" y="762000"/>
            <a:ext cx="3498850" cy="457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folHlink"/>
              </a:buClr>
              <a:buSzPts val="2400"/>
              <a:buFont typeface="Times New Roman"/>
              <a:buNone/>
            </a:pPr>
            <a:r>
              <a:rPr lang="en-US" sz="2400" b="1" i="0" u="none">
                <a:solidFill>
                  <a:schemeClr val="folHlink"/>
                </a:solidFill>
                <a:latin typeface="Times New Roman"/>
                <a:ea typeface="Times New Roman"/>
                <a:cs typeface="Times New Roman"/>
                <a:sym typeface="Times New Roman"/>
              </a:rPr>
              <a:t>Figure 6.9  </a:t>
            </a:r>
            <a:r>
              <a:rPr lang="en-US" sz="2000" b="1" i="1" u="none">
                <a:solidFill>
                  <a:schemeClr val="dk1"/>
                </a:solidFill>
                <a:latin typeface="Times New Roman"/>
                <a:ea typeface="Times New Roman"/>
                <a:cs typeface="Times New Roman"/>
                <a:sym typeface="Times New Roman"/>
              </a:rPr>
              <a:t>Analog hierarchy</a:t>
            </a:r>
            <a:endParaRPr/>
          </a:p>
        </p:txBody>
      </p:sp>
      <p:cxnSp>
        <p:nvCxnSpPr>
          <p:cNvPr id="291" name="Google Shape;291;p32"/>
          <p:cNvCxnSpPr/>
          <p:nvPr/>
        </p:nvCxnSpPr>
        <p:spPr>
          <a:xfrm>
            <a:off x="152400" y="6248400"/>
            <a:ext cx="8763000" cy="0"/>
          </a:xfrm>
          <a:prstGeom prst="straightConnector1">
            <a:avLst/>
          </a:prstGeom>
          <a:noFill/>
          <a:ln w="76200" cap="flat" cmpd="sng">
            <a:solidFill>
              <a:schemeClr val="hlink"/>
            </a:solidFill>
            <a:prstDash val="solid"/>
            <a:miter lim="800000"/>
            <a:headEnd type="none" w="med" len="med"/>
            <a:tailEnd type="none" w="med" len="med"/>
          </a:ln>
        </p:spPr>
      </p:cxnSp>
      <p:pic>
        <p:nvPicPr>
          <p:cNvPr id="292" name="Google Shape;292;p32"/>
          <p:cNvPicPr preferRelativeResize="0"/>
          <p:nvPr/>
        </p:nvPicPr>
        <p:blipFill rotWithShape="1">
          <a:blip r:embed="rId3">
            <a:alphaModFix/>
          </a:blip>
          <a:srcRect/>
          <a:stretch/>
        </p:blipFill>
        <p:spPr>
          <a:xfrm>
            <a:off x="414337" y="1866900"/>
            <a:ext cx="8272462" cy="36195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33"/>
          <p:cNvSpPr txBox="1"/>
          <p:nvPr/>
        </p:nvSpPr>
        <p:spPr>
          <a:xfrm>
            <a:off x="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lt2"/>
              </a:buClr>
              <a:buSzPts val="2000"/>
              <a:buFont typeface="Arial"/>
              <a:buNone/>
            </a:pPr>
            <a:r>
              <a:rPr lang="en-US" sz="2000" b="1" i="0" u="none">
                <a:solidFill>
                  <a:schemeClr val="lt2"/>
                </a:solidFill>
                <a:latin typeface="Arial"/>
                <a:ea typeface="Arial"/>
                <a:cs typeface="Arial"/>
                <a:sym typeface="Arial"/>
              </a:rPr>
              <a:t>6.</a:t>
            </a:r>
            <a:fld id="{00000000-1234-1234-1234-123412341234}" type="slidenum">
              <a:rPr lang="en-US" sz="2000" b="1" i="0" u="none">
                <a:solidFill>
                  <a:schemeClr val="lt2"/>
                </a:solidFill>
                <a:latin typeface="Arial"/>
                <a:ea typeface="Arial"/>
                <a:cs typeface="Arial"/>
                <a:sym typeface="Arial"/>
              </a:rPr>
              <a:t>19</a:t>
            </a:fld>
            <a:endParaRPr/>
          </a:p>
        </p:txBody>
      </p:sp>
      <p:cxnSp>
        <p:nvCxnSpPr>
          <p:cNvPr id="298" name="Google Shape;298;p33"/>
          <p:cNvCxnSpPr/>
          <p:nvPr/>
        </p:nvCxnSpPr>
        <p:spPr>
          <a:xfrm>
            <a:off x="152400" y="533400"/>
            <a:ext cx="8763000" cy="0"/>
          </a:xfrm>
          <a:prstGeom prst="straightConnector1">
            <a:avLst/>
          </a:prstGeom>
          <a:noFill/>
          <a:ln w="76200" cap="flat" cmpd="sng">
            <a:solidFill>
              <a:schemeClr val="hlink"/>
            </a:solidFill>
            <a:prstDash val="solid"/>
            <a:miter lim="800000"/>
            <a:headEnd type="none" w="med" len="med"/>
            <a:tailEnd type="none" w="med" len="med"/>
          </a:ln>
        </p:spPr>
      </p:cxnSp>
      <p:cxnSp>
        <p:nvCxnSpPr>
          <p:cNvPr id="299" name="Google Shape;299;p33"/>
          <p:cNvCxnSpPr/>
          <p:nvPr/>
        </p:nvCxnSpPr>
        <p:spPr>
          <a:xfrm>
            <a:off x="152400" y="1371600"/>
            <a:ext cx="8763000" cy="0"/>
          </a:xfrm>
          <a:prstGeom prst="straightConnector1">
            <a:avLst/>
          </a:prstGeom>
          <a:noFill/>
          <a:ln w="19050" cap="flat" cmpd="sng">
            <a:solidFill>
              <a:schemeClr val="hlink"/>
            </a:solidFill>
            <a:prstDash val="solid"/>
            <a:miter lim="800000"/>
            <a:headEnd type="none" w="med" len="med"/>
            <a:tailEnd type="none" w="med" len="med"/>
          </a:ln>
        </p:spPr>
      </p:cxnSp>
      <p:sp>
        <p:nvSpPr>
          <p:cNvPr id="300" name="Google Shape;300;p33"/>
          <p:cNvSpPr txBox="1"/>
          <p:nvPr/>
        </p:nvSpPr>
        <p:spPr>
          <a:xfrm>
            <a:off x="304800" y="762000"/>
            <a:ext cx="3155950" cy="46196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400"/>
              <a:buFont typeface="Times"/>
              <a:buNone/>
            </a:pPr>
            <a:r>
              <a:rPr lang="en-US" sz="2400" b="1" i="0" u="none">
                <a:solidFill>
                  <a:schemeClr val="dk1"/>
                </a:solidFill>
                <a:latin typeface="Times"/>
                <a:ea typeface="Times"/>
                <a:cs typeface="Times"/>
                <a:sym typeface="Times"/>
              </a:rPr>
              <a:t>Applications of FDM</a:t>
            </a:r>
            <a:endParaRPr/>
          </a:p>
        </p:txBody>
      </p:sp>
      <p:cxnSp>
        <p:nvCxnSpPr>
          <p:cNvPr id="301" name="Google Shape;301;p33"/>
          <p:cNvCxnSpPr/>
          <p:nvPr/>
        </p:nvCxnSpPr>
        <p:spPr>
          <a:xfrm>
            <a:off x="152400" y="6248400"/>
            <a:ext cx="8763000" cy="0"/>
          </a:xfrm>
          <a:prstGeom prst="straightConnector1">
            <a:avLst/>
          </a:prstGeom>
          <a:noFill/>
          <a:ln w="76200" cap="flat" cmpd="sng">
            <a:solidFill>
              <a:schemeClr val="hlink"/>
            </a:solidFill>
            <a:prstDash val="solid"/>
            <a:miter lim="800000"/>
            <a:headEnd type="none" w="med" len="med"/>
            <a:tailEnd type="none" w="med" len="med"/>
          </a:ln>
        </p:spPr>
      </p:cxnSp>
      <p:sp>
        <p:nvSpPr>
          <p:cNvPr id="302" name="Google Shape;302;p33"/>
          <p:cNvSpPr txBox="1"/>
          <p:nvPr/>
        </p:nvSpPr>
        <p:spPr>
          <a:xfrm>
            <a:off x="304800" y="1676400"/>
            <a:ext cx="8229600" cy="3786187"/>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chemeClr val="dk1"/>
              </a:buClr>
              <a:buSzPts val="1600"/>
              <a:buFont typeface="Times"/>
              <a:buNone/>
            </a:pPr>
            <a:r>
              <a:rPr lang="en-US" sz="1600" b="0" i="0" u="none">
                <a:solidFill>
                  <a:schemeClr val="dk1"/>
                </a:solidFill>
                <a:latin typeface="Times"/>
                <a:ea typeface="Times"/>
                <a:cs typeface="Times"/>
                <a:sym typeface="Times"/>
              </a:rPr>
              <a:t>A very common application of FDM is </a:t>
            </a:r>
            <a:r>
              <a:rPr lang="en-US" sz="1600" b="0" i="0" u="none">
                <a:solidFill>
                  <a:srgbClr val="FF0000"/>
                </a:solidFill>
                <a:latin typeface="Times"/>
                <a:ea typeface="Times"/>
                <a:cs typeface="Times"/>
                <a:sym typeface="Times"/>
              </a:rPr>
              <a:t>AM and FM radio broadcasting</a:t>
            </a:r>
            <a:r>
              <a:rPr lang="en-US" sz="1600" b="0" i="0" u="none">
                <a:solidFill>
                  <a:schemeClr val="dk1"/>
                </a:solidFill>
                <a:latin typeface="Times"/>
                <a:ea typeface="Times"/>
                <a:cs typeface="Times"/>
                <a:sym typeface="Times"/>
              </a:rPr>
              <a:t>. Radio uses the air as the transmission medium. A special band from 530 to 1700 kHz is assigned to AM radio. All radio stations need to share this band. Each AM station needs 10 kHz of bandwidth. Each station uses a different carrier frequency, which means it is shifting its signal and multiplexing. The signal that goes to the air is a combination of signals. A receiver receives all these signals, but filters (by tuning) only the one which is desired. Without multiplexing, only one AM station could broadcast to the common link, the air. </a:t>
            </a:r>
            <a:endParaRPr/>
          </a:p>
          <a:p>
            <a:pPr marL="0" marR="0" lvl="0" indent="0" algn="just" rtl="0">
              <a:lnSpc>
                <a:spcPct val="100000"/>
              </a:lnSpc>
              <a:spcBef>
                <a:spcPts val="0"/>
              </a:spcBef>
              <a:spcAft>
                <a:spcPts val="0"/>
              </a:spcAft>
              <a:buClr>
                <a:schemeClr val="dk1"/>
              </a:buClr>
              <a:buSzPts val="1600"/>
              <a:buFont typeface="Arial"/>
              <a:buNone/>
            </a:pPr>
            <a:r>
              <a:rPr lang="en-US" sz="1600" b="0" i="0" u="none">
                <a:solidFill>
                  <a:schemeClr val="dk1"/>
                </a:solidFill>
                <a:latin typeface="Arial"/>
                <a:ea typeface="Arial"/>
                <a:cs typeface="Arial"/>
                <a:sym typeface="Arial"/>
              </a:rPr>
              <a:t>The situation is similar in FM broadcasting.FM has a wider band of 88 to 108 MHz because each station needs a bandwidth of 200 kHz.</a:t>
            </a:r>
            <a:endParaRPr/>
          </a:p>
          <a:p>
            <a:pPr marL="0" marR="0" lvl="0" indent="0" algn="just" rtl="0">
              <a:lnSpc>
                <a:spcPct val="100000"/>
              </a:lnSpc>
              <a:spcBef>
                <a:spcPts val="0"/>
              </a:spcBef>
              <a:spcAft>
                <a:spcPts val="0"/>
              </a:spcAft>
              <a:buClr>
                <a:schemeClr val="dk1"/>
              </a:buClr>
              <a:buSzPts val="1600"/>
              <a:buFont typeface="Arial"/>
              <a:buNone/>
            </a:pPr>
            <a:r>
              <a:rPr lang="en-US" sz="1600" b="0" i="0" u="none">
                <a:solidFill>
                  <a:schemeClr val="dk1"/>
                </a:solidFill>
                <a:latin typeface="Arial"/>
                <a:ea typeface="Arial"/>
                <a:cs typeface="Arial"/>
                <a:sym typeface="Arial"/>
              </a:rPr>
              <a:t>Another common use of FDM is in </a:t>
            </a:r>
            <a:r>
              <a:rPr lang="en-US" sz="1600" b="0" i="0" u="none">
                <a:solidFill>
                  <a:srgbClr val="FF0000"/>
                </a:solidFill>
                <a:latin typeface="Arial"/>
                <a:ea typeface="Arial"/>
                <a:cs typeface="Arial"/>
                <a:sym typeface="Arial"/>
              </a:rPr>
              <a:t>television broadcasting</a:t>
            </a:r>
            <a:r>
              <a:rPr lang="en-US" sz="1600" b="0" i="0" u="none">
                <a:solidFill>
                  <a:schemeClr val="dk1"/>
                </a:solidFill>
                <a:latin typeface="Arial"/>
                <a:ea typeface="Arial"/>
                <a:cs typeface="Arial"/>
                <a:sym typeface="Arial"/>
              </a:rPr>
              <a:t>. Each TV channel has its own bandwidth of 6 MHz.</a:t>
            </a:r>
            <a:endParaRPr/>
          </a:p>
          <a:p>
            <a:pPr marL="0" marR="0" lvl="0" indent="0" algn="just" rtl="0">
              <a:lnSpc>
                <a:spcPct val="100000"/>
              </a:lnSpc>
              <a:spcBef>
                <a:spcPts val="0"/>
              </a:spcBef>
              <a:spcAft>
                <a:spcPts val="0"/>
              </a:spcAft>
              <a:buClr>
                <a:schemeClr val="dk1"/>
              </a:buClr>
              <a:buSzPts val="1600"/>
              <a:buFont typeface="Arial"/>
              <a:buNone/>
            </a:pPr>
            <a:r>
              <a:rPr lang="en-US" sz="1600" b="0" i="0" u="none">
                <a:solidFill>
                  <a:schemeClr val="dk1"/>
                </a:solidFill>
                <a:latin typeface="Arial"/>
                <a:ea typeface="Arial"/>
                <a:cs typeface="Arial"/>
                <a:sym typeface="Arial"/>
              </a:rPr>
              <a:t>The </a:t>
            </a:r>
            <a:r>
              <a:rPr lang="en-US" sz="1600" b="0" i="0" u="none">
                <a:solidFill>
                  <a:srgbClr val="FF0000"/>
                </a:solidFill>
                <a:latin typeface="Arial"/>
                <a:ea typeface="Arial"/>
                <a:cs typeface="Arial"/>
                <a:sym typeface="Arial"/>
              </a:rPr>
              <a:t>first generation of cellular telephones also uses FD</a:t>
            </a:r>
            <a:r>
              <a:rPr lang="en-US" sz="1600" b="0" i="0" u="none">
                <a:solidFill>
                  <a:schemeClr val="dk1"/>
                </a:solidFill>
                <a:latin typeface="Arial"/>
                <a:ea typeface="Arial"/>
                <a:cs typeface="Arial"/>
                <a:sym typeface="Arial"/>
              </a:rPr>
              <a:t>M. Each user is assigned two 30-kHz channels, one for sending voice and the other for receiving. The voice signal, which has a bandwidth of 3 kHz (from 300 to 3300 Hz). Therefore, each user is given, by the base station, a 60-kHz bandwidth in a range available at the time of the call.</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6"/>
          <p:cNvSpPr txBox="1"/>
          <p:nvPr/>
        </p:nvSpPr>
        <p:spPr>
          <a:xfrm>
            <a:off x="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lt2"/>
              </a:buClr>
              <a:buSzPts val="2000"/>
              <a:buFont typeface="Arial"/>
              <a:buNone/>
            </a:pPr>
            <a:r>
              <a:rPr lang="en-US" sz="2000" b="1" i="0" u="none">
                <a:solidFill>
                  <a:schemeClr val="lt2"/>
                </a:solidFill>
                <a:latin typeface="Arial"/>
                <a:ea typeface="Arial"/>
                <a:cs typeface="Arial"/>
                <a:sym typeface="Arial"/>
              </a:rPr>
              <a:t>6.</a:t>
            </a:r>
            <a:fld id="{00000000-1234-1234-1234-123412341234}" type="slidenum">
              <a:rPr lang="en-US" sz="2000" b="1" i="0" u="none">
                <a:solidFill>
                  <a:schemeClr val="lt2"/>
                </a:solidFill>
                <a:latin typeface="Arial"/>
                <a:ea typeface="Arial"/>
                <a:cs typeface="Arial"/>
                <a:sym typeface="Arial"/>
              </a:rPr>
              <a:t>2</a:t>
            </a:fld>
            <a:endParaRPr/>
          </a:p>
        </p:txBody>
      </p:sp>
      <p:sp>
        <p:nvSpPr>
          <p:cNvPr id="92" name="Google Shape;92;p16"/>
          <p:cNvSpPr txBox="1"/>
          <p:nvPr/>
        </p:nvSpPr>
        <p:spPr>
          <a:xfrm>
            <a:off x="366712" y="107950"/>
            <a:ext cx="438150" cy="474662"/>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93" name="Google Shape;93;p16"/>
          <p:cNvSpPr txBox="1"/>
          <p:nvPr/>
        </p:nvSpPr>
        <p:spPr>
          <a:xfrm>
            <a:off x="749300" y="107950"/>
            <a:ext cx="328612" cy="474662"/>
          </a:xfrm>
          <a:prstGeom prst="rect">
            <a:avLst/>
          </a:prstGeom>
          <a:gradFill>
            <a:gsLst>
              <a:gs pos="0">
                <a:schemeClr val="accent2"/>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94" name="Google Shape;94;p16"/>
          <p:cNvSpPr txBox="1"/>
          <p:nvPr/>
        </p:nvSpPr>
        <p:spPr>
          <a:xfrm>
            <a:off x="490537" y="530225"/>
            <a:ext cx="422275" cy="474662"/>
          </a:xfrm>
          <a:prstGeom prst="rect">
            <a:avLst/>
          </a:prstGeom>
          <a:solidFill>
            <a:schemeClr val="folHlink"/>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95" name="Google Shape;95;p16"/>
          <p:cNvSpPr txBox="1"/>
          <p:nvPr/>
        </p:nvSpPr>
        <p:spPr>
          <a:xfrm>
            <a:off x="860425" y="530225"/>
            <a:ext cx="368300" cy="474662"/>
          </a:xfrm>
          <a:prstGeom prst="rect">
            <a:avLst/>
          </a:prstGeom>
          <a:gradFill>
            <a:gsLst>
              <a:gs pos="0">
                <a:schemeClr val="folHlink"/>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96" name="Google Shape;96;p16"/>
          <p:cNvSpPr txBox="1"/>
          <p:nvPr/>
        </p:nvSpPr>
        <p:spPr>
          <a:xfrm>
            <a:off x="76200" y="457200"/>
            <a:ext cx="560387" cy="422275"/>
          </a:xfrm>
          <a:prstGeom prst="rect">
            <a:avLst/>
          </a:prstGeom>
          <a:gradFill>
            <a:gsLst>
              <a:gs pos="0">
                <a:schemeClr val="lt1"/>
              </a:gs>
              <a:gs pos="100000">
                <a:schemeClr val="hlink"/>
              </a:gs>
            </a:gsLst>
            <a:lin ang="1890000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97" name="Google Shape;97;p16"/>
          <p:cNvSpPr txBox="1"/>
          <p:nvPr/>
        </p:nvSpPr>
        <p:spPr>
          <a:xfrm>
            <a:off x="711200" y="0"/>
            <a:ext cx="31750" cy="1052512"/>
          </a:xfrm>
          <a:prstGeom prst="rect">
            <a:avLst/>
          </a:pr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98" name="Google Shape;98;p16"/>
          <p:cNvSpPr txBox="1"/>
          <p:nvPr/>
        </p:nvSpPr>
        <p:spPr>
          <a:xfrm>
            <a:off x="442912" y="533400"/>
            <a:ext cx="8226425" cy="31750"/>
          </a:xfrm>
          <a:prstGeom prst="rect">
            <a:avLst/>
          </a:prstGeom>
          <a:gradFill>
            <a:gsLst>
              <a:gs pos="0">
                <a:schemeClr val="lt2"/>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cxnSp>
        <p:nvCxnSpPr>
          <p:cNvPr id="99" name="Google Shape;99;p16"/>
          <p:cNvCxnSpPr/>
          <p:nvPr/>
        </p:nvCxnSpPr>
        <p:spPr>
          <a:xfrm>
            <a:off x="457200" y="1981200"/>
            <a:ext cx="8153400" cy="0"/>
          </a:xfrm>
          <a:prstGeom prst="straightConnector1">
            <a:avLst/>
          </a:prstGeom>
          <a:noFill/>
          <a:ln w="76200" cap="flat" cmpd="sng">
            <a:solidFill>
              <a:srgbClr val="009900"/>
            </a:solidFill>
            <a:prstDash val="solid"/>
            <a:miter lim="800000"/>
            <a:headEnd type="none" w="med" len="med"/>
            <a:tailEnd type="none" w="med" len="med"/>
          </a:ln>
        </p:spPr>
      </p:cxnSp>
      <p:cxnSp>
        <p:nvCxnSpPr>
          <p:cNvPr id="100" name="Google Shape;100;p16"/>
          <p:cNvCxnSpPr/>
          <p:nvPr/>
        </p:nvCxnSpPr>
        <p:spPr>
          <a:xfrm>
            <a:off x="458787" y="5715000"/>
            <a:ext cx="8153400" cy="0"/>
          </a:xfrm>
          <a:prstGeom prst="straightConnector1">
            <a:avLst/>
          </a:prstGeom>
          <a:noFill/>
          <a:ln w="76200" cap="flat" cmpd="sng">
            <a:solidFill>
              <a:srgbClr val="009900"/>
            </a:solidFill>
            <a:prstDash val="solid"/>
            <a:miter lim="800000"/>
            <a:headEnd type="none" w="med" len="med"/>
            <a:tailEnd type="none" w="med" len="med"/>
          </a:ln>
        </p:spPr>
      </p:cxnSp>
      <p:sp>
        <p:nvSpPr>
          <p:cNvPr id="101" name="Google Shape;101;p16"/>
          <p:cNvSpPr txBox="1"/>
          <p:nvPr/>
        </p:nvSpPr>
        <p:spPr>
          <a:xfrm>
            <a:off x="495300" y="2073275"/>
            <a:ext cx="8077200" cy="3503612"/>
          </a:xfrm>
          <a:prstGeom prst="rect">
            <a:avLst/>
          </a:prstGeom>
          <a:solidFill>
            <a:srgbClr val="99FF33"/>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3200"/>
              <a:buFont typeface="Arial"/>
              <a:buNone/>
            </a:pPr>
            <a:r>
              <a:rPr lang="en-US" sz="3200" b="1" i="0" u="none">
                <a:solidFill>
                  <a:schemeClr val="dk1"/>
                </a:solidFill>
                <a:latin typeface="Arial"/>
                <a:ea typeface="Arial"/>
                <a:cs typeface="Arial"/>
                <a:sym typeface="Arial"/>
              </a:rPr>
              <a:t>Bandwidth utilization is the wise use of </a:t>
            </a:r>
            <a:br>
              <a:rPr lang="en-US" sz="3200" b="1" i="0" u="none">
                <a:solidFill>
                  <a:schemeClr val="dk1"/>
                </a:solidFill>
                <a:latin typeface="Arial"/>
                <a:ea typeface="Arial"/>
                <a:cs typeface="Arial"/>
                <a:sym typeface="Arial"/>
              </a:rPr>
            </a:br>
            <a:r>
              <a:rPr lang="en-US" sz="3200" b="1" i="0" u="none">
                <a:solidFill>
                  <a:schemeClr val="dk1"/>
                </a:solidFill>
                <a:latin typeface="Arial"/>
                <a:ea typeface="Arial"/>
                <a:cs typeface="Arial"/>
                <a:sym typeface="Arial"/>
              </a:rPr>
              <a:t>available bandwidth to achieve </a:t>
            </a:r>
            <a:br>
              <a:rPr lang="en-US" sz="3200" b="1" i="0" u="none">
                <a:solidFill>
                  <a:schemeClr val="dk1"/>
                </a:solidFill>
                <a:latin typeface="Arial"/>
                <a:ea typeface="Arial"/>
                <a:cs typeface="Arial"/>
                <a:sym typeface="Arial"/>
              </a:rPr>
            </a:br>
            <a:r>
              <a:rPr lang="en-US" sz="3200" b="1" i="0" u="none">
                <a:solidFill>
                  <a:schemeClr val="dk1"/>
                </a:solidFill>
                <a:latin typeface="Arial"/>
                <a:ea typeface="Arial"/>
                <a:cs typeface="Arial"/>
                <a:sym typeface="Arial"/>
              </a:rPr>
              <a:t>specific goals.</a:t>
            </a:r>
            <a:br>
              <a:rPr lang="en-US" sz="3200" b="1" i="0" u="none">
                <a:solidFill>
                  <a:schemeClr val="dk1"/>
                </a:solidFill>
                <a:latin typeface="Arial"/>
                <a:ea typeface="Arial"/>
                <a:cs typeface="Arial"/>
                <a:sym typeface="Arial"/>
              </a:rPr>
            </a:br>
            <a:endParaRPr/>
          </a:p>
          <a:p>
            <a:pPr marL="0" marR="0" lvl="0" indent="0" algn="ctr" rtl="0">
              <a:lnSpc>
                <a:spcPct val="100000"/>
              </a:lnSpc>
              <a:spcBef>
                <a:spcPts val="0"/>
              </a:spcBef>
              <a:spcAft>
                <a:spcPts val="0"/>
              </a:spcAft>
              <a:buClr>
                <a:schemeClr val="dk1"/>
              </a:buClr>
              <a:buSzPts val="3200"/>
              <a:buFont typeface="Arial"/>
              <a:buNone/>
            </a:pPr>
            <a:r>
              <a:rPr lang="en-US" sz="3200" b="1" i="0" u="none">
                <a:solidFill>
                  <a:schemeClr val="dk1"/>
                </a:solidFill>
                <a:latin typeface="Arial"/>
                <a:ea typeface="Arial"/>
                <a:cs typeface="Arial"/>
                <a:sym typeface="Arial"/>
              </a:rPr>
              <a:t>Efficiency can be achieved by multiplexing; i.e., sharing of the bandwidth between multiple users. </a:t>
            </a:r>
            <a:endParaRPr/>
          </a:p>
        </p:txBody>
      </p:sp>
      <p:grpSp>
        <p:nvGrpSpPr>
          <p:cNvPr id="102" name="Google Shape;102;p16"/>
          <p:cNvGrpSpPr/>
          <p:nvPr/>
        </p:nvGrpSpPr>
        <p:grpSpPr>
          <a:xfrm>
            <a:off x="457200" y="1371600"/>
            <a:ext cx="1143000" cy="566737"/>
            <a:chOff x="1200" y="1248"/>
            <a:chExt cx="720" cy="357"/>
          </a:xfrm>
        </p:grpSpPr>
        <p:pic>
          <p:nvPicPr>
            <p:cNvPr id="103" name="Google Shape;103;p16"/>
            <p:cNvPicPr preferRelativeResize="0"/>
            <p:nvPr/>
          </p:nvPicPr>
          <p:blipFill rotWithShape="1">
            <a:blip r:embed="rId3">
              <a:alphaModFix/>
            </a:blip>
            <a:srcRect/>
            <a:stretch/>
          </p:blipFill>
          <p:spPr>
            <a:xfrm>
              <a:off x="1200" y="1248"/>
              <a:ext cx="720" cy="357"/>
            </a:xfrm>
            <a:prstGeom prst="rect">
              <a:avLst/>
            </a:prstGeom>
            <a:noFill/>
            <a:ln>
              <a:noFill/>
            </a:ln>
          </p:spPr>
        </p:pic>
        <p:sp>
          <p:nvSpPr>
            <p:cNvPr id="104" name="Google Shape;104;p16"/>
            <p:cNvSpPr txBox="1"/>
            <p:nvPr/>
          </p:nvSpPr>
          <p:spPr>
            <a:xfrm>
              <a:off x="1284" y="1248"/>
              <a:ext cx="551" cy="32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hlink"/>
                </a:buClr>
                <a:buSzPts val="2800"/>
                <a:buFont typeface="Times New Roman"/>
                <a:buNone/>
              </a:pPr>
              <a:r>
                <a:rPr lang="en-US" sz="2800" b="1" i="1" u="none">
                  <a:solidFill>
                    <a:schemeClr val="hlink"/>
                  </a:solidFill>
                  <a:latin typeface="Times New Roman"/>
                  <a:ea typeface="Times New Roman"/>
                  <a:cs typeface="Times New Roman"/>
                  <a:sym typeface="Times New Roman"/>
                </a:rPr>
                <a:t>Note</a:t>
              </a:r>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34"/>
          <p:cNvSpPr txBox="1"/>
          <p:nvPr/>
        </p:nvSpPr>
        <p:spPr>
          <a:xfrm>
            <a:off x="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lt2"/>
              </a:buClr>
              <a:buSzPts val="2000"/>
              <a:buFont typeface="Arial"/>
              <a:buNone/>
            </a:pPr>
            <a:r>
              <a:rPr lang="en-US" sz="2000" b="1" i="0" u="none">
                <a:solidFill>
                  <a:schemeClr val="lt2"/>
                </a:solidFill>
                <a:latin typeface="Arial"/>
                <a:ea typeface="Arial"/>
                <a:cs typeface="Arial"/>
                <a:sym typeface="Arial"/>
              </a:rPr>
              <a:t>6.</a:t>
            </a:r>
            <a:fld id="{00000000-1234-1234-1234-123412341234}" type="slidenum">
              <a:rPr lang="en-US" sz="2000" b="1" i="0" u="none">
                <a:solidFill>
                  <a:schemeClr val="lt2"/>
                </a:solidFill>
                <a:latin typeface="Arial"/>
                <a:ea typeface="Arial"/>
                <a:cs typeface="Arial"/>
                <a:sym typeface="Arial"/>
              </a:rPr>
              <a:t>20</a:t>
            </a:fld>
            <a:endParaRPr/>
          </a:p>
        </p:txBody>
      </p:sp>
      <p:sp>
        <p:nvSpPr>
          <p:cNvPr id="308" name="Google Shape;308;p34"/>
          <p:cNvSpPr txBox="1"/>
          <p:nvPr/>
        </p:nvSpPr>
        <p:spPr>
          <a:xfrm>
            <a:off x="366712" y="107950"/>
            <a:ext cx="438150" cy="474662"/>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309" name="Google Shape;309;p34"/>
          <p:cNvSpPr txBox="1"/>
          <p:nvPr/>
        </p:nvSpPr>
        <p:spPr>
          <a:xfrm>
            <a:off x="749300" y="107950"/>
            <a:ext cx="328612" cy="474662"/>
          </a:xfrm>
          <a:prstGeom prst="rect">
            <a:avLst/>
          </a:prstGeom>
          <a:gradFill>
            <a:gsLst>
              <a:gs pos="0">
                <a:schemeClr val="accent2"/>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310" name="Google Shape;310;p34"/>
          <p:cNvSpPr txBox="1"/>
          <p:nvPr/>
        </p:nvSpPr>
        <p:spPr>
          <a:xfrm>
            <a:off x="490537" y="530225"/>
            <a:ext cx="422275" cy="474662"/>
          </a:xfrm>
          <a:prstGeom prst="rect">
            <a:avLst/>
          </a:prstGeom>
          <a:solidFill>
            <a:schemeClr val="folHlink"/>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311" name="Google Shape;311;p34"/>
          <p:cNvSpPr txBox="1"/>
          <p:nvPr/>
        </p:nvSpPr>
        <p:spPr>
          <a:xfrm>
            <a:off x="860425" y="530225"/>
            <a:ext cx="368300" cy="474662"/>
          </a:xfrm>
          <a:prstGeom prst="rect">
            <a:avLst/>
          </a:prstGeom>
          <a:gradFill>
            <a:gsLst>
              <a:gs pos="0">
                <a:schemeClr val="folHlink"/>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312" name="Google Shape;312;p34"/>
          <p:cNvSpPr txBox="1"/>
          <p:nvPr/>
        </p:nvSpPr>
        <p:spPr>
          <a:xfrm>
            <a:off x="76200" y="457200"/>
            <a:ext cx="560387" cy="422275"/>
          </a:xfrm>
          <a:prstGeom prst="rect">
            <a:avLst/>
          </a:prstGeom>
          <a:gradFill>
            <a:gsLst>
              <a:gs pos="0">
                <a:schemeClr val="lt1"/>
              </a:gs>
              <a:gs pos="100000">
                <a:schemeClr val="hlink"/>
              </a:gs>
            </a:gsLst>
            <a:lin ang="1890000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313" name="Google Shape;313;p34"/>
          <p:cNvSpPr txBox="1"/>
          <p:nvPr/>
        </p:nvSpPr>
        <p:spPr>
          <a:xfrm>
            <a:off x="711200" y="0"/>
            <a:ext cx="31750" cy="1052512"/>
          </a:xfrm>
          <a:prstGeom prst="rect">
            <a:avLst/>
          </a:pr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314" name="Google Shape;314;p34"/>
          <p:cNvSpPr txBox="1"/>
          <p:nvPr/>
        </p:nvSpPr>
        <p:spPr>
          <a:xfrm>
            <a:off x="442912" y="533400"/>
            <a:ext cx="8226425" cy="31750"/>
          </a:xfrm>
          <a:prstGeom prst="rect">
            <a:avLst/>
          </a:prstGeom>
          <a:gradFill>
            <a:gsLst>
              <a:gs pos="0">
                <a:schemeClr val="lt2"/>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cxnSp>
        <p:nvCxnSpPr>
          <p:cNvPr id="315" name="Google Shape;315;p34"/>
          <p:cNvCxnSpPr/>
          <p:nvPr/>
        </p:nvCxnSpPr>
        <p:spPr>
          <a:xfrm>
            <a:off x="457200" y="2971800"/>
            <a:ext cx="8153400" cy="0"/>
          </a:xfrm>
          <a:prstGeom prst="straightConnector1">
            <a:avLst/>
          </a:prstGeom>
          <a:noFill/>
          <a:ln w="76200" cap="flat" cmpd="sng">
            <a:solidFill>
              <a:srgbClr val="009900"/>
            </a:solidFill>
            <a:prstDash val="solid"/>
            <a:miter lim="800000"/>
            <a:headEnd type="none" w="med" len="med"/>
            <a:tailEnd type="none" w="med" len="med"/>
          </a:ln>
        </p:spPr>
      </p:cxnSp>
      <p:cxnSp>
        <p:nvCxnSpPr>
          <p:cNvPr id="316" name="Google Shape;316;p34"/>
          <p:cNvCxnSpPr/>
          <p:nvPr/>
        </p:nvCxnSpPr>
        <p:spPr>
          <a:xfrm>
            <a:off x="458787" y="4191000"/>
            <a:ext cx="8153400" cy="0"/>
          </a:xfrm>
          <a:prstGeom prst="straightConnector1">
            <a:avLst/>
          </a:prstGeom>
          <a:noFill/>
          <a:ln w="76200" cap="flat" cmpd="sng">
            <a:solidFill>
              <a:srgbClr val="009900"/>
            </a:solidFill>
            <a:prstDash val="solid"/>
            <a:miter lim="800000"/>
            <a:headEnd type="none" w="med" len="med"/>
            <a:tailEnd type="none" w="med" len="med"/>
          </a:ln>
        </p:spPr>
      </p:cxnSp>
      <p:sp>
        <p:nvSpPr>
          <p:cNvPr id="317" name="Google Shape;317;p34"/>
          <p:cNvSpPr txBox="1"/>
          <p:nvPr/>
        </p:nvSpPr>
        <p:spPr>
          <a:xfrm>
            <a:off x="495300" y="3063875"/>
            <a:ext cx="8077200" cy="1066800"/>
          </a:xfrm>
          <a:prstGeom prst="rect">
            <a:avLst/>
          </a:prstGeom>
          <a:solidFill>
            <a:srgbClr val="99FF33"/>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3200"/>
              <a:buFont typeface="Arial"/>
              <a:buNone/>
            </a:pPr>
            <a:r>
              <a:rPr lang="en-US" sz="3200" b="1" i="0" u="none">
                <a:solidFill>
                  <a:schemeClr val="dk1"/>
                </a:solidFill>
                <a:latin typeface="Arial"/>
                <a:ea typeface="Arial"/>
                <a:cs typeface="Arial"/>
                <a:sym typeface="Arial"/>
              </a:rPr>
              <a:t>WDM is an analog multiplexing technique to combine optical signals.</a:t>
            </a:r>
            <a:endParaRPr/>
          </a:p>
        </p:txBody>
      </p:sp>
      <p:sp>
        <p:nvSpPr>
          <p:cNvPr id="318" name="Google Shape;318;p34"/>
          <p:cNvSpPr txBox="1"/>
          <p:nvPr/>
        </p:nvSpPr>
        <p:spPr>
          <a:xfrm>
            <a:off x="1066800" y="15875"/>
            <a:ext cx="5867400" cy="5238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800"/>
              <a:buFont typeface="Times"/>
              <a:buNone/>
            </a:pPr>
            <a:r>
              <a:rPr lang="en-US" sz="2800" b="1" i="0" u="none">
                <a:solidFill>
                  <a:schemeClr val="dk1"/>
                </a:solidFill>
                <a:latin typeface="Times"/>
                <a:ea typeface="Times"/>
                <a:cs typeface="Times"/>
                <a:sym typeface="Times"/>
              </a:rPr>
              <a:t>Wavelength-division multiplexing</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35"/>
          <p:cNvSpPr txBox="1"/>
          <p:nvPr/>
        </p:nvSpPr>
        <p:spPr>
          <a:xfrm>
            <a:off x="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lt2"/>
              </a:buClr>
              <a:buSzPts val="2000"/>
              <a:buFont typeface="Arial"/>
              <a:buNone/>
            </a:pPr>
            <a:r>
              <a:rPr lang="en-US" sz="2000" b="1" i="0" u="none">
                <a:solidFill>
                  <a:schemeClr val="lt2"/>
                </a:solidFill>
                <a:latin typeface="Arial"/>
                <a:ea typeface="Arial"/>
                <a:cs typeface="Arial"/>
                <a:sym typeface="Arial"/>
              </a:rPr>
              <a:t>6.</a:t>
            </a:r>
            <a:fld id="{00000000-1234-1234-1234-123412341234}" type="slidenum">
              <a:rPr lang="en-US" sz="2000" b="1" i="0" u="none">
                <a:solidFill>
                  <a:schemeClr val="lt2"/>
                </a:solidFill>
                <a:latin typeface="Arial"/>
                <a:ea typeface="Arial"/>
                <a:cs typeface="Arial"/>
                <a:sym typeface="Arial"/>
              </a:rPr>
              <a:t>21</a:t>
            </a:fld>
            <a:endParaRPr/>
          </a:p>
        </p:txBody>
      </p:sp>
      <p:cxnSp>
        <p:nvCxnSpPr>
          <p:cNvPr id="324" name="Google Shape;324;p35"/>
          <p:cNvCxnSpPr/>
          <p:nvPr/>
        </p:nvCxnSpPr>
        <p:spPr>
          <a:xfrm>
            <a:off x="152400" y="533400"/>
            <a:ext cx="8763000" cy="0"/>
          </a:xfrm>
          <a:prstGeom prst="straightConnector1">
            <a:avLst/>
          </a:prstGeom>
          <a:noFill/>
          <a:ln w="76200" cap="flat" cmpd="sng">
            <a:solidFill>
              <a:schemeClr val="hlink"/>
            </a:solidFill>
            <a:prstDash val="solid"/>
            <a:miter lim="800000"/>
            <a:headEnd type="none" w="med" len="med"/>
            <a:tailEnd type="none" w="med" len="med"/>
          </a:ln>
        </p:spPr>
      </p:cxnSp>
      <p:cxnSp>
        <p:nvCxnSpPr>
          <p:cNvPr id="325" name="Google Shape;325;p35"/>
          <p:cNvCxnSpPr/>
          <p:nvPr/>
        </p:nvCxnSpPr>
        <p:spPr>
          <a:xfrm>
            <a:off x="152400" y="1371600"/>
            <a:ext cx="8763000" cy="0"/>
          </a:xfrm>
          <a:prstGeom prst="straightConnector1">
            <a:avLst/>
          </a:prstGeom>
          <a:noFill/>
          <a:ln w="19050" cap="flat" cmpd="sng">
            <a:solidFill>
              <a:schemeClr val="hlink"/>
            </a:solidFill>
            <a:prstDash val="solid"/>
            <a:miter lim="800000"/>
            <a:headEnd type="none" w="med" len="med"/>
            <a:tailEnd type="none" w="med" len="med"/>
          </a:ln>
        </p:spPr>
      </p:cxnSp>
      <p:sp>
        <p:nvSpPr>
          <p:cNvPr id="326" name="Google Shape;326;p35"/>
          <p:cNvSpPr txBox="1"/>
          <p:nvPr/>
        </p:nvSpPr>
        <p:spPr>
          <a:xfrm>
            <a:off x="304800" y="762000"/>
            <a:ext cx="6762750" cy="46196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folHlink"/>
              </a:buClr>
              <a:buSzPts val="2400"/>
              <a:buFont typeface="Times New Roman"/>
              <a:buNone/>
            </a:pPr>
            <a:r>
              <a:rPr lang="en-US" sz="2400" b="1" i="0" u="none">
                <a:solidFill>
                  <a:schemeClr val="folHlink"/>
                </a:solidFill>
                <a:latin typeface="Times New Roman"/>
                <a:ea typeface="Times New Roman"/>
                <a:cs typeface="Times New Roman"/>
                <a:sym typeface="Times New Roman"/>
              </a:rPr>
              <a:t>Figure 6.10  </a:t>
            </a:r>
            <a:r>
              <a:rPr lang="en-US" sz="2000" b="1" i="0" u="none">
                <a:solidFill>
                  <a:schemeClr val="dk1"/>
                </a:solidFill>
                <a:latin typeface="Times"/>
                <a:ea typeface="Times"/>
                <a:cs typeface="Times"/>
                <a:sym typeface="Times"/>
              </a:rPr>
              <a:t>Wavelength-division multiplexing</a:t>
            </a:r>
            <a:r>
              <a:rPr lang="en-US" sz="2000" b="1" i="0" u="none">
                <a:solidFill>
                  <a:schemeClr val="dk1"/>
                </a:solidFill>
                <a:latin typeface="Arial"/>
                <a:ea typeface="Arial"/>
                <a:cs typeface="Arial"/>
                <a:sym typeface="Arial"/>
              </a:rPr>
              <a:t> </a:t>
            </a:r>
            <a:r>
              <a:rPr lang="en-US" sz="2000" b="1" i="0" u="none">
                <a:solidFill>
                  <a:schemeClr val="dk1"/>
                </a:solidFill>
                <a:latin typeface="Times New Roman"/>
                <a:ea typeface="Times New Roman"/>
                <a:cs typeface="Times New Roman"/>
                <a:sym typeface="Times New Roman"/>
              </a:rPr>
              <a:t>(WDM)</a:t>
            </a:r>
            <a:endParaRPr/>
          </a:p>
        </p:txBody>
      </p:sp>
      <p:cxnSp>
        <p:nvCxnSpPr>
          <p:cNvPr id="327" name="Google Shape;327;p35"/>
          <p:cNvCxnSpPr/>
          <p:nvPr/>
        </p:nvCxnSpPr>
        <p:spPr>
          <a:xfrm>
            <a:off x="152400" y="6248400"/>
            <a:ext cx="8763000" cy="0"/>
          </a:xfrm>
          <a:prstGeom prst="straightConnector1">
            <a:avLst/>
          </a:prstGeom>
          <a:noFill/>
          <a:ln w="76200" cap="flat" cmpd="sng">
            <a:solidFill>
              <a:schemeClr val="hlink"/>
            </a:solidFill>
            <a:prstDash val="solid"/>
            <a:miter lim="800000"/>
            <a:headEnd type="none" w="med" len="med"/>
            <a:tailEnd type="none" w="med" len="med"/>
          </a:ln>
        </p:spPr>
      </p:cxnSp>
      <p:pic>
        <p:nvPicPr>
          <p:cNvPr id="328" name="Google Shape;328;p35"/>
          <p:cNvPicPr preferRelativeResize="0"/>
          <p:nvPr/>
        </p:nvPicPr>
        <p:blipFill rotWithShape="1">
          <a:blip r:embed="rId3">
            <a:alphaModFix/>
          </a:blip>
          <a:srcRect/>
          <a:stretch/>
        </p:blipFill>
        <p:spPr>
          <a:xfrm>
            <a:off x="441325" y="2670175"/>
            <a:ext cx="8016875" cy="22828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p36"/>
          <p:cNvSpPr txBox="1"/>
          <p:nvPr/>
        </p:nvSpPr>
        <p:spPr>
          <a:xfrm>
            <a:off x="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lt2"/>
              </a:buClr>
              <a:buSzPts val="2000"/>
              <a:buFont typeface="Arial"/>
              <a:buNone/>
            </a:pPr>
            <a:r>
              <a:rPr lang="en-US" sz="2000" b="1" i="0" u="none">
                <a:solidFill>
                  <a:schemeClr val="lt2"/>
                </a:solidFill>
                <a:latin typeface="Arial"/>
                <a:ea typeface="Arial"/>
                <a:cs typeface="Arial"/>
                <a:sym typeface="Arial"/>
              </a:rPr>
              <a:t>6.</a:t>
            </a:r>
            <a:fld id="{00000000-1234-1234-1234-123412341234}" type="slidenum">
              <a:rPr lang="en-US" sz="2000" b="1" i="0" u="none">
                <a:solidFill>
                  <a:schemeClr val="lt2"/>
                </a:solidFill>
                <a:latin typeface="Arial"/>
                <a:ea typeface="Arial"/>
                <a:cs typeface="Arial"/>
                <a:sym typeface="Arial"/>
              </a:rPr>
              <a:t>22</a:t>
            </a:fld>
            <a:endParaRPr/>
          </a:p>
        </p:txBody>
      </p:sp>
      <p:cxnSp>
        <p:nvCxnSpPr>
          <p:cNvPr id="334" name="Google Shape;334;p36"/>
          <p:cNvCxnSpPr/>
          <p:nvPr/>
        </p:nvCxnSpPr>
        <p:spPr>
          <a:xfrm>
            <a:off x="152400" y="533400"/>
            <a:ext cx="8763000" cy="0"/>
          </a:xfrm>
          <a:prstGeom prst="straightConnector1">
            <a:avLst/>
          </a:prstGeom>
          <a:noFill/>
          <a:ln w="76200" cap="flat" cmpd="sng">
            <a:solidFill>
              <a:schemeClr val="hlink"/>
            </a:solidFill>
            <a:prstDash val="solid"/>
            <a:miter lim="800000"/>
            <a:headEnd type="none" w="med" len="med"/>
            <a:tailEnd type="none" w="med" len="med"/>
          </a:ln>
        </p:spPr>
      </p:cxnSp>
      <p:cxnSp>
        <p:nvCxnSpPr>
          <p:cNvPr id="335" name="Google Shape;335;p36"/>
          <p:cNvCxnSpPr/>
          <p:nvPr/>
        </p:nvCxnSpPr>
        <p:spPr>
          <a:xfrm>
            <a:off x="152400" y="1371600"/>
            <a:ext cx="8763000" cy="0"/>
          </a:xfrm>
          <a:prstGeom prst="straightConnector1">
            <a:avLst/>
          </a:prstGeom>
          <a:noFill/>
          <a:ln w="19050" cap="flat" cmpd="sng">
            <a:solidFill>
              <a:schemeClr val="hlink"/>
            </a:solidFill>
            <a:prstDash val="solid"/>
            <a:miter lim="800000"/>
            <a:headEnd type="none" w="med" len="med"/>
            <a:tailEnd type="none" w="med" len="med"/>
          </a:ln>
        </p:spPr>
      </p:cxnSp>
      <p:sp>
        <p:nvSpPr>
          <p:cNvPr id="336" name="Google Shape;336;p36"/>
          <p:cNvSpPr txBox="1"/>
          <p:nvPr/>
        </p:nvSpPr>
        <p:spPr>
          <a:xfrm>
            <a:off x="609600" y="685800"/>
            <a:ext cx="5057775" cy="46196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400"/>
              <a:buFont typeface="Times"/>
              <a:buNone/>
            </a:pPr>
            <a:r>
              <a:rPr lang="en-US" sz="2400" b="1" i="0" u="none">
                <a:solidFill>
                  <a:schemeClr val="dk1"/>
                </a:solidFill>
                <a:latin typeface="Times"/>
                <a:ea typeface="Times"/>
                <a:cs typeface="Times"/>
                <a:sym typeface="Times"/>
              </a:rPr>
              <a:t>Wavelength-division multiplexing</a:t>
            </a:r>
            <a:endParaRPr/>
          </a:p>
        </p:txBody>
      </p:sp>
      <p:cxnSp>
        <p:nvCxnSpPr>
          <p:cNvPr id="337" name="Google Shape;337;p36"/>
          <p:cNvCxnSpPr/>
          <p:nvPr/>
        </p:nvCxnSpPr>
        <p:spPr>
          <a:xfrm>
            <a:off x="152400" y="6248400"/>
            <a:ext cx="8763000" cy="0"/>
          </a:xfrm>
          <a:prstGeom prst="straightConnector1">
            <a:avLst/>
          </a:prstGeom>
          <a:noFill/>
          <a:ln w="76200" cap="flat" cmpd="sng">
            <a:solidFill>
              <a:schemeClr val="hlink"/>
            </a:solidFill>
            <a:prstDash val="solid"/>
            <a:miter lim="800000"/>
            <a:headEnd type="none" w="med" len="med"/>
            <a:tailEnd type="none" w="med" len="med"/>
          </a:ln>
        </p:spPr>
      </p:cxnSp>
      <p:sp>
        <p:nvSpPr>
          <p:cNvPr id="338" name="Google Shape;338;p36"/>
          <p:cNvSpPr txBox="1"/>
          <p:nvPr/>
        </p:nvSpPr>
        <p:spPr>
          <a:xfrm>
            <a:off x="533400" y="1600200"/>
            <a:ext cx="8305800" cy="1754187"/>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chemeClr val="dk1"/>
              </a:buClr>
              <a:buSzPts val="1800"/>
              <a:buFont typeface="Arial"/>
              <a:buChar char="•"/>
            </a:pPr>
            <a:r>
              <a:rPr lang="en-US" sz="1800" b="0" i="0" u="none">
                <a:solidFill>
                  <a:schemeClr val="dk1"/>
                </a:solidFill>
                <a:latin typeface="Times"/>
                <a:ea typeface="Times"/>
                <a:cs typeface="Times"/>
                <a:sym typeface="Times"/>
              </a:rPr>
              <a:t>a prism bends a beam of light based on the angle of incidence and the frequency. </a:t>
            </a:r>
            <a:endParaRPr/>
          </a:p>
          <a:p>
            <a:pPr marL="285750" marR="0" lvl="0" indent="-285750" algn="l" rtl="0">
              <a:lnSpc>
                <a:spcPct val="100000"/>
              </a:lnSpc>
              <a:spcBef>
                <a:spcPts val="0"/>
              </a:spcBef>
              <a:spcAft>
                <a:spcPts val="0"/>
              </a:spcAft>
              <a:buClr>
                <a:schemeClr val="dk1"/>
              </a:buClr>
              <a:buSzPts val="1800"/>
              <a:buFont typeface="Arial"/>
              <a:buChar char="•"/>
            </a:pPr>
            <a:r>
              <a:rPr lang="en-US" sz="1800" b="0" i="0" u="none">
                <a:solidFill>
                  <a:schemeClr val="dk1"/>
                </a:solidFill>
                <a:latin typeface="Times"/>
                <a:ea typeface="Times"/>
                <a:cs typeface="Times"/>
                <a:sym typeface="Times"/>
              </a:rPr>
              <a:t>Using this technique, a multiplexer can be </a:t>
            </a:r>
            <a:r>
              <a:rPr lang="en-US" sz="1800" b="0" i="0" u="none">
                <a:solidFill>
                  <a:schemeClr val="dk1"/>
                </a:solidFill>
                <a:latin typeface="Arial"/>
                <a:ea typeface="Arial"/>
                <a:cs typeface="Arial"/>
                <a:sym typeface="Arial"/>
              </a:rPr>
              <a:t>made to combine several input beams of light, each containing a narrow band of frequencies, into one output beam of a wider band of frequencies. A demultiplexer can also be made to reverse the process.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37"/>
          <p:cNvSpPr txBox="1"/>
          <p:nvPr/>
        </p:nvSpPr>
        <p:spPr>
          <a:xfrm>
            <a:off x="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lt2"/>
              </a:buClr>
              <a:buSzPts val="2000"/>
              <a:buFont typeface="Arial"/>
              <a:buNone/>
            </a:pPr>
            <a:r>
              <a:rPr lang="en-US" sz="2000" b="1" i="0" u="none">
                <a:solidFill>
                  <a:schemeClr val="lt2"/>
                </a:solidFill>
                <a:latin typeface="Arial"/>
                <a:ea typeface="Arial"/>
                <a:cs typeface="Arial"/>
                <a:sym typeface="Arial"/>
              </a:rPr>
              <a:t>6.</a:t>
            </a:r>
            <a:fld id="{00000000-1234-1234-1234-123412341234}" type="slidenum">
              <a:rPr lang="en-US" sz="2000" b="1" i="0" u="none">
                <a:solidFill>
                  <a:schemeClr val="lt2"/>
                </a:solidFill>
                <a:latin typeface="Arial"/>
                <a:ea typeface="Arial"/>
                <a:cs typeface="Arial"/>
                <a:sym typeface="Arial"/>
              </a:rPr>
              <a:t>23</a:t>
            </a:fld>
            <a:endParaRPr/>
          </a:p>
        </p:txBody>
      </p:sp>
      <p:cxnSp>
        <p:nvCxnSpPr>
          <p:cNvPr id="344" name="Google Shape;344;p37"/>
          <p:cNvCxnSpPr/>
          <p:nvPr/>
        </p:nvCxnSpPr>
        <p:spPr>
          <a:xfrm>
            <a:off x="152400" y="533400"/>
            <a:ext cx="8763000" cy="0"/>
          </a:xfrm>
          <a:prstGeom prst="straightConnector1">
            <a:avLst/>
          </a:prstGeom>
          <a:noFill/>
          <a:ln w="76200" cap="flat" cmpd="sng">
            <a:solidFill>
              <a:schemeClr val="hlink"/>
            </a:solidFill>
            <a:prstDash val="solid"/>
            <a:miter lim="800000"/>
            <a:headEnd type="none" w="med" len="med"/>
            <a:tailEnd type="none" w="med" len="med"/>
          </a:ln>
        </p:spPr>
      </p:cxnSp>
      <p:cxnSp>
        <p:nvCxnSpPr>
          <p:cNvPr id="345" name="Google Shape;345;p37"/>
          <p:cNvCxnSpPr/>
          <p:nvPr/>
        </p:nvCxnSpPr>
        <p:spPr>
          <a:xfrm>
            <a:off x="152400" y="1371600"/>
            <a:ext cx="8763000" cy="0"/>
          </a:xfrm>
          <a:prstGeom prst="straightConnector1">
            <a:avLst/>
          </a:prstGeom>
          <a:noFill/>
          <a:ln w="19050" cap="flat" cmpd="sng">
            <a:solidFill>
              <a:schemeClr val="hlink"/>
            </a:solidFill>
            <a:prstDash val="solid"/>
            <a:miter lim="800000"/>
            <a:headEnd type="none" w="med" len="med"/>
            <a:tailEnd type="none" w="med" len="med"/>
          </a:ln>
        </p:spPr>
      </p:cxnSp>
      <p:sp>
        <p:nvSpPr>
          <p:cNvPr id="346" name="Google Shape;346;p37"/>
          <p:cNvSpPr txBox="1"/>
          <p:nvPr/>
        </p:nvSpPr>
        <p:spPr>
          <a:xfrm>
            <a:off x="304800" y="762000"/>
            <a:ext cx="8435975" cy="457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folHlink"/>
              </a:buClr>
              <a:buSzPts val="2400"/>
              <a:buFont typeface="Times New Roman"/>
              <a:buNone/>
            </a:pPr>
            <a:r>
              <a:rPr lang="en-US" sz="2400" b="1" i="0" u="none">
                <a:solidFill>
                  <a:schemeClr val="folHlink"/>
                </a:solidFill>
                <a:latin typeface="Times New Roman"/>
                <a:ea typeface="Times New Roman"/>
                <a:cs typeface="Times New Roman"/>
                <a:sym typeface="Times New Roman"/>
              </a:rPr>
              <a:t>Figure 6.11  </a:t>
            </a:r>
            <a:r>
              <a:rPr lang="en-US" sz="2000" b="1" i="1" u="none">
                <a:solidFill>
                  <a:schemeClr val="dk1"/>
                </a:solidFill>
                <a:latin typeface="Times New Roman"/>
                <a:ea typeface="Times New Roman"/>
                <a:cs typeface="Times New Roman"/>
                <a:sym typeface="Times New Roman"/>
              </a:rPr>
              <a:t>Prisms in wavelength-division multiplexing and demultiplexing</a:t>
            </a:r>
            <a:endParaRPr/>
          </a:p>
        </p:txBody>
      </p:sp>
      <p:cxnSp>
        <p:nvCxnSpPr>
          <p:cNvPr id="347" name="Google Shape;347;p37"/>
          <p:cNvCxnSpPr/>
          <p:nvPr/>
        </p:nvCxnSpPr>
        <p:spPr>
          <a:xfrm>
            <a:off x="152400" y="6248400"/>
            <a:ext cx="8763000" cy="0"/>
          </a:xfrm>
          <a:prstGeom prst="straightConnector1">
            <a:avLst/>
          </a:prstGeom>
          <a:noFill/>
          <a:ln w="76200" cap="flat" cmpd="sng">
            <a:solidFill>
              <a:schemeClr val="hlink"/>
            </a:solidFill>
            <a:prstDash val="solid"/>
            <a:miter lim="800000"/>
            <a:headEnd type="none" w="med" len="med"/>
            <a:tailEnd type="none" w="med" len="med"/>
          </a:ln>
        </p:spPr>
      </p:cxnSp>
      <p:pic>
        <p:nvPicPr>
          <p:cNvPr id="348" name="Google Shape;348;p37"/>
          <p:cNvPicPr preferRelativeResize="0"/>
          <p:nvPr/>
        </p:nvPicPr>
        <p:blipFill rotWithShape="1">
          <a:blip r:embed="rId3">
            <a:alphaModFix/>
          </a:blip>
          <a:srcRect/>
          <a:stretch/>
        </p:blipFill>
        <p:spPr>
          <a:xfrm>
            <a:off x="304800" y="2743200"/>
            <a:ext cx="8401050" cy="19399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38"/>
          <p:cNvSpPr txBox="1"/>
          <p:nvPr/>
        </p:nvSpPr>
        <p:spPr>
          <a:xfrm>
            <a:off x="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lt2"/>
              </a:buClr>
              <a:buSzPts val="2000"/>
              <a:buFont typeface="Arial"/>
              <a:buNone/>
            </a:pPr>
            <a:r>
              <a:rPr lang="en-US" sz="2000" b="1" i="0" u="none">
                <a:solidFill>
                  <a:schemeClr val="lt2"/>
                </a:solidFill>
                <a:latin typeface="Arial"/>
                <a:ea typeface="Arial"/>
                <a:cs typeface="Arial"/>
                <a:sym typeface="Arial"/>
              </a:rPr>
              <a:t>6.</a:t>
            </a:r>
            <a:fld id="{00000000-1234-1234-1234-123412341234}" type="slidenum">
              <a:rPr lang="en-US" sz="2000" b="1" i="0" u="none">
                <a:solidFill>
                  <a:schemeClr val="lt2"/>
                </a:solidFill>
                <a:latin typeface="Arial"/>
                <a:ea typeface="Arial"/>
                <a:cs typeface="Arial"/>
                <a:sym typeface="Arial"/>
              </a:rPr>
              <a:t>24</a:t>
            </a:fld>
            <a:endParaRPr/>
          </a:p>
        </p:txBody>
      </p:sp>
      <p:sp>
        <p:nvSpPr>
          <p:cNvPr id="354" name="Google Shape;354;p38"/>
          <p:cNvSpPr txBox="1"/>
          <p:nvPr/>
        </p:nvSpPr>
        <p:spPr>
          <a:xfrm>
            <a:off x="366712" y="107950"/>
            <a:ext cx="438150" cy="474662"/>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355" name="Google Shape;355;p38"/>
          <p:cNvSpPr txBox="1"/>
          <p:nvPr/>
        </p:nvSpPr>
        <p:spPr>
          <a:xfrm>
            <a:off x="749300" y="107950"/>
            <a:ext cx="328612" cy="474662"/>
          </a:xfrm>
          <a:prstGeom prst="rect">
            <a:avLst/>
          </a:prstGeom>
          <a:gradFill>
            <a:gsLst>
              <a:gs pos="0">
                <a:schemeClr val="accent2"/>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356" name="Google Shape;356;p38"/>
          <p:cNvSpPr txBox="1"/>
          <p:nvPr/>
        </p:nvSpPr>
        <p:spPr>
          <a:xfrm>
            <a:off x="490537" y="530225"/>
            <a:ext cx="422275" cy="474662"/>
          </a:xfrm>
          <a:prstGeom prst="rect">
            <a:avLst/>
          </a:prstGeom>
          <a:solidFill>
            <a:schemeClr val="folHlink"/>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357" name="Google Shape;357;p38"/>
          <p:cNvSpPr txBox="1"/>
          <p:nvPr/>
        </p:nvSpPr>
        <p:spPr>
          <a:xfrm>
            <a:off x="860425" y="530225"/>
            <a:ext cx="368300" cy="474662"/>
          </a:xfrm>
          <a:prstGeom prst="rect">
            <a:avLst/>
          </a:prstGeom>
          <a:gradFill>
            <a:gsLst>
              <a:gs pos="0">
                <a:schemeClr val="folHlink"/>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358" name="Google Shape;358;p38"/>
          <p:cNvSpPr txBox="1"/>
          <p:nvPr/>
        </p:nvSpPr>
        <p:spPr>
          <a:xfrm>
            <a:off x="76200" y="457200"/>
            <a:ext cx="560387" cy="422275"/>
          </a:xfrm>
          <a:prstGeom prst="rect">
            <a:avLst/>
          </a:prstGeom>
          <a:gradFill>
            <a:gsLst>
              <a:gs pos="0">
                <a:schemeClr val="lt1"/>
              </a:gs>
              <a:gs pos="100000">
                <a:schemeClr val="hlink"/>
              </a:gs>
            </a:gsLst>
            <a:lin ang="1890000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359" name="Google Shape;359;p38"/>
          <p:cNvSpPr txBox="1"/>
          <p:nvPr/>
        </p:nvSpPr>
        <p:spPr>
          <a:xfrm>
            <a:off x="711200" y="0"/>
            <a:ext cx="31750" cy="1052512"/>
          </a:xfrm>
          <a:prstGeom prst="rect">
            <a:avLst/>
          </a:pr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360" name="Google Shape;360;p38"/>
          <p:cNvSpPr txBox="1"/>
          <p:nvPr/>
        </p:nvSpPr>
        <p:spPr>
          <a:xfrm>
            <a:off x="442912" y="533400"/>
            <a:ext cx="8226425" cy="31750"/>
          </a:xfrm>
          <a:prstGeom prst="rect">
            <a:avLst/>
          </a:prstGeom>
          <a:gradFill>
            <a:gsLst>
              <a:gs pos="0">
                <a:schemeClr val="lt2"/>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cxnSp>
        <p:nvCxnSpPr>
          <p:cNvPr id="361" name="Google Shape;361;p38"/>
          <p:cNvCxnSpPr/>
          <p:nvPr/>
        </p:nvCxnSpPr>
        <p:spPr>
          <a:xfrm>
            <a:off x="457200" y="2547937"/>
            <a:ext cx="8153400" cy="0"/>
          </a:xfrm>
          <a:prstGeom prst="straightConnector1">
            <a:avLst/>
          </a:prstGeom>
          <a:noFill/>
          <a:ln w="76200" cap="flat" cmpd="sng">
            <a:solidFill>
              <a:srgbClr val="009900"/>
            </a:solidFill>
            <a:prstDash val="solid"/>
            <a:miter lim="800000"/>
            <a:headEnd type="none" w="med" len="med"/>
            <a:tailEnd type="none" w="med" len="med"/>
          </a:ln>
        </p:spPr>
      </p:cxnSp>
      <p:cxnSp>
        <p:nvCxnSpPr>
          <p:cNvPr id="362" name="Google Shape;362;p38"/>
          <p:cNvCxnSpPr/>
          <p:nvPr/>
        </p:nvCxnSpPr>
        <p:spPr>
          <a:xfrm>
            <a:off x="458787" y="4757737"/>
            <a:ext cx="8153400" cy="0"/>
          </a:xfrm>
          <a:prstGeom prst="straightConnector1">
            <a:avLst/>
          </a:prstGeom>
          <a:noFill/>
          <a:ln w="76200" cap="flat" cmpd="sng">
            <a:solidFill>
              <a:srgbClr val="009900"/>
            </a:solidFill>
            <a:prstDash val="solid"/>
            <a:miter lim="800000"/>
            <a:headEnd type="none" w="med" len="med"/>
            <a:tailEnd type="none" w="med" len="med"/>
          </a:ln>
        </p:spPr>
      </p:cxnSp>
      <p:sp>
        <p:nvSpPr>
          <p:cNvPr id="363" name="Google Shape;363;p38"/>
          <p:cNvSpPr txBox="1"/>
          <p:nvPr/>
        </p:nvSpPr>
        <p:spPr>
          <a:xfrm>
            <a:off x="495300" y="2640012"/>
            <a:ext cx="8077200" cy="2041525"/>
          </a:xfrm>
          <a:prstGeom prst="rect">
            <a:avLst/>
          </a:prstGeom>
          <a:solidFill>
            <a:srgbClr val="99FF33"/>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3200"/>
              <a:buFont typeface="Arial"/>
              <a:buNone/>
            </a:pPr>
            <a:br>
              <a:rPr lang="en-US" sz="3200" b="1" i="0" u="none">
                <a:solidFill>
                  <a:schemeClr val="dk1"/>
                </a:solidFill>
                <a:latin typeface="Arial"/>
                <a:ea typeface="Arial"/>
                <a:cs typeface="Arial"/>
                <a:sym typeface="Arial"/>
              </a:rPr>
            </a:br>
            <a:r>
              <a:rPr lang="en-US" sz="3200" b="1" i="0" u="none">
                <a:solidFill>
                  <a:schemeClr val="dk1"/>
                </a:solidFill>
                <a:latin typeface="Arial"/>
                <a:ea typeface="Arial"/>
                <a:cs typeface="Arial"/>
                <a:sym typeface="Arial"/>
              </a:rPr>
              <a:t>TDM is a digital multiplexing technique for combining several low-rate digital </a:t>
            </a:r>
            <a:br>
              <a:rPr lang="en-US" sz="3200" b="1" i="0" u="none">
                <a:solidFill>
                  <a:schemeClr val="dk1"/>
                </a:solidFill>
                <a:latin typeface="Arial"/>
                <a:ea typeface="Arial"/>
                <a:cs typeface="Arial"/>
                <a:sym typeface="Arial"/>
              </a:rPr>
            </a:br>
            <a:r>
              <a:rPr lang="en-US" sz="3200" b="1" i="0" u="none">
                <a:solidFill>
                  <a:schemeClr val="dk1"/>
                </a:solidFill>
                <a:latin typeface="Arial"/>
                <a:ea typeface="Arial"/>
                <a:cs typeface="Arial"/>
                <a:sym typeface="Arial"/>
              </a:rPr>
              <a:t>channels into one high-rate one.</a:t>
            </a:r>
            <a:endParaRPr/>
          </a:p>
        </p:txBody>
      </p:sp>
      <p:sp>
        <p:nvSpPr>
          <p:cNvPr id="364" name="Google Shape;364;p38"/>
          <p:cNvSpPr txBox="1"/>
          <p:nvPr/>
        </p:nvSpPr>
        <p:spPr>
          <a:xfrm>
            <a:off x="1371600" y="15875"/>
            <a:ext cx="5410200" cy="5238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800"/>
              <a:buFont typeface="Times"/>
              <a:buNone/>
            </a:pPr>
            <a:r>
              <a:rPr lang="en-US" sz="2800" b="1" i="0" u="none">
                <a:solidFill>
                  <a:schemeClr val="dk1"/>
                </a:solidFill>
                <a:latin typeface="Times"/>
                <a:ea typeface="Times"/>
                <a:cs typeface="Times"/>
                <a:sym typeface="Times"/>
              </a:rPr>
              <a:t>Time-division multiplexing</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369" name="Google Shape;369;p39"/>
          <p:cNvSpPr txBox="1"/>
          <p:nvPr/>
        </p:nvSpPr>
        <p:spPr>
          <a:xfrm>
            <a:off x="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lt2"/>
              </a:buClr>
              <a:buSzPts val="2000"/>
              <a:buFont typeface="Arial"/>
              <a:buNone/>
            </a:pPr>
            <a:r>
              <a:rPr lang="en-US" sz="2000" b="1" i="0" u="none">
                <a:solidFill>
                  <a:schemeClr val="lt2"/>
                </a:solidFill>
                <a:latin typeface="Arial"/>
                <a:ea typeface="Arial"/>
                <a:cs typeface="Arial"/>
                <a:sym typeface="Arial"/>
              </a:rPr>
              <a:t>6.</a:t>
            </a:r>
            <a:fld id="{00000000-1234-1234-1234-123412341234}" type="slidenum">
              <a:rPr lang="en-US" sz="2000" b="1" i="0" u="none">
                <a:solidFill>
                  <a:schemeClr val="lt2"/>
                </a:solidFill>
                <a:latin typeface="Arial"/>
                <a:ea typeface="Arial"/>
                <a:cs typeface="Arial"/>
                <a:sym typeface="Arial"/>
              </a:rPr>
              <a:t>25</a:t>
            </a:fld>
            <a:endParaRPr/>
          </a:p>
        </p:txBody>
      </p:sp>
      <p:cxnSp>
        <p:nvCxnSpPr>
          <p:cNvPr id="370" name="Google Shape;370;p39"/>
          <p:cNvCxnSpPr/>
          <p:nvPr/>
        </p:nvCxnSpPr>
        <p:spPr>
          <a:xfrm>
            <a:off x="152400" y="533400"/>
            <a:ext cx="8763000" cy="0"/>
          </a:xfrm>
          <a:prstGeom prst="straightConnector1">
            <a:avLst/>
          </a:prstGeom>
          <a:noFill/>
          <a:ln w="76200" cap="flat" cmpd="sng">
            <a:solidFill>
              <a:schemeClr val="hlink"/>
            </a:solidFill>
            <a:prstDash val="solid"/>
            <a:miter lim="800000"/>
            <a:headEnd type="none" w="med" len="med"/>
            <a:tailEnd type="none" w="med" len="med"/>
          </a:ln>
        </p:spPr>
      </p:cxnSp>
      <p:cxnSp>
        <p:nvCxnSpPr>
          <p:cNvPr id="371" name="Google Shape;371;p39"/>
          <p:cNvCxnSpPr/>
          <p:nvPr/>
        </p:nvCxnSpPr>
        <p:spPr>
          <a:xfrm>
            <a:off x="152400" y="1371600"/>
            <a:ext cx="8763000" cy="0"/>
          </a:xfrm>
          <a:prstGeom prst="straightConnector1">
            <a:avLst/>
          </a:prstGeom>
          <a:noFill/>
          <a:ln w="19050" cap="flat" cmpd="sng">
            <a:solidFill>
              <a:schemeClr val="hlink"/>
            </a:solidFill>
            <a:prstDash val="solid"/>
            <a:miter lim="800000"/>
            <a:headEnd type="none" w="med" len="med"/>
            <a:tailEnd type="none" w="med" len="med"/>
          </a:ln>
        </p:spPr>
      </p:cxnSp>
      <p:sp>
        <p:nvSpPr>
          <p:cNvPr id="372" name="Google Shape;372;p39"/>
          <p:cNvSpPr txBox="1"/>
          <p:nvPr/>
        </p:nvSpPr>
        <p:spPr>
          <a:xfrm>
            <a:off x="304800" y="762000"/>
            <a:ext cx="5056187" cy="46196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folHlink"/>
              </a:buClr>
              <a:buSzPts val="2400"/>
              <a:buFont typeface="Times New Roman"/>
              <a:buNone/>
            </a:pPr>
            <a:r>
              <a:rPr lang="en-US" sz="2400" b="1" i="0" u="none">
                <a:solidFill>
                  <a:schemeClr val="folHlink"/>
                </a:solidFill>
                <a:latin typeface="Times New Roman"/>
                <a:ea typeface="Times New Roman"/>
                <a:cs typeface="Times New Roman"/>
                <a:sym typeface="Times New Roman"/>
              </a:rPr>
              <a:t> </a:t>
            </a:r>
            <a:r>
              <a:rPr lang="en-US" sz="2400" b="1" i="0" u="none">
                <a:solidFill>
                  <a:schemeClr val="lt2"/>
                </a:solidFill>
                <a:latin typeface="Times"/>
                <a:ea typeface="Times"/>
                <a:cs typeface="Times"/>
                <a:sym typeface="Times"/>
              </a:rPr>
              <a:t>Time-division multiplexing</a:t>
            </a:r>
            <a:r>
              <a:rPr lang="en-US" sz="2400" b="1" i="0" u="none">
                <a:solidFill>
                  <a:schemeClr val="lt2"/>
                </a:solidFill>
                <a:latin typeface="Times New Roman"/>
                <a:ea typeface="Times New Roman"/>
                <a:cs typeface="Times New Roman"/>
                <a:sym typeface="Times New Roman"/>
              </a:rPr>
              <a:t>(TDM</a:t>
            </a:r>
            <a:r>
              <a:rPr lang="en-US" sz="2400" b="1" i="0" u="none">
                <a:solidFill>
                  <a:schemeClr val="dk1"/>
                </a:solidFill>
                <a:latin typeface="Times New Roman"/>
                <a:ea typeface="Times New Roman"/>
                <a:cs typeface="Times New Roman"/>
                <a:sym typeface="Times New Roman"/>
              </a:rPr>
              <a:t>)</a:t>
            </a:r>
            <a:endParaRPr/>
          </a:p>
        </p:txBody>
      </p:sp>
      <p:cxnSp>
        <p:nvCxnSpPr>
          <p:cNvPr id="373" name="Google Shape;373;p39"/>
          <p:cNvCxnSpPr/>
          <p:nvPr/>
        </p:nvCxnSpPr>
        <p:spPr>
          <a:xfrm>
            <a:off x="152400" y="6248400"/>
            <a:ext cx="8763000" cy="0"/>
          </a:xfrm>
          <a:prstGeom prst="straightConnector1">
            <a:avLst/>
          </a:prstGeom>
          <a:noFill/>
          <a:ln w="76200" cap="flat" cmpd="sng">
            <a:solidFill>
              <a:schemeClr val="hlink"/>
            </a:solidFill>
            <a:prstDash val="solid"/>
            <a:miter lim="800000"/>
            <a:headEnd type="none" w="med" len="med"/>
            <a:tailEnd type="none" w="med" len="med"/>
          </a:ln>
        </p:spPr>
      </p:cxnSp>
      <p:sp>
        <p:nvSpPr>
          <p:cNvPr id="374" name="Google Shape;374;p39"/>
          <p:cNvSpPr txBox="1"/>
          <p:nvPr/>
        </p:nvSpPr>
        <p:spPr>
          <a:xfrm>
            <a:off x="457200" y="1658937"/>
            <a:ext cx="8458200" cy="2586037"/>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chemeClr val="dk1"/>
              </a:buClr>
              <a:buSzPts val="1800"/>
              <a:buFont typeface="Arial"/>
              <a:buChar char="•"/>
            </a:pPr>
            <a:r>
              <a:rPr lang="en-US" sz="1800" b="1" i="0" u="none">
                <a:solidFill>
                  <a:schemeClr val="dk1"/>
                </a:solidFill>
                <a:latin typeface="Times"/>
                <a:ea typeface="Times"/>
                <a:cs typeface="Times"/>
                <a:sym typeface="Times"/>
              </a:rPr>
              <a:t>Time-division multiplexing (TDM) </a:t>
            </a:r>
            <a:r>
              <a:rPr lang="en-US" sz="1800" b="0" i="0" u="none">
                <a:solidFill>
                  <a:schemeClr val="dk1"/>
                </a:solidFill>
                <a:latin typeface="Times"/>
                <a:ea typeface="Times"/>
                <a:cs typeface="Times"/>
                <a:sym typeface="Times"/>
              </a:rPr>
              <a:t>is a digital multiplexing technique that allows several connections to share the high bandwidth of a link.</a:t>
            </a:r>
            <a:endParaRPr/>
          </a:p>
          <a:p>
            <a:pPr marL="285750" marR="0" lvl="0" indent="-285750" algn="l" rtl="0">
              <a:lnSpc>
                <a:spcPct val="100000"/>
              </a:lnSpc>
              <a:spcBef>
                <a:spcPts val="0"/>
              </a:spcBef>
              <a:spcAft>
                <a:spcPts val="0"/>
              </a:spcAft>
              <a:buClr>
                <a:schemeClr val="dk1"/>
              </a:buClr>
              <a:buSzPts val="1800"/>
              <a:buFont typeface="Arial"/>
              <a:buChar char="•"/>
            </a:pPr>
            <a:r>
              <a:rPr lang="en-US" sz="1800" b="0" i="0" u="none">
                <a:solidFill>
                  <a:schemeClr val="dk1"/>
                </a:solidFill>
                <a:latin typeface="Arial"/>
                <a:ea typeface="Arial"/>
                <a:cs typeface="Arial"/>
                <a:sym typeface="Arial"/>
              </a:rPr>
              <a:t>Each connection occupies a portion of time in the link.</a:t>
            </a:r>
            <a:endParaRPr/>
          </a:p>
          <a:p>
            <a:pPr marL="285750" marR="0" lvl="0" indent="-285750" algn="l" rtl="0">
              <a:lnSpc>
                <a:spcPct val="100000"/>
              </a:lnSpc>
              <a:spcBef>
                <a:spcPts val="0"/>
              </a:spcBef>
              <a:spcAft>
                <a:spcPts val="0"/>
              </a:spcAft>
              <a:buClr>
                <a:schemeClr val="dk1"/>
              </a:buClr>
              <a:buSzPts val="1800"/>
              <a:buFont typeface="Arial"/>
              <a:buChar char="•"/>
            </a:pPr>
            <a:r>
              <a:rPr lang="en-US" sz="1800" b="0" i="0" u="none">
                <a:solidFill>
                  <a:schemeClr val="dk1"/>
                </a:solidFill>
                <a:latin typeface="Arial"/>
                <a:ea typeface="Arial"/>
                <a:cs typeface="Arial"/>
                <a:sym typeface="Arial"/>
              </a:rPr>
              <a:t>As TDM is, in principle, a digital multiplexing technique: this does not mean that the sources cannot produce analog data; analog data can be sampled, changed to digital data, and then multiplexed by using TDM.</a:t>
            </a:r>
            <a:endParaRPr/>
          </a:p>
          <a:p>
            <a:pPr marL="285750" marR="0" lvl="0" indent="-285750" algn="l" rtl="0">
              <a:lnSpc>
                <a:spcPct val="100000"/>
              </a:lnSpc>
              <a:spcBef>
                <a:spcPts val="0"/>
              </a:spcBef>
              <a:spcAft>
                <a:spcPts val="0"/>
              </a:spcAft>
              <a:buClr>
                <a:schemeClr val="dk1"/>
              </a:buClr>
              <a:buSzPts val="1800"/>
              <a:buFont typeface="Arial"/>
              <a:buChar char="•"/>
            </a:pPr>
            <a:r>
              <a:rPr lang="en-US" sz="1800" b="0" i="0" u="none">
                <a:solidFill>
                  <a:schemeClr val="dk1"/>
                </a:solidFill>
                <a:latin typeface="Arial"/>
                <a:ea typeface="Arial"/>
                <a:cs typeface="Arial"/>
                <a:sym typeface="Arial"/>
              </a:rPr>
              <a:t>We can divide TDM into two different schemes: </a:t>
            </a:r>
            <a:r>
              <a:rPr lang="en-US" sz="1800" b="0" i="0" u="none">
                <a:solidFill>
                  <a:srgbClr val="FF0000"/>
                </a:solidFill>
                <a:latin typeface="Arial"/>
                <a:ea typeface="Arial"/>
                <a:cs typeface="Arial"/>
                <a:sym typeface="Arial"/>
              </a:rPr>
              <a:t>synchronous </a:t>
            </a:r>
            <a:r>
              <a:rPr lang="en-US" sz="1800" b="0" i="0" u="none">
                <a:solidFill>
                  <a:schemeClr val="dk1"/>
                </a:solidFill>
                <a:latin typeface="Arial"/>
                <a:ea typeface="Arial"/>
                <a:cs typeface="Arial"/>
                <a:sym typeface="Arial"/>
              </a:rPr>
              <a:t>and </a:t>
            </a:r>
            <a:r>
              <a:rPr lang="en-US" sz="1800" b="0" i="0" u="none">
                <a:solidFill>
                  <a:srgbClr val="FF0000"/>
                </a:solidFill>
                <a:latin typeface="Arial"/>
                <a:ea typeface="Arial"/>
                <a:cs typeface="Arial"/>
                <a:sym typeface="Arial"/>
              </a:rPr>
              <a:t>statistical.</a:t>
            </a:r>
            <a:endParaRPr/>
          </a:p>
          <a:p>
            <a:pPr marL="285750" marR="0" lvl="0" indent="-285750" algn="l" rtl="0">
              <a:lnSpc>
                <a:spcPct val="100000"/>
              </a:lnSpc>
              <a:spcBef>
                <a:spcPts val="0"/>
              </a:spcBef>
              <a:spcAft>
                <a:spcPts val="0"/>
              </a:spcAft>
              <a:buClr>
                <a:schemeClr val="dk1"/>
              </a:buClr>
              <a:buSzPts val="1800"/>
              <a:buFont typeface="Arial"/>
              <a:buChar char="•"/>
            </a:pPr>
            <a:r>
              <a:rPr lang="en-US" sz="1800" b="0" i="0" u="none">
                <a:solidFill>
                  <a:schemeClr val="dk1"/>
                </a:solidFill>
                <a:latin typeface="Arial"/>
                <a:ea typeface="Arial"/>
                <a:cs typeface="Arial"/>
                <a:sym typeface="Arial"/>
              </a:rPr>
              <a:t>In synchronous TDM, each input connection has an allotment in the output even if it is not sending data.</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Google Shape;379;p40"/>
          <p:cNvSpPr txBox="1"/>
          <p:nvPr/>
        </p:nvSpPr>
        <p:spPr>
          <a:xfrm>
            <a:off x="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lt2"/>
              </a:buClr>
              <a:buSzPts val="2000"/>
              <a:buFont typeface="Arial"/>
              <a:buNone/>
            </a:pPr>
            <a:r>
              <a:rPr lang="en-US" sz="2000" b="1" i="0" u="none">
                <a:solidFill>
                  <a:schemeClr val="lt2"/>
                </a:solidFill>
                <a:latin typeface="Arial"/>
                <a:ea typeface="Arial"/>
                <a:cs typeface="Arial"/>
                <a:sym typeface="Arial"/>
              </a:rPr>
              <a:t>6.</a:t>
            </a:r>
            <a:fld id="{00000000-1234-1234-1234-123412341234}" type="slidenum">
              <a:rPr lang="en-US" sz="2000" b="1" i="0" u="none">
                <a:solidFill>
                  <a:schemeClr val="lt2"/>
                </a:solidFill>
                <a:latin typeface="Arial"/>
                <a:ea typeface="Arial"/>
                <a:cs typeface="Arial"/>
                <a:sym typeface="Arial"/>
              </a:rPr>
              <a:t>26</a:t>
            </a:fld>
            <a:endParaRPr/>
          </a:p>
        </p:txBody>
      </p:sp>
      <p:cxnSp>
        <p:nvCxnSpPr>
          <p:cNvPr id="380" name="Google Shape;380;p40"/>
          <p:cNvCxnSpPr/>
          <p:nvPr/>
        </p:nvCxnSpPr>
        <p:spPr>
          <a:xfrm>
            <a:off x="152400" y="533400"/>
            <a:ext cx="8763000" cy="0"/>
          </a:xfrm>
          <a:prstGeom prst="straightConnector1">
            <a:avLst/>
          </a:prstGeom>
          <a:noFill/>
          <a:ln w="76200" cap="flat" cmpd="sng">
            <a:solidFill>
              <a:schemeClr val="hlink"/>
            </a:solidFill>
            <a:prstDash val="solid"/>
            <a:miter lim="800000"/>
            <a:headEnd type="none" w="med" len="med"/>
            <a:tailEnd type="none" w="med" len="med"/>
          </a:ln>
        </p:spPr>
      </p:cxnSp>
      <p:cxnSp>
        <p:nvCxnSpPr>
          <p:cNvPr id="381" name="Google Shape;381;p40"/>
          <p:cNvCxnSpPr/>
          <p:nvPr/>
        </p:nvCxnSpPr>
        <p:spPr>
          <a:xfrm>
            <a:off x="152400" y="1371600"/>
            <a:ext cx="8763000" cy="0"/>
          </a:xfrm>
          <a:prstGeom prst="straightConnector1">
            <a:avLst/>
          </a:prstGeom>
          <a:noFill/>
          <a:ln w="19050" cap="flat" cmpd="sng">
            <a:solidFill>
              <a:schemeClr val="hlink"/>
            </a:solidFill>
            <a:prstDash val="solid"/>
            <a:miter lim="800000"/>
            <a:headEnd type="none" w="med" len="med"/>
            <a:tailEnd type="none" w="med" len="med"/>
          </a:ln>
        </p:spPr>
      </p:cxnSp>
      <p:sp>
        <p:nvSpPr>
          <p:cNvPr id="382" name="Google Shape;382;p40"/>
          <p:cNvSpPr txBox="1"/>
          <p:nvPr/>
        </p:nvSpPr>
        <p:spPr>
          <a:xfrm>
            <a:off x="304800" y="762000"/>
            <a:ext cx="6578600" cy="46196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folHlink"/>
              </a:buClr>
              <a:buSzPts val="2400"/>
              <a:buFont typeface="Times New Roman"/>
              <a:buNone/>
            </a:pPr>
            <a:r>
              <a:rPr lang="en-US" sz="2400" b="1" i="0" u="none">
                <a:solidFill>
                  <a:schemeClr val="folHlink"/>
                </a:solidFill>
                <a:latin typeface="Times New Roman"/>
                <a:ea typeface="Times New Roman"/>
                <a:cs typeface="Times New Roman"/>
                <a:sym typeface="Times New Roman"/>
              </a:rPr>
              <a:t>Figure 6.12  </a:t>
            </a:r>
            <a:r>
              <a:rPr lang="en-US" sz="2400" b="1" i="0" u="none">
                <a:solidFill>
                  <a:schemeClr val="lt2"/>
                </a:solidFill>
                <a:latin typeface="Times"/>
                <a:ea typeface="Times"/>
                <a:cs typeface="Times"/>
                <a:sym typeface="Times"/>
              </a:rPr>
              <a:t>Time-division multiplexing</a:t>
            </a:r>
            <a:r>
              <a:rPr lang="en-US" sz="2400" b="1" i="0" u="none">
                <a:solidFill>
                  <a:schemeClr val="lt2"/>
                </a:solidFill>
                <a:latin typeface="Times New Roman"/>
                <a:ea typeface="Times New Roman"/>
                <a:cs typeface="Times New Roman"/>
                <a:sym typeface="Times New Roman"/>
              </a:rPr>
              <a:t>(TDM</a:t>
            </a:r>
            <a:r>
              <a:rPr lang="en-US" sz="2400" b="1" i="0" u="none">
                <a:solidFill>
                  <a:schemeClr val="dk1"/>
                </a:solidFill>
                <a:latin typeface="Times New Roman"/>
                <a:ea typeface="Times New Roman"/>
                <a:cs typeface="Times New Roman"/>
                <a:sym typeface="Times New Roman"/>
              </a:rPr>
              <a:t>)</a:t>
            </a:r>
            <a:endParaRPr/>
          </a:p>
        </p:txBody>
      </p:sp>
      <p:cxnSp>
        <p:nvCxnSpPr>
          <p:cNvPr id="383" name="Google Shape;383;p40"/>
          <p:cNvCxnSpPr/>
          <p:nvPr/>
        </p:nvCxnSpPr>
        <p:spPr>
          <a:xfrm>
            <a:off x="152400" y="6248400"/>
            <a:ext cx="8763000" cy="0"/>
          </a:xfrm>
          <a:prstGeom prst="straightConnector1">
            <a:avLst/>
          </a:prstGeom>
          <a:noFill/>
          <a:ln w="76200" cap="flat" cmpd="sng">
            <a:solidFill>
              <a:schemeClr val="hlink"/>
            </a:solidFill>
            <a:prstDash val="solid"/>
            <a:miter lim="800000"/>
            <a:headEnd type="none" w="med" len="med"/>
            <a:tailEnd type="none" w="med" len="med"/>
          </a:ln>
        </p:spPr>
      </p:cxnSp>
      <p:pic>
        <p:nvPicPr>
          <p:cNvPr id="384" name="Google Shape;384;p40"/>
          <p:cNvPicPr preferRelativeResize="0"/>
          <p:nvPr/>
        </p:nvPicPr>
        <p:blipFill rotWithShape="1">
          <a:blip r:embed="rId3">
            <a:alphaModFix/>
          </a:blip>
          <a:srcRect/>
          <a:stretch/>
        </p:blipFill>
        <p:spPr>
          <a:xfrm>
            <a:off x="554037" y="2144712"/>
            <a:ext cx="7980362" cy="3036887"/>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41"/>
          <p:cNvSpPr txBox="1"/>
          <p:nvPr/>
        </p:nvSpPr>
        <p:spPr>
          <a:xfrm>
            <a:off x="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lt2"/>
              </a:buClr>
              <a:buSzPts val="2000"/>
              <a:buFont typeface="Arial"/>
              <a:buNone/>
            </a:pPr>
            <a:r>
              <a:rPr lang="en-US" sz="2000" b="1" i="0" u="none">
                <a:solidFill>
                  <a:schemeClr val="lt2"/>
                </a:solidFill>
                <a:latin typeface="Arial"/>
                <a:ea typeface="Arial"/>
                <a:cs typeface="Arial"/>
                <a:sym typeface="Arial"/>
              </a:rPr>
              <a:t>6.</a:t>
            </a:r>
            <a:fld id="{00000000-1234-1234-1234-123412341234}" type="slidenum">
              <a:rPr lang="en-US" sz="2000" b="1" i="0" u="none">
                <a:solidFill>
                  <a:schemeClr val="lt2"/>
                </a:solidFill>
                <a:latin typeface="Arial"/>
                <a:ea typeface="Arial"/>
                <a:cs typeface="Arial"/>
                <a:sym typeface="Arial"/>
              </a:rPr>
              <a:t>27</a:t>
            </a:fld>
            <a:endParaRPr/>
          </a:p>
        </p:txBody>
      </p:sp>
      <p:cxnSp>
        <p:nvCxnSpPr>
          <p:cNvPr id="390" name="Google Shape;390;p41"/>
          <p:cNvCxnSpPr/>
          <p:nvPr/>
        </p:nvCxnSpPr>
        <p:spPr>
          <a:xfrm>
            <a:off x="152400" y="533400"/>
            <a:ext cx="8763000" cy="0"/>
          </a:xfrm>
          <a:prstGeom prst="straightConnector1">
            <a:avLst/>
          </a:prstGeom>
          <a:noFill/>
          <a:ln w="76200" cap="flat" cmpd="sng">
            <a:solidFill>
              <a:schemeClr val="hlink"/>
            </a:solidFill>
            <a:prstDash val="solid"/>
            <a:miter lim="800000"/>
            <a:headEnd type="none" w="med" len="med"/>
            <a:tailEnd type="none" w="med" len="med"/>
          </a:ln>
        </p:spPr>
      </p:cxnSp>
      <p:cxnSp>
        <p:nvCxnSpPr>
          <p:cNvPr id="391" name="Google Shape;391;p41"/>
          <p:cNvCxnSpPr/>
          <p:nvPr/>
        </p:nvCxnSpPr>
        <p:spPr>
          <a:xfrm>
            <a:off x="152400" y="1371600"/>
            <a:ext cx="8763000" cy="0"/>
          </a:xfrm>
          <a:prstGeom prst="straightConnector1">
            <a:avLst/>
          </a:prstGeom>
          <a:noFill/>
          <a:ln w="19050" cap="flat" cmpd="sng">
            <a:solidFill>
              <a:schemeClr val="hlink"/>
            </a:solidFill>
            <a:prstDash val="solid"/>
            <a:miter lim="800000"/>
            <a:headEnd type="none" w="med" len="med"/>
            <a:tailEnd type="none" w="med" len="med"/>
          </a:ln>
        </p:spPr>
      </p:cxnSp>
      <p:sp>
        <p:nvSpPr>
          <p:cNvPr id="392" name="Google Shape;392;p41"/>
          <p:cNvSpPr txBox="1"/>
          <p:nvPr/>
        </p:nvSpPr>
        <p:spPr>
          <a:xfrm>
            <a:off x="304800" y="762000"/>
            <a:ext cx="6000750" cy="457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folHlink"/>
              </a:buClr>
              <a:buSzPts val="2400"/>
              <a:buFont typeface="Times New Roman"/>
              <a:buNone/>
            </a:pPr>
            <a:r>
              <a:rPr lang="en-US" sz="2400" b="1" i="0" u="none">
                <a:solidFill>
                  <a:schemeClr val="folHlink"/>
                </a:solidFill>
                <a:latin typeface="Times New Roman"/>
                <a:ea typeface="Times New Roman"/>
                <a:cs typeface="Times New Roman"/>
                <a:sym typeface="Times New Roman"/>
              </a:rPr>
              <a:t>Figure 6.13  </a:t>
            </a:r>
            <a:r>
              <a:rPr lang="en-US" sz="2000" b="1" i="1" u="none">
                <a:solidFill>
                  <a:schemeClr val="dk1"/>
                </a:solidFill>
                <a:latin typeface="Times New Roman"/>
                <a:ea typeface="Times New Roman"/>
                <a:cs typeface="Times New Roman"/>
                <a:sym typeface="Times New Roman"/>
              </a:rPr>
              <a:t>Synchronous time-division multiplexing</a:t>
            </a:r>
            <a:endParaRPr/>
          </a:p>
        </p:txBody>
      </p:sp>
      <p:cxnSp>
        <p:nvCxnSpPr>
          <p:cNvPr id="393" name="Google Shape;393;p41"/>
          <p:cNvCxnSpPr/>
          <p:nvPr/>
        </p:nvCxnSpPr>
        <p:spPr>
          <a:xfrm>
            <a:off x="152400" y="6248400"/>
            <a:ext cx="8763000" cy="0"/>
          </a:xfrm>
          <a:prstGeom prst="straightConnector1">
            <a:avLst/>
          </a:prstGeom>
          <a:noFill/>
          <a:ln w="76200" cap="flat" cmpd="sng">
            <a:solidFill>
              <a:schemeClr val="hlink"/>
            </a:solidFill>
            <a:prstDash val="solid"/>
            <a:miter lim="800000"/>
            <a:headEnd type="none" w="med" len="med"/>
            <a:tailEnd type="none" w="med" len="med"/>
          </a:ln>
        </p:spPr>
      </p:cxnSp>
      <p:pic>
        <p:nvPicPr>
          <p:cNvPr id="394" name="Google Shape;394;p41"/>
          <p:cNvPicPr preferRelativeResize="0"/>
          <p:nvPr/>
        </p:nvPicPr>
        <p:blipFill rotWithShape="1">
          <a:blip r:embed="rId3">
            <a:alphaModFix/>
          </a:blip>
          <a:srcRect/>
          <a:stretch/>
        </p:blipFill>
        <p:spPr>
          <a:xfrm>
            <a:off x="457200" y="2297112"/>
            <a:ext cx="8153400" cy="3036887"/>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98"/>
        <p:cNvGrpSpPr/>
        <p:nvPr/>
      </p:nvGrpSpPr>
      <p:grpSpPr>
        <a:xfrm>
          <a:off x="0" y="0"/>
          <a:ext cx="0" cy="0"/>
          <a:chOff x="0" y="0"/>
          <a:chExt cx="0" cy="0"/>
        </a:xfrm>
      </p:grpSpPr>
      <p:sp>
        <p:nvSpPr>
          <p:cNvPr id="399" name="Google Shape;399;p42"/>
          <p:cNvSpPr txBox="1"/>
          <p:nvPr/>
        </p:nvSpPr>
        <p:spPr>
          <a:xfrm>
            <a:off x="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lt2"/>
              </a:buClr>
              <a:buSzPts val="2000"/>
              <a:buFont typeface="Arial"/>
              <a:buNone/>
            </a:pPr>
            <a:r>
              <a:rPr lang="en-US" sz="2000" b="1" i="0" u="none">
                <a:solidFill>
                  <a:schemeClr val="lt2"/>
                </a:solidFill>
                <a:latin typeface="Arial"/>
                <a:ea typeface="Arial"/>
                <a:cs typeface="Arial"/>
                <a:sym typeface="Arial"/>
              </a:rPr>
              <a:t>6.</a:t>
            </a:r>
            <a:fld id="{00000000-1234-1234-1234-123412341234}" type="slidenum">
              <a:rPr lang="en-US" sz="2000" b="1" i="0" u="none">
                <a:solidFill>
                  <a:schemeClr val="lt2"/>
                </a:solidFill>
                <a:latin typeface="Arial"/>
                <a:ea typeface="Arial"/>
                <a:cs typeface="Arial"/>
                <a:sym typeface="Arial"/>
              </a:rPr>
              <a:t>28</a:t>
            </a:fld>
            <a:endParaRPr/>
          </a:p>
        </p:txBody>
      </p:sp>
      <p:cxnSp>
        <p:nvCxnSpPr>
          <p:cNvPr id="400" name="Google Shape;400;p42"/>
          <p:cNvCxnSpPr/>
          <p:nvPr/>
        </p:nvCxnSpPr>
        <p:spPr>
          <a:xfrm>
            <a:off x="152400" y="533400"/>
            <a:ext cx="8763000" cy="0"/>
          </a:xfrm>
          <a:prstGeom prst="straightConnector1">
            <a:avLst/>
          </a:prstGeom>
          <a:noFill/>
          <a:ln w="76200" cap="flat" cmpd="sng">
            <a:solidFill>
              <a:schemeClr val="hlink"/>
            </a:solidFill>
            <a:prstDash val="solid"/>
            <a:miter lim="800000"/>
            <a:headEnd type="none" w="med" len="med"/>
            <a:tailEnd type="none" w="med" len="med"/>
          </a:ln>
        </p:spPr>
      </p:cxnSp>
      <p:cxnSp>
        <p:nvCxnSpPr>
          <p:cNvPr id="401" name="Google Shape;401;p42"/>
          <p:cNvCxnSpPr/>
          <p:nvPr/>
        </p:nvCxnSpPr>
        <p:spPr>
          <a:xfrm>
            <a:off x="152400" y="1371600"/>
            <a:ext cx="8763000" cy="0"/>
          </a:xfrm>
          <a:prstGeom prst="straightConnector1">
            <a:avLst/>
          </a:prstGeom>
          <a:noFill/>
          <a:ln w="19050" cap="flat" cmpd="sng">
            <a:solidFill>
              <a:schemeClr val="hlink"/>
            </a:solidFill>
            <a:prstDash val="solid"/>
            <a:miter lim="800000"/>
            <a:headEnd type="none" w="med" len="med"/>
            <a:tailEnd type="none" w="med" len="med"/>
          </a:ln>
        </p:spPr>
      </p:cxnSp>
      <p:sp>
        <p:nvSpPr>
          <p:cNvPr id="402" name="Google Shape;402;p42"/>
          <p:cNvSpPr txBox="1"/>
          <p:nvPr/>
        </p:nvSpPr>
        <p:spPr>
          <a:xfrm>
            <a:off x="304800" y="762000"/>
            <a:ext cx="6467475" cy="5238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folHlink"/>
              </a:buClr>
              <a:buSzPts val="2800"/>
              <a:buFont typeface="Times New Roman"/>
              <a:buNone/>
            </a:pPr>
            <a:r>
              <a:rPr lang="en-US" sz="2800" b="1" i="0" u="none">
                <a:solidFill>
                  <a:schemeClr val="folHlink"/>
                </a:solidFill>
                <a:latin typeface="Times New Roman"/>
                <a:ea typeface="Times New Roman"/>
                <a:cs typeface="Times New Roman"/>
                <a:sym typeface="Times New Roman"/>
              </a:rPr>
              <a:t>  </a:t>
            </a:r>
            <a:r>
              <a:rPr lang="en-US" sz="2800" b="1" i="0" u="none">
                <a:solidFill>
                  <a:schemeClr val="dk1"/>
                </a:solidFill>
                <a:latin typeface="Times New Roman"/>
                <a:ea typeface="Times New Roman"/>
                <a:cs typeface="Times New Roman"/>
                <a:sym typeface="Times New Roman"/>
              </a:rPr>
              <a:t>Synchronous time-division multiplexing</a:t>
            </a:r>
            <a:endParaRPr/>
          </a:p>
        </p:txBody>
      </p:sp>
      <p:cxnSp>
        <p:nvCxnSpPr>
          <p:cNvPr id="403" name="Google Shape;403;p42"/>
          <p:cNvCxnSpPr/>
          <p:nvPr/>
        </p:nvCxnSpPr>
        <p:spPr>
          <a:xfrm>
            <a:off x="152400" y="6248400"/>
            <a:ext cx="8763000" cy="0"/>
          </a:xfrm>
          <a:prstGeom prst="straightConnector1">
            <a:avLst/>
          </a:prstGeom>
          <a:noFill/>
          <a:ln w="76200" cap="flat" cmpd="sng">
            <a:solidFill>
              <a:schemeClr val="hlink"/>
            </a:solidFill>
            <a:prstDash val="solid"/>
            <a:miter lim="800000"/>
            <a:headEnd type="none" w="med" len="med"/>
            <a:tailEnd type="none" w="med" len="med"/>
          </a:ln>
        </p:spPr>
      </p:cxnSp>
      <p:sp>
        <p:nvSpPr>
          <p:cNvPr id="404" name="Google Shape;404;p42"/>
          <p:cNvSpPr txBox="1"/>
          <p:nvPr/>
        </p:nvSpPr>
        <p:spPr>
          <a:xfrm>
            <a:off x="457200" y="1752600"/>
            <a:ext cx="8382000" cy="2308225"/>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chemeClr val="dk1"/>
              </a:buClr>
              <a:buSzPts val="1800"/>
              <a:buFont typeface="Arial"/>
              <a:buChar char="•"/>
            </a:pPr>
            <a:r>
              <a:rPr lang="en-US" sz="1800" b="0" i="0" u="none">
                <a:solidFill>
                  <a:schemeClr val="dk1"/>
                </a:solidFill>
                <a:latin typeface="Times"/>
                <a:ea typeface="Times"/>
                <a:cs typeface="Times"/>
                <a:sym typeface="Times"/>
              </a:rPr>
              <a:t>The data flow of each input connection is divided into units, where each input occupies </a:t>
            </a:r>
            <a:r>
              <a:rPr lang="en-US" sz="1800" b="0" i="0" u="none">
                <a:solidFill>
                  <a:srgbClr val="3366FF"/>
                </a:solidFill>
                <a:latin typeface="Times"/>
                <a:ea typeface="Times"/>
                <a:cs typeface="Times"/>
                <a:sym typeface="Times"/>
              </a:rPr>
              <a:t>one input time slot</a:t>
            </a:r>
            <a:r>
              <a:rPr lang="en-US" sz="1800" b="0" i="0" u="none">
                <a:solidFill>
                  <a:schemeClr val="dk1"/>
                </a:solidFill>
                <a:latin typeface="Times"/>
                <a:ea typeface="Times"/>
                <a:cs typeface="Times"/>
                <a:sym typeface="Times"/>
              </a:rPr>
              <a:t>. </a:t>
            </a:r>
            <a:endParaRPr/>
          </a:p>
          <a:p>
            <a:pPr marL="285750" marR="0" lvl="0" indent="-285750" algn="l" rtl="0">
              <a:lnSpc>
                <a:spcPct val="100000"/>
              </a:lnSpc>
              <a:spcBef>
                <a:spcPts val="0"/>
              </a:spcBef>
              <a:spcAft>
                <a:spcPts val="0"/>
              </a:spcAft>
              <a:buClr>
                <a:schemeClr val="dk1"/>
              </a:buClr>
              <a:buSzPts val="1800"/>
              <a:buFont typeface="Arial"/>
              <a:buChar char="•"/>
            </a:pPr>
            <a:r>
              <a:rPr lang="en-US" sz="1800" b="0" i="0" u="none">
                <a:solidFill>
                  <a:schemeClr val="dk1"/>
                </a:solidFill>
                <a:latin typeface="Times"/>
                <a:ea typeface="Times"/>
                <a:cs typeface="Times"/>
                <a:sym typeface="Times"/>
              </a:rPr>
              <a:t>A unit can be 1 bit, one character, or one block of data.</a:t>
            </a:r>
            <a:endParaRPr/>
          </a:p>
          <a:p>
            <a:pPr marL="285750" marR="0" lvl="0" indent="-285750" algn="l" rtl="0">
              <a:lnSpc>
                <a:spcPct val="100000"/>
              </a:lnSpc>
              <a:spcBef>
                <a:spcPts val="0"/>
              </a:spcBef>
              <a:spcAft>
                <a:spcPts val="0"/>
              </a:spcAft>
              <a:buClr>
                <a:schemeClr val="dk1"/>
              </a:buClr>
              <a:buSzPts val="1800"/>
              <a:buFont typeface="Arial"/>
              <a:buChar char="•"/>
            </a:pPr>
            <a:r>
              <a:rPr lang="en-US" sz="1800" b="0" i="0" u="none">
                <a:solidFill>
                  <a:schemeClr val="dk1"/>
                </a:solidFill>
                <a:latin typeface="Times"/>
                <a:ea typeface="Times"/>
                <a:cs typeface="Times"/>
                <a:sym typeface="Times"/>
              </a:rPr>
              <a:t>Each input unit becomes one output unit and occupies </a:t>
            </a:r>
            <a:r>
              <a:rPr lang="en-US" sz="1800" b="0" i="0" u="none">
                <a:solidFill>
                  <a:srgbClr val="3366FF"/>
                </a:solidFill>
                <a:latin typeface="Times"/>
                <a:ea typeface="Times"/>
                <a:cs typeface="Times"/>
                <a:sym typeface="Times"/>
              </a:rPr>
              <a:t>one output time slot</a:t>
            </a:r>
            <a:r>
              <a:rPr lang="en-US" sz="1800" b="0" i="0" u="none">
                <a:solidFill>
                  <a:schemeClr val="dk1"/>
                </a:solidFill>
                <a:latin typeface="Times"/>
                <a:ea typeface="Times"/>
                <a:cs typeface="Times"/>
                <a:sym typeface="Times"/>
              </a:rPr>
              <a:t>. </a:t>
            </a:r>
            <a:endParaRPr/>
          </a:p>
          <a:p>
            <a:pPr marL="285750" marR="0" lvl="0" indent="-285750" algn="l" rtl="0">
              <a:lnSpc>
                <a:spcPct val="100000"/>
              </a:lnSpc>
              <a:spcBef>
                <a:spcPts val="0"/>
              </a:spcBef>
              <a:spcAft>
                <a:spcPts val="0"/>
              </a:spcAft>
              <a:buClr>
                <a:schemeClr val="dk1"/>
              </a:buClr>
              <a:buSzPts val="1800"/>
              <a:buFont typeface="Arial"/>
              <a:buChar char="•"/>
            </a:pPr>
            <a:r>
              <a:rPr lang="en-US" sz="1800" b="0" i="0" u="none">
                <a:solidFill>
                  <a:schemeClr val="dk1"/>
                </a:solidFill>
                <a:latin typeface="Times"/>
                <a:ea typeface="Times"/>
                <a:cs typeface="Times"/>
                <a:sym typeface="Times"/>
              </a:rPr>
              <a:t>The duration of an output time slot is </a:t>
            </a:r>
            <a:r>
              <a:rPr lang="en-US" sz="1800" b="0" i="1" u="none">
                <a:solidFill>
                  <a:srgbClr val="3366FF"/>
                </a:solidFill>
                <a:latin typeface="Times"/>
                <a:ea typeface="Times"/>
                <a:cs typeface="Times"/>
                <a:sym typeface="Times"/>
              </a:rPr>
              <a:t>n </a:t>
            </a:r>
            <a:r>
              <a:rPr lang="en-US" sz="1800" b="0" i="0" u="none">
                <a:solidFill>
                  <a:srgbClr val="3366FF"/>
                </a:solidFill>
                <a:latin typeface="Times"/>
                <a:ea typeface="Times"/>
                <a:cs typeface="Times"/>
                <a:sym typeface="Times"/>
              </a:rPr>
              <a:t>times shorter </a:t>
            </a:r>
            <a:r>
              <a:rPr lang="en-US" sz="1800" b="0" i="0" u="none">
                <a:solidFill>
                  <a:schemeClr val="dk1"/>
                </a:solidFill>
                <a:latin typeface="Times"/>
                <a:ea typeface="Times"/>
                <a:cs typeface="Times"/>
                <a:sym typeface="Times"/>
              </a:rPr>
              <a:t>than the duration of an input time slot. If an input time slot is </a:t>
            </a:r>
            <a:r>
              <a:rPr lang="en-US" sz="1800" b="0" i="1" u="none">
                <a:solidFill>
                  <a:schemeClr val="dk1"/>
                </a:solidFill>
                <a:latin typeface="Times"/>
                <a:ea typeface="Times"/>
                <a:cs typeface="Times"/>
                <a:sym typeface="Times"/>
              </a:rPr>
              <a:t>T </a:t>
            </a:r>
            <a:r>
              <a:rPr lang="en-US" sz="1800" b="0" i="0" u="none">
                <a:solidFill>
                  <a:schemeClr val="dk1"/>
                </a:solidFill>
                <a:latin typeface="Times"/>
                <a:ea typeface="Times"/>
                <a:cs typeface="Times"/>
                <a:sym typeface="Times"/>
              </a:rPr>
              <a:t>s, the output time slot is </a:t>
            </a:r>
            <a:r>
              <a:rPr lang="en-US" sz="1800" b="0" i="1" u="none">
                <a:solidFill>
                  <a:schemeClr val="dk1"/>
                </a:solidFill>
                <a:latin typeface="Times"/>
                <a:ea typeface="Times"/>
                <a:cs typeface="Times"/>
                <a:sym typeface="Times"/>
              </a:rPr>
              <a:t>T</a:t>
            </a:r>
            <a:r>
              <a:rPr lang="en-US" sz="1800" b="0" i="0" u="none">
                <a:solidFill>
                  <a:schemeClr val="dk1"/>
                </a:solidFill>
                <a:latin typeface="Times"/>
                <a:ea typeface="Times"/>
                <a:cs typeface="Times"/>
                <a:sym typeface="Times"/>
              </a:rPr>
              <a:t>/</a:t>
            </a:r>
            <a:r>
              <a:rPr lang="en-US" sz="1800" b="0" i="1" u="none">
                <a:solidFill>
                  <a:schemeClr val="dk1"/>
                </a:solidFill>
                <a:latin typeface="Times"/>
                <a:ea typeface="Times"/>
                <a:cs typeface="Times"/>
                <a:sym typeface="Times"/>
              </a:rPr>
              <a:t>n </a:t>
            </a:r>
            <a:r>
              <a:rPr lang="en-US" sz="1800" b="0" i="0" u="none">
                <a:solidFill>
                  <a:schemeClr val="dk1"/>
                </a:solidFill>
                <a:latin typeface="Times"/>
                <a:ea typeface="Times"/>
                <a:cs typeface="Times"/>
                <a:sym typeface="Times"/>
              </a:rPr>
              <a:t>s, and duration of each frame  is T. where </a:t>
            </a:r>
            <a:r>
              <a:rPr lang="en-US" sz="1800" b="0" i="1" u="none">
                <a:solidFill>
                  <a:schemeClr val="dk1"/>
                </a:solidFill>
                <a:latin typeface="Times"/>
                <a:ea typeface="Times"/>
                <a:cs typeface="Times"/>
                <a:sym typeface="Times"/>
              </a:rPr>
              <a:t>n </a:t>
            </a:r>
            <a:r>
              <a:rPr lang="en-US" sz="1800" b="0" i="0" u="none">
                <a:solidFill>
                  <a:schemeClr val="dk1"/>
                </a:solidFill>
                <a:latin typeface="Times"/>
                <a:ea typeface="Times"/>
                <a:cs typeface="Times"/>
                <a:sym typeface="Times"/>
              </a:rPr>
              <a:t>is the number of input connections.</a:t>
            </a:r>
            <a:endParaRPr/>
          </a:p>
          <a:p>
            <a:pPr marL="285750" marR="0" lvl="0" indent="-285750" algn="l" rtl="0">
              <a:lnSpc>
                <a:spcPct val="100000"/>
              </a:lnSpc>
              <a:spcBef>
                <a:spcPts val="0"/>
              </a:spcBef>
              <a:spcAft>
                <a:spcPts val="0"/>
              </a:spcAft>
              <a:buClr>
                <a:schemeClr val="dk1"/>
              </a:buClr>
              <a:buSzPts val="1800"/>
              <a:buFont typeface="Arial"/>
              <a:buChar char="•"/>
            </a:pPr>
            <a:r>
              <a:rPr lang="en-US" sz="1800" b="0" i="0" u="none">
                <a:solidFill>
                  <a:schemeClr val="dk1"/>
                </a:solidFill>
                <a:latin typeface="Arial"/>
                <a:ea typeface="Arial"/>
                <a:cs typeface="Arial"/>
                <a:sym typeface="Arial"/>
              </a:rPr>
              <a:t>The data rate of the link is </a:t>
            </a:r>
            <a:r>
              <a:rPr lang="en-US" sz="1800" b="0" i="0" u="none">
                <a:solidFill>
                  <a:srgbClr val="3366FF"/>
                </a:solidFill>
                <a:latin typeface="Arial"/>
                <a:ea typeface="Arial"/>
                <a:cs typeface="Arial"/>
                <a:sym typeface="Arial"/>
              </a:rPr>
              <a:t>n times faster</a:t>
            </a:r>
            <a:r>
              <a:rPr lang="en-US" sz="1800" b="0" i="0" u="none">
                <a:solidFill>
                  <a:schemeClr val="dk1"/>
                </a:solidFill>
                <a:latin typeface="Arial"/>
                <a:ea typeface="Arial"/>
                <a:cs typeface="Arial"/>
                <a:sym typeface="Arial"/>
              </a:rPr>
              <a:t>.</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08"/>
        <p:cNvGrpSpPr/>
        <p:nvPr/>
      </p:nvGrpSpPr>
      <p:grpSpPr>
        <a:xfrm>
          <a:off x="0" y="0"/>
          <a:ext cx="0" cy="0"/>
          <a:chOff x="0" y="0"/>
          <a:chExt cx="0" cy="0"/>
        </a:xfrm>
      </p:grpSpPr>
      <p:sp>
        <p:nvSpPr>
          <p:cNvPr id="409" name="Google Shape;409;p43"/>
          <p:cNvSpPr txBox="1"/>
          <p:nvPr/>
        </p:nvSpPr>
        <p:spPr>
          <a:xfrm>
            <a:off x="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lt2"/>
              </a:buClr>
              <a:buSzPts val="2000"/>
              <a:buFont typeface="Arial"/>
              <a:buNone/>
            </a:pPr>
            <a:r>
              <a:rPr lang="en-US" sz="2000" b="1" i="0" u="none">
                <a:solidFill>
                  <a:schemeClr val="lt2"/>
                </a:solidFill>
                <a:latin typeface="Arial"/>
                <a:ea typeface="Arial"/>
                <a:cs typeface="Arial"/>
                <a:sym typeface="Arial"/>
              </a:rPr>
              <a:t>6.</a:t>
            </a:r>
            <a:fld id="{00000000-1234-1234-1234-123412341234}" type="slidenum">
              <a:rPr lang="en-US" sz="2000" b="1" i="0" u="none">
                <a:solidFill>
                  <a:schemeClr val="lt2"/>
                </a:solidFill>
                <a:latin typeface="Arial"/>
                <a:ea typeface="Arial"/>
                <a:cs typeface="Arial"/>
                <a:sym typeface="Arial"/>
              </a:rPr>
              <a:t>29</a:t>
            </a:fld>
            <a:endParaRPr/>
          </a:p>
        </p:txBody>
      </p:sp>
      <p:sp>
        <p:nvSpPr>
          <p:cNvPr id="410" name="Google Shape;410;p43"/>
          <p:cNvSpPr txBox="1"/>
          <p:nvPr/>
        </p:nvSpPr>
        <p:spPr>
          <a:xfrm>
            <a:off x="366712" y="107950"/>
            <a:ext cx="438150" cy="474662"/>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411" name="Google Shape;411;p43"/>
          <p:cNvSpPr txBox="1"/>
          <p:nvPr/>
        </p:nvSpPr>
        <p:spPr>
          <a:xfrm>
            <a:off x="749300" y="107950"/>
            <a:ext cx="328612" cy="474662"/>
          </a:xfrm>
          <a:prstGeom prst="rect">
            <a:avLst/>
          </a:prstGeom>
          <a:gradFill>
            <a:gsLst>
              <a:gs pos="0">
                <a:schemeClr val="accent2"/>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412" name="Google Shape;412;p43"/>
          <p:cNvSpPr txBox="1"/>
          <p:nvPr/>
        </p:nvSpPr>
        <p:spPr>
          <a:xfrm>
            <a:off x="490537" y="530225"/>
            <a:ext cx="422275" cy="474662"/>
          </a:xfrm>
          <a:prstGeom prst="rect">
            <a:avLst/>
          </a:prstGeom>
          <a:solidFill>
            <a:schemeClr val="folHlink"/>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413" name="Google Shape;413;p43"/>
          <p:cNvSpPr txBox="1"/>
          <p:nvPr/>
        </p:nvSpPr>
        <p:spPr>
          <a:xfrm>
            <a:off x="860425" y="530225"/>
            <a:ext cx="368300" cy="474662"/>
          </a:xfrm>
          <a:prstGeom prst="rect">
            <a:avLst/>
          </a:prstGeom>
          <a:gradFill>
            <a:gsLst>
              <a:gs pos="0">
                <a:schemeClr val="folHlink"/>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414" name="Google Shape;414;p43"/>
          <p:cNvSpPr txBox="1"/>
          <p:nvPr/>
        </p:nvSpPr>
        <p:spPr>
          <a:xfrm>
            <a:off x="76200" y="457200"/>
            <a:ext cx="560387" cy="422275"/>
          </a:xfrm>
          <a:prstGeom prst="rect">
            <a:avLst/>
          </a:prstGeom>
          <a:gradFill>
            <a:gsLst>
              <a:gs pos="0">
                <a:schemeClr val="lt1"/>
              </a:gs>
              <a:gs pos="100000">
                <a:schemeClr val="hlink"/>
              </a:gs>
            </a:gsLst>
            <a:lin ang="1890000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415" name="Google Shape;415;p43"/>
          <p:cNvSpPr txBox="1"/>
          <p:nvPr/>
        </p:nvSpPr>
        <p:spPr>
          <a:xfrm>
            <a:off x="711200" y="0"/>
            <a:ext cx="31750" cy="1052512"/>
          </a:xfrm>
          <a:prstGeom prst="rect">
            <a:avLst/>
          </a:pr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416" name="Google Shape;416;p43"/>
          <p:cNvSpPr txBox="1"/>
          <p:nvPr/>
        </p:nvSpPr>
        <p:spPr>
          <a:xfrm>
            <a:off x="442912" y="533400"/>
            <a:ext cx="8226425" cy="31750"/>
          </a:xfrm>
          <a:prstGeom prst="rect">
            <a:avLst/>
          </a:prstGeom>
          <a:gradFill>
            <a:gsLst>
              <a:gs pos="0">
                <a:schemeClr val="lt2"/>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cxnSp>
        <p:nvCxnSpPr>
          <p:cNvPr id="417" name="Google Shape;417;p43"/>
          <p:cNvCxnSpPr/>
          <p:nvPr/>
        </p:nvCxnSpPr>
        <p:spPr>
          <a:xfrm>
            <a:off x="457200" y="2743200"/>
            <a:ext cx="8153400" cy="0"/>
          </a:xfrm>
          <a:prstGeom prst="straightConnector1">
            <a:avLst/>
          </a:prstGeom>
          <a:noFill/>
          <a:ln w="76200" cap="flat" cmpd="sng">
            <a:solidFill>
              <a:srgbClr val="009900"/>
            </a:solidFill>
            <a:prstDash val="solid"/>
            <a:miter lim="800000"/>
            <a:headEnd type="none" w="med" len="med"/>
            <a:tailEnd type="none" w="med" len="med"/>
          </a:ln>
        </p:spPr>
      </p:cxnSp>
      <p:cxnSp>
        <p:nvCxnSpPr>
          <p:cNvPr id="418" name="Google Shape;418;p43"/>
          <p:cNvCxnSpPr/>
          <p:nvPr/>
        </p:nvCxnSpPr>
        <p:spPr>
          <a:xfrm>
            <a:off x="458787" y="4495800"/>
            <a:ext cx="8153400" cy="0"/>
          </a:xfrm>
          <a:prstGeom prst="straightConnector1">
            <a:avLst/>
          </a:prstGeom>
          <a:noFill/>
          <a:ln w="76200" cap="flat" cmpd="sng">
            <a:solidFill>
              <a:srgbClr val="009900"/>
            </a:solidFill>
            <a:prstDash val="solid"/>
            <a:miter lim="800000"/>
            <a:headEnd type="none" w="med" len="med"/>
            <a:tailEnd type="none" w="med" len="med"/>
          </a:ln>
        </p:spPr>
      </p:cxnSp>
      <p:sp>
        <p:nvSpPr>
          <p:cNvPr id="419" name="Google Shape;419;p43"/>
          <p:cNvSpPr txBox="1"/>
          <p:nvPr/>
        </p:nvSpPr>
        <p:spPr>
          <a:xfrm>
            <a:off x="495300" y="2835275"/>
            <a:ext cx="8077200" cy="1554162"/>
          </a:xfrm>
          <a:prstGeom prst="rect">
            <a:avLst/>
          </a:prstGeom>
          <a:solidFill>
            <a:srgbClr val="99FF33"/>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3200"/>
              <a:buFont typeface="Arial"/>
              <a:buNone/>
            </a:pPr>
            <a:r>
              <a:rPr lang="en-US" sz="3200" b="1" i="0" u="none">
                <a:solidFill>
                  <a:schemeClr val="dk1"/>
                </a:solidFill>
                <a:latin typeface="Arial"/>
                <a:ea typeface="Arial"/>
                <a:cs typeface="Arial"/>
                <a:sym typeface="Arial"/>
              </a:rPr>
              <a:t>In synchronous TDM, the data rate </a:t>
            </a:r>
            <a:br>
              <a:rPr lang="en-US" sz="3200" b="1" i="0" u="none">
                <a:solidFill>
                  <a:schemeClr val="dk1"/>
                </a:solidFill>
                <a:latin typeface="Arial"/>
                <a:ea typeface="Arial"/>
                <a:cs typeface="Arial"/>
                <a:sym typeface="Arial"/>
              </a:rPr>
            </a:br>
            <a:r>
              <a:rPr lang="en-US" sz="3200" b="1" i="0" u="none">
                <a:solidFill>
                  <a:schemeClr val="dk1"/>
                </a:solidFill>
                <a:latin typeface="Arial"/>
                <a:ea typeface="Arial"/>
                <a:cs typeface="Arial"/>
                <a:sym typeface="Arial"/>
              </a:rPr>
              <a:t>of the link is </a:t>
            </a:r>
            <a:r>
              <a:rPr lang="en-US" sz="3200" b="1" i="1" u="none">
                <a:solidFill>
                  <a:schemeClr val="dk1"/>
                </a:solidFill>
                <a:latin typeface="Arial"/>
                <a:ea typeface="Arial"/>
                <a:cs typeface="Arial"/>
                <a:sym typeface="Arial"/>
              </a:rPr>
              <a:t>n</a:t>
            </a:r>
            <a:r>
              <a:rPr lang="en-US" sz="3200" b="1" i="0" u="none">
                <a:solidFill>
                  <a:schemeClr val="dk1"/>
                </a:solidFill>
                <a:latin typeface="Arial"/>
                <a:ea typeface="Arial"/>
                <a:cs typeface="Arial"/>
                <a:sym typeface="Arial"/>
              </a:rPr>
              <a:t> times faster, and the unit duration is </a:t>
            </a:r>
            <a:r>
              <a:rPr lang="en-US" sz="3200" b="1" i="1" u="none">
                <a:solidFill>
                  <a:schemeClr val="dk1"/>
                </a:solidFill>
                <a:latin typeface="Arial"/>
                <a:ea typeface="Arial"/>
                <a:cs typeface="Arial"/>
                <a:sym typeface="Arial"/>
              </a:rPr>
              <a:t>n</a:t>
            </a:r>
            <a:r>
              <a:rPr lang="en-US" sz="3200" b="1" i="0" u="none">
                <a:solidFill>
                  <a:schemeClr val="dk1"/>
                </a:solidFill>
                <a:latin typeface="Arial"/>
                <a:ea typeface="Arial"/>
                <a:cs typeface="Arial"/>
                <a:sym typeface="Arial"/>
              </a:rPr>
              <a:t> times shorter.</a:t>
            </a:r>
            <a:endParaRPr/>
          </a:p>
        </p:txBody>
      </p:sp>
      <p:grpSp>
        <p:nvGrpSpPr>
          <p:cNvPr id="420" name="Google Shape;420;p43"/>
          <p:cNvGrpSpPr/>
          <p:nvPr/>
        </p:nvGrpSpPr>
        <p:grpSpPr>
          <a:xfrm>
            <a:off x="457200" y="2057400"/>
            <a:ext cx="1143000" cy="566737"/>
            <a:chOff x="1200" y="1248"/>
            <a:chExt cx="720" cy="357"/>
          </a:xfrm>
        </p:grpSpPr>
        <p:pic>
          <p:nvPicPr>
            <p:cNvPr id="421" name="Google Shape;421;p43"/>
            <p:cNvPicPr preferRelativeResize="0"/>
            <p:nvPr/>
          </p:nvPicPr>
          <p:blipFill rotWithShape="1">
            <a:blip r:embed="rId3">
              <a:alphaModFix/>
            </a:blip>
            <a:srcRect/>
            <a:stretch/>
          </p:blipFill>
          <p:spPr>
            <a:xfrm>
              <a:off x="1200" y="1248"/>
              <a:ext cx="720" cy="357"/>
            </a:xfrm>
            <a:prstGeom prst="rect">
              <a:avLst/>
            </a:prstGeom>
            <a:noFill/>
            <a:ln>
              <a:noFill/>
            </a:ln>
          </p:spPr>
        </p:pic>
        <p:sp>
          <p:nvSpPr>
            <p:cNvPr id="422" name="Google Shape;422;p43"/>
            <p:cNvSpPr txBox="1"/>
            <p:nvPr/>
          </p:nvSpPr>
          <p:spPr>
            <a:xfrm>
              <a:off x="1284" y="1248"/>
              <a:ext cx="551" cy="32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hlink"/>
                </a:buClr>
                <a:buSzPts val="2800"/>
                <a:buFont typeface="Times New Roman"/>
                <a:buNone/>
              </a:pPr>
              <a:r>
                <a:rPr lang="en-US" sz="2800" b="1" i="1" u="none">
                  <a:solidFill>
                    <a:schemeClr val="hlink"/>
                  </a:solidFill>
                  <a:latin typeface="Times New Roman"/>
                  <a:ea typeface="Times New Roman"/>
                  <a:cs typeface="Times New Roman"/>
                  <a:sym typeface="Times New Roman"/>
                </a:rPr>
                <a:t>Note</a:t>
              </a: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7"/>
          <p:cNvSpPr txBox="1"/>
          <p:nvPr/>
        </p:nvSpPr>
        <p:spPr>
          <a:xfrm>
            <a:off x="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lt2"/>
              </a:buClr>
              <a:buSzPts val="2000"/>
              <a:buFont typeface="Arial"/>
              <a:buNone/>
            </a:pPr>
            <a:r>
              <a:rPr lang="en-US" sz="2000" b="1" i="0" u="none">
                <a:solidFill>
                  <a:schemeClr val="lt2"/>
                </a:solidFill>
                <a:latin typeface="Arial"/>
                <a:ea typeface="Arial"/>
                <a:cs typeface="Arial"/>
                <a:sym typeface="Arial"/>
              </a:rPr>
              <a:t>6.</a:t>
            </a:r>
            <a:fld id="{00000000-1234-1234-1234-123412341234}" type="slidenum">
              <a:rPr lang="en-US" sz="2000" b="1" i="0" u="none">
                <a:solidFill>
                  <a:schemeClr val="lt2"/>
                </a:solidFill>
                <a:latin typeface="Arial"/>
                <a:ea typeface="Arial"/>
                <a:cs typeface="Arial"/>
                <a:sym typeface="Arial"/>
              </a:rPr>
              <a:t>3</a:t>
            </a:fld>
            <a:endParaRPr/>
          </a:p>
        </p:txBody>
      </p:sp>
      <p:sp>
        <p:nvSpPr>
          <p:cNvPr id="110" name="Google Shape;110;p17"/>
          <p:cNvSpPr txBox="1"/>
          <p:nvPr/>
        </p:nvSpPr>
        <p:spPr>
          <a:xfrm>
            <a:off x="0" y="0"/>
            <a:ext cx="9144000" cy="990600"/>
          </a:xfrm>
          <a:prstGeom prst="rect">
            <a:avLst/>
          </a:prstGeom>
          <a:solidFill>
            <a:srgbClr val="33CCFF"/>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111" name="Google Shape;111;p17"/>
          <p:cNvSpPr txBox="1"/>
          <p:nvPr/>
        </p:nvSpPr>
        <p:spPr>
          <a:xfrm>
            <a:off x="228600" y="228600"/>
            <a:ext cx="4259262" cy="57943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3200"/>
              <a:buFont typeface="Times"/>
              <a:buNone/>
            </a:pPr>
            <a:r>
              <a:rPr lang="en-US" sz="3200" b="1" i="0" u="none" dirty="0">
                <a:solidFill>
                  <a:schemeClr val="dk1"/>
                </a:solidFill>
                <a:latin typeface="Times"/>
                <a:ea typeface="Times"/>
                <a:cs typeface="Times"/>
                <a:sym typeface="Times"/>
              </a:rPr>
              <a:t>6-1  MULTIPLEXING</a:t>
            </a:r>
            <a:endParaRPr dirty="0"/>
          </a:p>
        </p:txBody>
      </p:sp>
      <p:sp>
        <p:nvSpPr>
          <p:cNvPr id="112" name="Google Shape;112;p17"/>
          <p:cNvSpPr txBox="1"/>
          <p:nvPr/>
        </p:nvSpPr>
        <p:spPr>
          <a:xfrm>
            <a:off x="8229600" y="6400800"/>
            <a:ext cx="184150" cy="3667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113" name="Google Shape;113;p17"/>
          <p:cNvSpPr txBox="1"/>
          <p:nvPr/>
        </p:nvSpPr>
        <p:spPr>
          <a:xfrm>
            <a:off x="304800" y="1066800"/>
            <a:ext cx="8229600" cy="3081337"/>
          </a:xfrm>
          <a:prstGeom prst="rect">
            <a:avLst/>
          </a:prstGeom>
          <a:noFill/>
          <a:ln>
            <a:noFill/>
          </a:ln>
        </p:spPr>
        <p:txBody>
          <a:bodyPr spcFirstLastPara="1" wrap="square" lIns="91425" tIns="45700" rIns="91425" bIns="45700" anchor="ctr" anchorCtr="0">
            <a:spAutoFit/>
          </a:bodyPr>
          <a:lstStyle/>
          <a:p>
            <a:pPr marL="0" marR="0" lvl="0" indent="0" algn="just" rtl="0">
              <a:lnSpc>
                <a:spcPct val="100000"/>
              </a:lnSpc>
              <a:spcBef>
                <a:spcPts val="0"/>
              </a:spcBef>
              <a:spcAft>
                <a:spcPts val="0"/>
              </a:spcAft>
              <a:buClr>
                <a:schemeClr val="dk1"/>
              </a:buClr>
              <a:buSzPts val="2800"/>
              <a:buFont typeface="Times New Roman"/>
              <a:buNone/>
            </a:pPr>
            <a:r>
              <a:rPr lang="en-US" sz="2800" b="1" i="1" u="none">
                <a:solidFill>
                  <a:schemeClr val="dk1"/>
                </a:solidFill>
                <a:latin typeface="Times New Roman"/>
                <a:ea typeface="Times New Roman"/>
                <a:cs typeface="Times New Roman"/>
                <a:sym typeface="Times New Roman"/>
              </a:rPr>
              <a:t>Whenever the bandwidth of a medium linking two devices is greater than the bandwidth needs of the devices, the link can be shared. Multiplexing is the set of techniques that allows the (simultaneous) transmission of multiple signals across a single data link. As data and telecommunications use increases, so does traffic.</a:t>
            </a:r>
            <a:endParaRPr/>
          </a:p>
        </p:txBody>
      </p:sp>
      <p:sp>
        <p:nvSpPr>
          <p:cNvPr id="114" name="Google Shape;114;p17"/>
          <p:cNvSpPr txBox="1"/>
          <p:nvPr/>
        </p:nvSpPr>
        <p:spPr>
          <a:xfrm>
            <a:off x="152400" y="4772025"/>
            <a:ext cx="6705600" cy="1552575"/>
          </a:xfrm>
          <a:prstGeom prst="rect">
            <a:avLst/>
          </a:prstGeom>
          <a:noFill/>
          <a:ln>
            <a:noFill/>
          </a:ln>
        </p:spPr>
        <p:txBody>
          <a:bodyPr spcFirstLastPara="1" wrap="square" lIns="91425" tIns="45700" rIns="91425" bIns="45700" anchor="t" anchorCtr="0">
            <a:spAutoFit/>
          </a:bodyPr>
          <a:lstStyle/>
          <a:p>
            <a:pPr marL="0" marR="0" lvl="0" indent="-178308" algn="l" rtl="0">
              <a:lnSpc>
                <a:spcPct val="100000"/>
              </a:lnSpc>
              <a:spcBef>
                <a:spcPts val="0"/>
              </a:spcBef>
              <a:spcAft>
                <a:spcPts val="0"/>
              </a:spcAft>
              <a:buClr>
                <a:schemeClr val="dk1"/>
              </a:buClr>
              <a:buSzPts val="2808"/>
              <a:buFont typeface="Noto Sans Symbols"/>
              <a:buChar char="❑"/>
            </a:pPr>
            <a:r>
              <a:rPr lang="en-US" sz="2400" b="1" i="0" u="none">
                <a:solidFill>
                  <a:srgbClr val="0033CC"/>
                </a:solidFill>
                <a:latin typeface="Times New Roman"/>
                <a:ea typeface="Times New Roman"/>
                <a:cs typeface="Times New Roman"/>
                <a:sym typeface="Times New Roman"/>
              </a:rPr>
              <a:t> Frequency-Division Multiplexing</a:t>
            </a:r>
            <a:endParaRPr/>
          </a:p>
          <a:p>
            <a:pPr marL="0" marR="0" lvl="0" indent="-178308" algn="l" rtl="0">
              <a:lnSpc>
                <a:spcPct val="100000"/>
              </a:lnSpc>
              <a:spcBef>
                <a:spcPts val="0"/>
              </a:spcBef>
              <a:spcAft>
                <a:spcPts val="0"/>
              </a:spcAft>
              <a:buClr>
                <a:schemeClr val="dk1"/>
              </a:buClr>
              <a:buSzPts val="2808"/>
              <a:buFont typeface="Noto Sans Symbols"/>
              <a:buChar char="❑"/>
            </a:pPr>
            <a:r>
              <a:rPr lang="en-US" sz="2400" b="1" i="0" u="none">
                <a:solidFill>
                  <a:srgbClr val="0033CC"/>
                </a:solidFill>
                <a:latin typeface="Times New Roman"/>
                <a:ea typeface="Times New Roman"/>
                <a:cs typeface="Times New Roman"/>
                <a:sym typeface="Times New Roman"/>
              </a:rPr>
              <a:t> Wavelength-Division Multiplexing</a:t>
            </a:r>
            <a:endParaRPr/>
          </a:p>
          <a:p>
            <a:pPr marL="0" marR="0" lvl="0" indent="-178308" algn="l" rtl="0">
              <a:lnSpc>
                <a:spcPct val="100000"/>
              </a:lnSpc>
              <a:spcBef>
                <a:spcPts val="0"/>
              </a:spcBef>
              <a:spcAft>
                <a:spcPts val="0"/>
              </a:spcAft>
              <a:buClr>
                <a:schemeClr val="dk1"/>
              </a:buClr>
              <a:buSzPts val="2808"/>
              <a:buFont typeface="Noto Sans Symbols"/>
              <a:buChar char="❑"/>
            </a:pPr>
            <a:r>
              <a:rPr lang="en-US" sz="2400" b="1" i="0" u="none">
                <a:solidFill>
                  <a:srgbClr val="0033CC"/>
                </a:solidFill>
                <a:latin typeface="Times New Roman"/>
                <a:ea typeface="Times New Roman"/>
                <a:cs typeface="Times New Roman"/>
                <a:sym typeface="Times New Roman"/>
              </a:rPr>
              <a:t> Synchronous Time-Division Multiplexing</a:t>
            </a:r>
            <a:endParaRPr/>
          </a:p>
          <a:p>
            <a:pPr marL="0" marR="0" lvl="0" indent="-178308" algn="l" rtl="0">
              <a:lnSpc>
                <a:spcPct val="100000"/>
              </a:lnSpc>
              <a:spcBef>
                <a:spcPts val="0"/>
              </a:spcBef>
              <a:spcAft>
                <a:spcPts val="0"/>
              </a:spcAft>
              <a:buClr>
                <a:schemeClr val="dk1"/>
              </a:buClr>
              <a:buSzPts val="2808"/>
              <a:buFont typeface="Noto Sans Symbols"/>
              <a:buChar char="❑"/>
            </a:pPr>
            <a:r>
              <a:rPr lang="en-US" sz="2400" b="1" i="0" u="none">
                <a:solidFill>
                  <a:srgbClr val="0033CC"/>
                </a:solidFill>
                <a:latin typeface="Times New Roman"/>
                <a:ea typeface="Times New Roman"/>
                <a:cs typeface="Times New Roman"/>
                <a:sym typeface="Times New Roman"/>
              </a:rPr>
              <a:t> Statistical Time-Division Multiplexing</a:t>
            </a:r>
            <a:endParaRPr/>
          </a:p>
        </p:txBody>
      </p:sp>
      <p:sp>
        <p:nvSpPr>
          <p:cNvPr id="115" name="Google Shape;115;p17"/>
          <p:cNvSpPr txBox="1"/>
          <p:nvPr/>
        </p:nvSpPr>
        <p:spPr>
          <a:xfrm>
            <a:off x="163512" y="4295775"/>
            <a:ext cx="4867275" cy="51911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hlink"/>
              </a:buClr>
              <a:buSzPts val="2800"/>
              <a:buFont typeface="Times New Roman"/>
              <a:buNone/>
            </a:pPr>
            <a:r>
              <a:rPr lang="en-US" sz="2800" b="1" i="1" u="sng">
                <a:solidFill>
                  <a:schemeClr val="hlink"/>
                </a:solidFill>
                <a:latin typeface="Times New Roman"/>
                <a:ea typeface="Times New Roman"/>
                <a:cs typeface="Times New Roman"/>
                <a:sym typeface="Times New Roman"/>
              </a:rPr>
              <a:t>Topics discussed in this section:</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26"/>
        <p:cNvGrpSpPr/>
        <p:nvPr/>
      </p:nvGrpSpPr>
      <p:grpSpPr>
        <a:xfrm>
          <a:off x="0" y="0"/>
          <a:ext cx="0" cy="0"/>
          <a:chOff x="0" y="0"/>
          <a:chExt cx="0" cy="0"/>
        </a:xfrm>
      </p:grpSpPr>
      <p:sp>
        <p:nvSpPr>
          <p:cNvPr id="427" name="Google Shape;427;p44"/>
          <p:cNvSpPr txBox="1"/>
          <p:nvPr/>
        </p:nvSpPr>
        <p:spPr>
          <a:xfrm>
            <a:off x="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lt2"/>
              </a:buClr>
              <a:buSzPts val="2000"/>
              <a:buFont typeface="Arial"/>
              <a:buNone/>
            </a:pPr>
            <a:r>
              <a:rPr lang="en-US" sz="2000" b="1" i="0" u="none">
                <a:solidFill>
                  <a:schemeClr val="lt2"/>
                </a:solidFill>
                <a:latin typeface="Arial"/>
                <a:ea typeface="Arial"/>
                <a:cs typeface="Arial"/>
                <a:sym typeface="Arial"/>
              </a:rPr>
              <a:t>6.</a:t>
            </a:r>
            <a:fld id="{00000000-1234-1234-1234-123412341234}" type="slidenum">
              <a:rPr lang="en-US" sz="2000" b="1" i="0" u="none">
                <a:solidFill>
                  <a:schemeClr val="lt2"/>
                </a:solidFill>
                <a:latin typeface="Arial"/>
                <a:ea typeface="Arial"/>
                <a:cs typeface="Arial"/>
                <a:sym typeface="Arial"/>
              </a:rPr>
              <a:t>30</a:t>
            </a:fld>
            <a:endParaRPr/>
          </a:p>
        </p:txBody>
      </p:sp>
      <p:sp>
        <p:nvSpPr>
          <p:cNvPr id="428" name="Google Shape;428;p44"/>
          <p:cNvSpPr txBox="1"/>
          <p:nvPr/>
        </p:nvSpPr>
        <p:spPr>
          <a:xfrm>
            <a:off x="366712" y="107950"/>
            <a:ext cx="438150" cy="474662"/>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429" name="Google Shape;429;p44"/>
          <p:cNvSpPr txBox="1"/>
          <p:nvPr/>
        </p:nvSpPr>
        <p:spPr>
          <a:xfrm>
            <a:off x="749300" y="107950"/>
            <a:ext cx="328612" cy="474662"/>
          </a:xfrm>
          <a:prstGeom prst="rect">
            <a:avLst/>
          </a:prstGeom>
          <a:gradFill>
            <a:gsLst>
              <a:gs pos="0">
                <a:schemeClr val="accent2"/>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430" name="Google Shape;430;p44"/>
          <p:cNvSpPr txBox="1"/>
          <p:nvPr/>
        </p:nvSpPr>
        <p:spPr>
          <a:xfrm>
            <a:off x="490537" y="530225"/>
            <a:ext cx="422275" cy="474662"/>
          </a:xfrm>
          <a:prstGeom prst="rect">
            <a:avLst/>
          </a:prstGeom>
          <a:solidFill>
            <a:schemeClr val="folHlink"/>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431" name="Google Shape;431;p44"/>
          <p:cNvSpPr txBox="1"/>
          <p:nvPr/>
        </p:nvSpPr>
        <p:spPr>
          <a:xfrm>
            <a:off x="860425" y="530225"/>
            <a:ext cx="368300" cy="474662"/>
          </a:xfrm>
          <a:prstGeom prst="rect">
            <a:avLst/>
          </a:prstGeom>
          <a:gradFill>
            <a:gsLst>
              <a:gs pos="0">
                <a:schemeClr val="folHlink"/>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432" name="Google Shape;432;p44"/>
          <p:cNvSpPr txBox="1"/>
          <p:nvPr/>
        </p:nvSpPr>
        <p:spPr>
          <a:xfrm>
            <a:off x="76200" y="457200"/>
            <a:ext cx="560387" cy="422275"/>
          </a:xfrm>
          <a:prstGeom prst="rect">
            <a:avLst/>
          </a:prstGeom>
          <a:gradFill>
            <a:gsLst>
              <a:gs pos="0">
                <a:schemeClr val="lt1"/>
              </a:gs>
              <a:gs pos="100000">
                <a:schemeClr val="hlink"/>
              </a:gs>
            </a:gsLst>
            <a:lin ang="1890000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433" name="Google Shape;433;p44"/>
          <p:cNvSpPr txBox="1"/>
          <p:nvPr/>
        </p:nvSpPr>
        <p:spPr>
          <a:xfrm>
            <a:off x="711200" y="0"/>
            <a:ext cx="31750" cy="1052512"/>
          </a:xfrm>
          <a:prstGeom prst="rect">
            <a:avLst/>
          </a:pr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434" name="Google Shape;434;p44"/>
          <p:cNvSpPr txBox="1"/>
          <p:nvPr/>
        </p:nvSpPr>
        <p:spPr>
          <a:xfrm>
            <a:off x="442912" y="533400"/>
            <a:ext cx="8226425" cy="31750"/>
          </a:xfrm>
          <a:prstGeom prst="rect">
            <a:avLst/>
          </a:prstGeom>
          <a:gradFill>
            <a:gsLst>
              <a:gs pos="0">
                <a:schemeClr val="lt2"/>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435" name="Google Shape;435;p44"/>
          <p:cNvSpPr txBox="1"/>
          <p:nvPr/>
        </p:nvSpPr>
        <p:spPr>
          <a:xfrm>
            <a:off x="228600" y="1143000"/>
            <a:ext cx="8686800" cy="1800225"/>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chemeClr val="dk1"/>
              </a:buClr>
              <a:buSzPts val="2800"/>
              <a:buFont typeface="Times New Roman"/>
              <a:buNone/>
            </a:pPr>
            <a:r>
              <a:rPr lang="en-US" sz="2800" b="1" i="1" u="none">
                <a:solidFill>
                  <a:schemeClr val="dk1"/>
                </a:solidFill>
                <a:latin typeface="Times New Roman"/>
                <a:ea typeface="Times New Roman"/>
                <a:cs typeface="Times New Roman"/>
                <a:sym typeface="Times New Roman"/>
              </a:rPr>
              <a:t>In Figure 6.13, the data rate for each one of the 3 input connection is 1 kbps. If 1 bit at a time is multiplexed (a unit is 1 bit), what is the duration of (</a:t>
            </a:r>
            <a:r>
              <a:rPr lang="en-US" sz="2800" b="1" i="1" u="none">
                <a:solidFill>
                  <a:schemeClr val="hlink"/>
                </a:solidFill>
                <a:latin typeface="Times New Roman"/>
                <a:ea typeface="Times New Roman"/>
                <a:cs typeface="Times New Roman"/>
                <a:sym typeface="Times New Roman"/>
              </a:rPr>
              <a:t>a</a:t>
            </a:r>
            <a:r>
              <a:rPr lang="en-US" sz="2800" b="1" i="1" u="none">
                <a:solidFill>
                  <a:schemeClr val="dk1"/>
                </a:solidFill>
                <a:latin typeface="Times New Roman"/>
                <a:ea typeface="Times New Roman"/>
                <a:cs typeface="Times New Roman"/>
                <a:sym typeface="Times New Roman"/>
              </a:rPr>
              <a:t>) each input slot, (</a:t>
            </a:r>
            <a:r>
              <a:rPr lang="en-US" sz="2800" b="1" i="1" u="none">
                <a:solidFill>
                  <a:schemeClr val="hlink"/>
                </a:solidFill>
                <a:latin typeface="Times New Roman"/>
                <a:ea typeface="Times New Roman"/>
                <a:cs typeface="Times New Roman"/>
                <a:sym typeface="Times New Roman"/>
              </a:rPr>
              <a:t>b</a:t>
            </a:r>
            <a:r>
              <a:rPr lang="en-US" sz="2800" b="1" i="1" u="none">
                <a:solidFill>
                  <a:schemeClr val="dk1"/>
                </a:solidFill>
                <a:latin typeface="Times New Roman"/>
                <a:ea typeface="Times New Roman"/>
                <a:cs typeface="Times New Roman"/>
                <a:sym typeface="Times New Roman"/>
              </a:rPr>
              <a:t>) each output slot, and (</a:t>
            </a:r>
            <a:r>
              <a:rPr lang="en-US" sz="2800" b="1" i="1" u="none">
                <a:solidFill>
                  <a:schemeClr val="hlink"/>
                </a:solidFill>
                <a:latin typeface="Times New Roman"/>
                <a:ea typeface="Times New Roman"/>
                <a:cs typeface="Times New Roman"/>
                <a:sym typeface="Times New Roman"/>
              </a:rPr>
              <a:t>c</a:t>
            </a:r>
            <a:r>
              <a:rPr lang="en-US" sz="2800" b="1" i="1" u="none">
                <a:solidFill>
                  <a:schemeClr val="dk1"/>
                </a:solidFill>
                <a:latin typeface="Times New Roman"/>
                <a:ea typeface="Times New Roman"/>
                <a:cs typeface="Times New Roman"/>
                <a:sym typeface="Times New Roman"/>
              </a:rPr>
              <a:t>) each frame?</a:t>
            </a:r>
            <a:endParaRPr/>
          </a:p>
        </p:txBody>
      </p:sp>
      <p:sp>
        <p:nvSpPr>
          <p:cNvPr id="436" name="Google Shape;436;p44"/>
          <p:cNvSpPr txBox="1"/>
          <p:nvPr/>
        </p:nvSpPr>
        <p:spPr>
          <a:xfrm>
            <a:off x="228600" y="3352800"/>
            <a:ext cx="8686800" cy="2654300"/>
          </a:xfrm>
          <a:prstGeom prst="rect">
            <a:avLst/>
          </a:prstGeom>
          <a:noFill/>
          <a:ln>
            <a:noFill/>
          </a:ln>
        </p:spPr>
        <p:txBody>
          <a:bodyPr spcFirstLastPara="1" wrap="square" lIns="91425" tIns="45700" rIns="91425" bIns="45700" anchor="t" anchorCtr="0">
            <a:spAutoFit/>
          </a:bodyPr>
          <a:lstStyle/>
          <a:p>
            <a:pPr marL="457200" marR="0" lvl="0" indent="-457200" algn="just" rtl="0">
              <a:lnSpc>
                <a:spcPct val="100000"/>
              </a:lnSpc>
              <a:spcBef>
                <a:spcPts val="0"/>
              </a:spcBef>
              <a:spcAft>
                <a:spcPts val="0"/>
              </a:spcAft>
              <a:buClr>
                <a:schemeClr val="hlink"/>
              </a:buClr>
              <a:buSzPts val="2800"/>
              <a:buFont typeface="Times New Roman"/>
              <a:buNone/>
            </a:pPr>
            <a:r>
              <a:rPr lang="en-US" sz="2800" b="1" i="1" u="none">
                <a:solidFill>
                  <a:schemeClr val="hlink"/>
                </a:solidFill>
                <a:latin typeface="Times New Roman"/>
                <a:ea typeface="Times New Roman"/>
                <a:cs typeface="Times New Roman"/>
                <a:sym typeface="Times New Roman"/>
              </a:rPr>
              <a:t>Solution</a:t>
            </a:r>
            <a:endParaRPr/>
          </a:p>
          <a:p>
            <a:pPr marL="457200" marR="0" lvl="0" indent="-457200" algn="l" rtl="0">
              <a:lnSpc>
                <a:spcPct val="100000"/>
              </a:lnSpc>
              <a:spcBef>
                <a:spcPts val="0"/>
              </a:spcBef>
              <a:spcAft>
                <a:spcPts val="0"/>
              </a:spcAft>
              <a:buClr>
                <a:schemeClr val="dk1"/>
              </a:buClr>
              <a:buSzPts val="2800"/>
              <a:buFont typeface="Times"/>
              <a:buNone/>
            </a:pPr>
            <a:r>
              <a:rPr lang="en-US" sz="2800" b="1" i="1" u="none">
                <a:solidFill>
                  <a:schemeClr val="dk1"/>
                </a:solidFill>
                <a:latin typeface="Times"/>
                <a:ea typeface="Times"/>
                <a:cs typeface="Times"/>
                <a:sym typeface="Times"/>
              </a:rPr>
              <a:t>We can answer the questions as follows: </a:t>
            </a:r>
            <a:endParaRPr/>
          </a:p>
          <a:p>
            <a:pPr marL="457200" marR="0" lvl="0" indent="-457200" algn="l" rtl="0">
              <a:lnSpc>
                <a:spcPct val="100000"/>
              </a:lnSpc>
              <a:spcBef>
                <a:spcPts val="0"/>
              </a:spcBef>
              <a:spcAft>
                <a:spcPts val="0"/>
              </a:spcAft>
              <a:buClr>
                <a:schemeClr val="hlink"/>
              </a:buClr>
              <a:buSzPts val="2800"/>
              <a:buFont typeface="Times"/>
              <a:buNone/>
            </a:pPr>
            <a:r>
              <a:rPr lang="en-US" sz="2800" b="1" i="1" u="none">
                <a:solidFill>
                  <a:schemeClr val="hlink"/>
                </a:solidFill>
                <a:latin typeface="Times"/>
                <a:ea typeface="Times"/>
                <a:cs typeface="Times"/>
                <a:sym typeface="Times"/>
              </a:rPr>
              <a:t>a.</a:t>
            </a:r>
            <a:r>
              <a:rPr lang="en-US" sz="2800" b="1" i="1" u="none">
                <a:solidFill>
                  <a:schemeClr val="dk1"/>
                </a:solidFill>
                <a:latin typeface="Times"/>
                <a:ea typeface="Times"/>
                <a:cs typeface="Times"/>
                <a:sym typeface="Times"/>
              </a:rPr>
              <a:t>  The data rate of each input connection is 1 kbps. This means that the bit duration is 1/1000 s or 1 ms. The duration of the input time slot is 1 ms (same as bit duration).</a:t>
            </a:r>
            <a:endParaRPr/>
          </a:p>
        </p:txBody>
      </p:sp>
      <p:sp>
        <p:nvSpPr>
          <p:cNvPr id="437" name="Google Shape;437;p44"/>
          <p:cNvSpPr txBox="1"/>
          <p:nvPr/>
        </p:nvSpPr>
        <p:spPr>
          <a:xfrm>
            <a:off x="1066800" y="0"/>
            <a:ext cx="2533650" cy="57943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hlink"/>
              </a:buClr>
              <a:buSzPts val="3200"/>
              <a:buFont typeface="Arial"/>
              <a:buNone/>
            </a:pPr>
            <a:r>
              <a:rPr lang="en-US" sz="3200" b="1" i="1" u="none">
                <a:solidFill>
                  <a:schemeClr val="hlink"/>
                </a:solidFill>
                <a:latin typeface="Arial"/>
                <a:ea typeface="Arial"/>
                <a:cs typeface="Arial"/>
                <a:sym typeface="Arial"/>
              </a:rPr>
              <a:t>Example 6.5</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41"/>
        <p:cNvGrpSpPr/>
        <p:nvPr/>
      </p:nvGrpSpPr>
      <p:grpSpPr>
        <a:xfrm>
          <a:off x="0" y="0"/>
          <a:ext cx="0" cy="0"/>
          <a:chOff x="0" y="0"/>
          <a:chExt cx="0" cy="0"/>
        </a:xfrm>
      </p:grpSpPr>
      <p:sp>
        <p:nvSpPr>
          <p:cNvPr id="442" name="Google Shape;442;p45"/>
          <p:cNvSpPr txBox="1"/>
          <p:nvPr/>
        </p:nvSpPr>
        <p:spPr>
          <a:xfrm>
            <a:off x="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lt2"/>
              </a:buClr>
              <a:buSzPts val="2000"/>
              <a:buFont typeface="Arial"/>
              <a:buNone/>
            </a:pPr>
            <a:r>
              <a:rPr lang="en-US" sz="2000" b="1" i="0" u="none">
                <a:solidFill>
                  <a:schemeClr val="lt2"/>
                </a:solidFill>
                <a:latin typeface="Arial"/>
                <a:ea typeface="Arial"/>
                <a:cs typeface="Arial"/>
                <a:sym typeface="Arial"/>
              </a:rPr>
              <a:t>6.</a:t>
            </a:r>
            <a:fld id="{00000000-1234-1234-1234-123412341234}" type="slidenum">
              <a:rPr lang="en-US" sz="2000" b="1" i="0" u="none">
                <a:solidFill>
                  <a:schemeClr val="lt2"/>
                </a:solidFill>
                <a:latin typeface="Arial"/>
                <a:ea typeface="Arial"/>
                <a:cs typeface="Arial"/>
                <a:sym typeface="Arial"/>
              </a:rPr>
              <a:t>31</a:t>
            </a:fld>
            <a:endParaRPr/>
          </a:p>
        </p:txBody>
      </p:sp>
      <p:sp>
        <p:nvSpPr>
          <p:cNvPr id="443" name="Google Shape;443;p45"/>
          <p:cNvSpPr txBox="1"/>
          <p:nvPr/>
        </p:nvSpPr>
        <p:spPr>
          <a:xfrm>
            <a:off x="366712" y="107950"/>
            <a:ext cx="438150" cy="474662"/>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444" name="Google Shape;444;p45"/>
          <p:cNvSpPr txBox="1"/>
          <p:nvPr/>
        </p:nvSpPr>
        <p:spPr>
          <a:xfrm>
            <a:off x="749300" y="107950"/>
            <a:ext cx="328612" cy="474662"/>
          </a:xfrm>
          <a:prstGeom prst="rect">
            <a:avLst/>
          </a:prstGeom>
          <a:gradFill>
            <a:gsLst>
              <a:gs pos="0">
                <a:schemeClr val="accent2"/>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445" name="Google Shape;445;p45"/>
          <p:cNvSpPr txBox="1"/>
          <p:nvPr/>
        </p:nvSpPr>
        <p:spPr>
          <a:xfrm>
            <a:off x="490537" y="530225"/>
            <a:ext cx="422275" cy="474662"/>
          </a:xfrm>
          <a:prstGeom prst="rect">
            <a:avLst/>
          </a:prstGeom>
          <a:solidFill>
            <a:schemeClr val="folHlink"/>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446" name="Google Shape;446;p45"/>
          <p:cNvSpPr txBox="1"/>
          <p:nvPr/>
        </p:nvSpPr>
        <p:spPr>
          <a:xfrm>
            <a:off x="860425" y="530225"/>
            <a:ext cx="368300" cy="474662"/>
          </a:xfrm>
          <a:prstGeom prst="rect">
            <a:avLst/>
          </a:prstGeom>
          <a:gradFill>
            <a:gsLst>
              <a:gs pos="0">
                <a:schemeClr val="folHlink"/>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447" name="Google Shape;447;p45"/>
          <p:cNvSpPr txBox="1"/>
          <p:nvPr/>
        </p:nvSpPr>
        <p:spPr>
          <a:xfrm>
            <a:off x="76200" y="457200"/>
            <a:ext cx="560387" cy="422275"/>
          </a:xfrm>
          <a:prstGeom prst="rect">
            <a:avLst/>
          </a:prstGeom>
          <a:gradFill>
            <a:gsLst>
              <a:gs pos="0">
                <a:schemeClr val="lt1"/>
              </a:gs>
              <a:gs pos="100000">
                <a:schemeClr val="hlink"/>
              </a:gs>
            </a:gsLst>
            <a:lin ang="1890000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448" name="Google Shape;448;p45"/>
          <p:cNvSpPr txBox="1"/>
          <p:nvPr/>
        </p:nvSpPr>
        <p:spPr>
          <a:xfrm>
            <a:off x="711200" y="0"/>
            <a:ext cx="31750" cy="1052512"/>
          </a:xfrm>
          <a:prstGeom prst="rect">
            <a:avLst/>
          </a:pr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449" name="Google Shape;449;p45"/>
          <p:cNvSpPr txBox="1"/>
          <p:nvPr/>
        </p:nvSpPr>
        <p:spPr>
          <a:xfrm>
            <a:off x="442912" y="533400"/>
            <a:ext cx="8226425" cy="31750"/>
          </a:xfrm>
          <a:prstGeom prst="rect">
            <a:avLst/>
          </a:prstGeom>
          <a:gradFill>
            <a:gsLst>
              <a:gs pos="0">
                <a:schemeClr val="lt2"/>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450" name="Google Shape;450;p45"/>
          <p:cNvSpPr txBox="1"/>
          <p:nvPr/>
        </p:nvSpPr>
        <p:spPr>
          <a:xfrm>
            <a:off x="228600" y="1219200"/>
            <a:ext cx="8686800" cy="4362450"/>
          </a:xfrm>
          <a:prstGeom prst="rect">
            <a:avLst/>
          </a:prstGeom>
          <a:noFill/>
          <a:ln>
            <a:noFill/>
          </a:ln>
        </p:spPr>
        <p:txBody>
          <a:bodyPr spcFirstLastPara="1" wrap="square" lIns="91425" tIns="45700" rIns="91425" bIns="45700" anchor="t" anchorCtr="0">
            <a:spAutoFit/>
          </a:bodyPr>
          <a:lstStyle/>
          <a:p>
            <a:pPr marL="457200" marR="0" lvl="0" indent="-457200" algn="just" rtl="0">
              <a:lnSpc>
                <a:spcPct val="100000"/>
              </a:lnSpc>
              <a:spcBef>
                <a:spcPts val="0"/>
              </a:spcBef>
              <a:spcAft>
                <a:spcPts val="0"/>
              </a:spcAft>
              <a:buClr>
                <a:schemeClr val="dk1"/>
              </a:buClr>
              <a:buSzPts val="2800"/>
              <a:buFont typeface="Arial"/>
              <a:buNone/>
            </a:pPr>
            <a:endParaRPr sz="2800" b="1" i="1" u="none">
              <a:solidFill>
                <a:schemeClr val="dk1"/>
              </a:solidFill>
              <a:latin typeface="Times"/>
              <a:ea typeface="Times"/>
              <a:cs typeface="Times"/>
              <a:sym typeface="Times"/>
            </a:endParaRPr>
          </a:p>
          <a:p>
            <a:pPr marL="457200" marR="0" lvl="0" indent="-457200" algn="l" rtl="0">
              <a:lnSpc>
                <a:spcPct val="100000"/>
              </a:lnSpc>
              <a:spcBef>
                <a:spcPts val="0"/>
              </a:spcBef>
              <a:spcAft>
                <a:spcPts val="0"/>
              </a:spcAft>
              <a:buClr>
                <a:schemeClr val="hlink"/>
              </a:buClr>
              <a:buSzPts val="2800"/>
              <a:buFont typeface="Times"/>
              <a:buNone/>
            </a:pPr>
            <a:r>
              <a:rPr lang="en-US" sz="2800" b="1" i="1" u="none">
                <a:solidFill>
                  <a:schemeClr val="hlink"/>
                </a:solidFill>
                <a:latin typeface="Times"/>
                <a:ea typeface="Times"/>
                <a:cs typeface="Times"/>
                <a:sym typeface="Times"/>
              </a:rPr>
              <a:t>b.</a:t>
            </a:r>
            <a:r>
              <a:rPr lang="en-US" sz="2800" b="1" i="1" u="none">
                <a:solidFill>
                  <a:schemeClr val="dk1"/>
                </a:solidFill>
                <a:latin typeface="Times"/>
                <a:ea typeface="Times"/>
                <a:cs typeface="Times"/>
                <a:sym typeface="Times"/>
              </a:rPr>
              <a:t>  The duration of each output time slot is one-third of the input time slot. This means that the duration of the output time slot is 1/3 ms.</a:t>
            </a:r>
            <a:endParaRPr/>
          </a:p>
          <a:p>
            <a:pPr marL="457200" marR="0" lvl="0" indent="-457200" algn="l" rtl="0">
              <a:lnSpc>
                <a:spcPct val="100000"/>
              </a:lnSpc>
              <a:spcBef>
                <a:spcPts val="0"/>
              </a:spcBef>
              <a:spcAft>
                <a:spcPts val="0"/>
              </a:spcAft>
              <a:buClr>
                <a:schemeClr val="dk1"/>
              </a:buClr>
              <a:buSzPts val="2800"/>
              <a:buFont typeface="Arial"/>
              <a:buNone/>
            </a:pPr>
            <a:endParaRPr sz="2800" b="1" i="1" u="none">
              <a:solidFill>
                <a:schemeClr val="dk1"/>
              </a:solidFill>
              <a:latin typeface="Times"/>
              <a:ea typeface="Times"/>
              <a:cs typeface="Times"/>
              <a:sym typeface="Times"/>
            </a:endParaRPr>
          </a:p>
          <a:p>
            <a:pPr marL="457200" marR="0" lvl="0" indent="-457200" algn="l" rtl="0">
              <a:lnSpc>
                <a:spcPct val="100000"/>
              </a:lnSpc>
              <a:spcBef>
                <a:spcPts val="0"/>
              </a:spcBef>
              <a:spcAft>
                <a:spcPts val="0"/>
              </a:spcAft>
              <a:buClr>
                <a:schemeClr val="hlink"/>
              </a:buClr>
              <a:buSzPts val="2800"/>
              <a:buFont typeface="Times"/>
              <a:buNone/>
            </a:pPr>
            <a:r>
              <a:rPr lang="en-US" sz="2800" b="1" i="1" u="none">
                <a:solidFill>
                  <a:schemeClr val="hlink"/>
                </a:solidFill>
                <a:latin typeface="Times"/>
                <a:ea typeface="Times"/>
                <a:cs typeface="Times"/>
                <a:sym typeface="Times"/>
              </a:rPr>
              <a:t>c.</a:t>
            </a:r>
            <a:r>
              <a:rPr lang="en-US" sz="2800" b="1" i="1" u="none">
                <a:solidFill>
                  <a:schemeClr val="dk1"/>
                </a:solidFill>
                <a:latin typeface="Times"/>
                <a:ea typeface="Times"/>
                <a:cs typeface="Times"/>
                <a:sym typeface="Times"/>
              </a:rPr>
              <a:t> Each frame carries three output time slots. So the duration of a frame is 3 × 1/3 ms, or 1 ms. </a:t>
            </a:r>
            <a:endParaRPr/>
          </a:p>
          <a:p>
            <a:pPr marL="457200" marR="0" lvl="0" indent="-457200" algn="l" rtl="0">
              <a:lnSpc>
                <a:spcPct val="100000"/>
              </a:lnSpc>
              <a:spcBef>
                <a:spcPts val="0"/>
              </a:spcBef>
              <a:spcAft>
                <a:spcPts val="0"/>
              </a:spcAft>
              <a:buClr>
                <a:schemeClr val="dk1"/>
              </a:buClr>
              <a:buSzPts val="2800"/>
              <a:buFont typeface="Arial"/>
              <a:buNone/>
            </a:pPr>
            <a:endParaRPr sz="2800" b="1" i="1" u="none">
              <a:solidFill>
                <a:schemeClr val="dk1"/>
              </a:solidFill>
              <a:latin typeface="Times"/>
              <a:ea typeface="Times"/>
              <a:cs typeface="Times"/>
              <a:sym typeface="Times"/>
            </a:endParaRPr>
          </a:p>
          <a:p>
            <a:pPr marL="457200" marR="0" lvl="0" indent="-457200" algn="l" rtl="0">
              <a:lnSpc>
                <a:spcPct val="100000"/>
              </a:lnSpc>
              <a:spcBef>
                <a:spcPts val="0"/>
              </a:spcBef>
              <a:spcAft>
                <a:spcPts val="0"/>
              </a:spcAft>
              <a:buClr>
                <a:schemeClr val="hlink"/>
              </a:buClr>
              <a:buSzPts val="2800"/>
              <a:buFont typeface="Times"/>
              <a:buNone/>
            </a:pPr>
            <a:r>
              <a:rPr lang="en-US" sz="2800" b="1" i="1" u="sng">
                <a:solidFill>
                  <a:schemeClr val="hlink"/>
                </a:solidFill>
                <a:latin typeface="Times"/>
                <a:ea typeface="Times"/>
                <a:cs typeface="Times"/>
                <a:sym typeface="Times"/>
              </a:rPr>
              <a:t>Note</a:t>
            </a:r>
            <a:r>
              <a:rPr lang="en-US" sz="2800" b="1" i="1" u="none">
                <a:solidFill>
                  <a:schemeClr val="dk1"/>
                </a:solidFill>
                <a:latin typeface="Times"/>
                <a:ea typeface="Times"/>
                <a:cs typeface="Times"/>
                <a:sym typeface="Times"/>
              </a:rPr>
              <a:t>: The duration of a frame is the same as the duration of an input unit.</a:t>
            </a:r>
            <a:endParaRPr/>
          </a:p>
        </p:txBody>
      </p:sp>
      <p:sp>
        <p:nvSpPr>
          <p:cNvPr id="451" name="Google Shape;451;p45"/>
          <p:cNvSpPr txBox="1"/>
          <p:nvPr/>
        </p:nvSpPr>
        <p:spPr>
          <a:xfrm>
            <a:off x="1066800" y="0"/>
            <a:ext cx="4859337" cy="57943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hlink"/>
              </a:buClr>
              <a:buSzPts val="3200"/>
              <a:buFont typeface="Arial"/>
              <a:buNone/>
            </a:pPr>
            <a:r>
              <a:rPr lang="en-US" sz="3200" b="1" i="1" u="none">
                <a:solidFill>
                  <a:schemeClr val="hlink"/>
                </a:solidFill>
                <a:latin typeface="Arial"/>
                <a:ea typeface="Arial"/>
                <a:cs typeface="Arial"/>
                <a:sym typeface="Arial"/>
              </a:rPr>
              <a:t>Example 6.5 (continued)</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55"/>
        <p:cNvGrpSpPr/>
        <p:nvPr/>
      </p:nvGrpSpPr>
      <p:grpSpPr>
        <a:xfrm>
          <a:off x="0" y="0"/>
          <a:ext cx="0" cy="0"/>
          <a:chOff x="0" y="0"/>
          <a:chExt cx="0" cy="0"/>
        </a:xfrm>
      </p:grpSpPr>
      <p:sp>
        <p:nvSpPr>
          <p:cNvPr id="456" name="Google Shape;456;p46"/>
          <p:cNvSpPr txBox="1"/>
          <p:nvPr/>
        </p:nvSpPr>
        <p:spPr>
          <a:xfrm>
            <a:off x="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lt2"/>
              </a:buClr>
              <a:buSzPts val="2000"/>
              <a:buFont typeface="Arial"/>
              <a:buNone/>
            </a:pPr>
            <a:r>
              <a:rPr lang="en-US" sz="2000" b="1" i="0" u="none">
                <a:solidFill>
                  <a:schemeClr val="lt2"/>
                </a:solidFill>
                <a:latin typeface="Arial"/>
                <a:ea typeface="Arial"/>
                <a:cs typeface="Arial"/>
                <a:sym typeface="Arial"/>
              </a:rPr>
              <a:t>6.</a:t>
            </a:r>
            <a:fld id="{00000000-1234-1234-1234-123412341234}" type="slidenum">
              <a:rPr lang="en-US" sz="2000" b="1" i="0" u="none">
                <a:solidFill>
                  <a:schemeClr val="lt2"/>
                </a:solidFill>
                <a:latin typeface="Arial"/>
                <a:ea typeface="Arial"/>
                <a:cs typeface="Arial"/>
                <a:sym typeface="Arial"/>
              </a:rPr>
              <a:t>32</a:t>
            </a:fld>
            <a:endParaRPr/>
          </a:p>
        </p:txBody>
      </p:sp>
      <p:sp>
        <p:nvSpPr>
          <p:cNvPr id="457" name="Google Shape;457;p46"/>
          <p:cNvSpPr txBox="1"/>
          <p:nvPr/>
        </p:nvSpPr>
        <p:spPr>
          <a:xfrm>
            <a:off x="366712" y="107950"/>
            <a:ext cx="438150" cy="474662"/>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458" name="Google Shape;458;p46"/>
          <p:cNvSpPr txBox="1"/>
          <p:nvPr/>
        </p:nvSpPr>
        <p:spPr>
          <a:xfrm>
            <a:off x="749300" y="107950"/>
            <a:ext cx="328612" cy="474662"/>
          </a:xfrm>
          <a:prstGeom prst="rect">
            <a:avLst/>
          </a:prstGeom>
          <a:gradFill>
            <a:gsLst>
              <a:gs pos="0">
                <a:schemeClr val="accent2"/>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459" name="Google Shape;459;p46"/>
          <p:cNvSpPr txBox="1"/>
          <p:nvPr/>
        </p:nvSpPr>
        <p:spPr>
          <a:xfrm>
            <a:off x="490537" y="530225"/>
            <a:ext cx="422275" cy="474662"/>
          </a:xfrm>
          <a:prstGeom prst="rect">
            <a:avLst/>
          </a:prstGeom>
          <a:solidFill>
            <a:schemeClr val="folHlink"/>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460" name="Google Shape;460;p46"/>
          <p:cNvSpPr txBox="1"/>
          <p:nvPr/>
        </p:nvSpPr>
        <p:spPr>
          <a:xfrm>
            <a:off x="860425" y="530225"/>
            <a:ext cx="368300" cy="474662"/>
          </a:xfrm>
          <a:prstGeom prst="rect">
            <a:avLst/>
          </a:prstGeom>
          <a:gradFill>
            <a:gsLst>
              <a:gs pos="0">
                <a:schemeClr val="folHlink"/>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461" name="Google Shape;461;p46"/>
          <p:cNvSpPr txBox="1"/>
          <p:nvPr/>
        </p:nvSpPr>
        <p:spPr>
          <a:xfrm>
            <a:off x="76200" y="457200"/>
            <a:ext cx="560387" cy="422275"/>
          </a:xfrm>
          <a:prstGeom prst="rect">
            <a:avLst/>
          </a:prstGeom>
          <a:gradFill>
            <a:gsLst>
              <a:gs pos="0">
                <a:schemeClr val="lt1"/>
              </a:gs>
              <a:gs pos="100000">
                <a:schemeClr val="hlink"/>
              </a:gs>
            </a:gsLst>
            <a:lin ang="1890000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462" name="Google Shape;462;p46"/>
          <p:cNvSpPr txBox="1"/>
          <p:nvPr/>
        </p:nvSpPr>
        <p:spPr>
          <a:xfrm>
            <a:off x="711200" y="0"/>
            <a:ext cx="31750" cy="1052512"/>
          </a:xfrm>
          <a:prstGeom prst="rect">
            <a:avLst/>
          </a:pr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463" name="Google Shape;463;p46"/>
          <p:cNvSpPr txBox="1"/>
          <p:nvPr/>
        </p:nvSpPr>
        <p:spPr>
          <a:xfrm>
            <a:off x="442912" y="533400"/>
            <a:ext cx="8226425" cy="31750"/>
          </a:xfrm>
          <a:prstGeom prst="rect">
            <a:avLst/>
          </a:prstGeom>
          <a:gradFill>
            <a:gsLst>
              <a:gs pos="0">
                <a:schemeClr val="lt2"/>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464" name="Google Shape;464;p46"/>
          <p:cNvSpPr txBox="1"/>
          <p:nvPr/>
        </p:nvSpPr>
        <p:spPr>
          <a:xfrm>
            <a:off x="228600" y="1095375"/>
            <a:ext cx="8686800" cy="2227262"/>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chemeClr val="dk1"/>
              </a:buClr>
              <a:buSzPts val="2800"/>
              <a:buFont typeface="Times New Roman"/>
              <a:buNone/>
            </a:pPr>
            <a:r>
              <a:rPr lang="en-US" sz="2800" b="1" i="1" u="none">
                <a:solidFill>
                  <a:schemeClr val="dk1"/>
                </a:solidFill>
                <a:latin typeface="Times New Roman"/>
                <a:ea typeface="Times New Roman"/>
                <a:cs typeface="Times New Roman"/>
                <a:sym typeface="Times New Roman"/>
              </a:rPr>
              <a:t>Figure 6.14 shows synchronous TDM with 4 1Mbps data stream  inputs and one data stream for the output. The unit of data is 1 bit. Find (</a:t>
            </a:r>
            <a:r>
              <a:rPr lang="en-US" sz="2800" b="1" i="1" u="none">
                <a:solidFill>
                  <a:schemeClr val="hlink"/>
                </a:solidFill>
                <a:latin typeface="Times New Roman"/>
                <a:ea typeface="Times New Roman"/>
                <a:cs typeface="Times New Roman"/>
                <a:sym typeface="Times New Roman"/>
              </a:rPr>
              <a:t>a</a:t>
            </a:r>
            <a:r>
              <a:rPr lang="en-US" sz="2800" b="1" i="1" u="none">
                <a:solidFill>
                  <a:schemeClr val="dk1"/>
                </a:solidFill>
                <a:latin typeface="Times New Roman"/>
                <a:ea typeface="Times New Roman"/>
                <a:cs typeface="Times New Roman"/>
                <a:sym typeface="Times New Roman"/>
              </a:rPr>
              <a:t>) the input bit duration, (</a:t>
            </a:r>
            <a:r>
              <a:rPr lang="en-US" sz="2800" b="1" i="1" u="none">
                <a:solidFill>
                  <a:schemeClr val="hlink"/>
                </a:solidFill>
                <a:latin typeface="Times New Roman"/>
                <a:ea typeface="Times New Roman"/>
                <a:cs typeface="Times New Roman"/>
                <a:sym typeface="Times New Roman"/>
              </a:rPr>
              <a:t>b</a:t>
            </a:r>
            <a:r>
              <a:rPr lang="en-US" sz="2800" b="1" i="1" u="none">
                <a:solidFill>
                  <a:schemeClr val="dk1"/>
                </a:solidFill>
                <a:latin typeface="Times New Roman"/>
                <a:ea typeface="Times New Roman"/>
                <a:cs typeface="Times New Roman"/>
                <a:sym typeface="Times New Roman"/>
              </a:rPr>
              <a:t>) the output bit duration, (</a:t>
            </a:r>
            <a:r>
              <a:rPr lang="en-US" sz="2800" b="1" i="1" u="none">
                <a:solidFill>
                  <a:schemeClr val="hlink"/>
                </a:solidFill>
                <a:latin typeface="Times New Roman"/>
                <a:ea typeface="Times New Roman"/>
                <a:cs typeface="Times New Roman"/>
                <a:sym typeface="Times New Roman"/>
              </a:rPr>
              <a:t>c</a:t>
            </a:r>
            <a:r>
              <a:rPr lang="en-US" sz="2800" b="1" i="1" u="none">
                <a:solidFill>
                  <a:schemeClr val="dk1"/>
                </a:solidFill>
                <a:latin typeface="Times New Roman"/>
                <a:ea typeface="Times New Roman"/>
                <a:cs typeface="Times New Roman"/>
                <a:sym typeface="Times New Roman"/>
              </a:rPr>
              <a:t>) the output bit rate, and (</a:t>
            </a:r>
            <a:r>
              <a:rPr lang="en-US" sz="2800" b="1" i="1" u="none">
                <a:solidFill>
                  <a:schemeClr val="hlink"/>
                </a:solidFill>
                <a:latin typeface="Times New Roman"/>
                <a:ea typeface="Times New Roman"/>
                <a:cs typeface="Times New Roman"/>
                <a:sym typeface="Times New Roman"/>
              </a:rPr>
              <a:t>d</a:t>
            </a:r>
            <a:r>
              <a:rPr lang="en-US" sz="2800" b="1" i="1" u="none">
                <a:solidFill>
                  <a:schemeClr val="dk1"/>
                </a:solidFill>
                <a:latin typeface="Times New Roman"/>
                <a:ea typeface="Times New Roman"/>
                <a:cs typeface="Times New Roman"/>
                <a:sym typeface="Times New Roman"/>
              </a:rPr>
              <a:t>) the output frame rate.</a:t>
            </a:r>
            <a:endParaRPr/>
          </a:p>
        </p:txBody>
      </p:sp>
      <p:sp>
        <p:nvSpPr>
          <p:cNvPr id="465" name="Google Shape;465;p46"/>
          <p:cNvSpPr txBox="1"/>
          <p:nvPr/>
        </p:nvSpPr>
        <p:spPr>
          <a:xfrm>
            <a:off x="228600" y="3287712"/>
            <a:ext cx="8686800" cy="3081337"/>
          </a:xfrm>
          <a:prstGeom prst="rect">
            <a:avLst/>
          </a:prstGeom>
          <a:noFill/>
          <a:ln>
            <a:noFill/>
          </a:ln>
        </p:spPr>
        <p:txBody>
          <a:bodyPr spcFirstLastPara="1" wrap="square" lIns="91425" tIns="45700" rIns="91425" bIns="45700" anchor="t" anchorCtr="0">
            <a:spAutoFit/>
          </a:bodyPr>
          <a:lstStyle/>
          <a:p>
            <a:pPr marL="457200" marR="0" lvl="0" indent="-457200" algn="just" rtl="0">
              <a:lnSpc>
                <a:spcPct val="100000"/>
              </a:lnSpc>
              <a:spcBef>
                <a:spcPts val="0"/>
              </a:spcBef>
              <a:spcAft>
                <a:spcPts val="0"/>
              </a:spcAft>
              <a:buClr>
                <a:schemeClr val="hlink"/>
              </a:buClr>
              <a:buSzPts val="2800"/>
              <a:buFont typeface="Times New Roman"/>
              <a:buNone/>
            </a:pPr>
            <a:r>
              <a:rPr lang="en-US" sz="2800" b="1" i="1" u="none">
                <a:solidFill>
                  <a:schemeClr val="hlink"/>
                </a:solidFill>
                <a:latin typeface="Times New Roman"/>
                <a:ea typeface="Times New Roman"/>
                <a:cs typeface="Times New Roman"/>
                <a:sym typeface="Times New Roman"/>
              </a:rPr>
              <a:t>Solution</a:t>
            </a:r>
            <a:endParaRPr/>
          </a:p>
          <a:p>
            <a:pPr marL="457200" marR="0" lvl="0" indent="-457200" algn="just" rtl="0">
              <a:lnSpc>
                <a:spcPct val="100000"/>
              </a:lnSpc>
              <a:spcBef>
                <a:spcPts val="0"/>
              </a:spcBef>
              <a:spcAft>
                <a:spcPts val="0"/>
              </a:spcAft>
              <a:buClr>
                <a:schemeClr val="dk1"/>
              </a:buClr>
              <a:buSzPts val="2800"/>
              <a:buFont typeface="Times"/>
              <a:buNone/>
            </a:pPr>
            <a:r>
              <a:rPr lang="en-US" sz="2800" b="1" i="1" u="none">
                <a:solidFill>
                  <a:schemeClr val="dk1"/>
                </a:solidFill>
                <a:latin typeface="Times"/>
                <a:ea typeface="Times"/>
                <a:cs typeface="Times"/>
                <a:sym typeface="Times"/>
              </a:rPr>
              <a:t>We can answer the questions as follows:</a:t>
            </a:r>
            <a:endParaRPr/>
          </a:p>
          <a:p>
            <a:pPr marL="457200" marR="0" lvl="0" indent="-457200" algn="just" rtl="0">
              <a:lnSpc>
                <a:spcPct val="100000"/>
              </a:lnSpc>
              <a:spcBef>
                <a:spcPts val="0"/>
              </a:spcBef>
              <a:spcAft>
                <a:spcPts val="0"/>
              </a:spcAft>
              <a:buClr>
                <a:schemeClr val="hlink"/>
              </a:buClr>
              <a:buSzPts val="2800"/>
              <a:buFont typeface="Times"/>
              <a:buNone/>
            </a:pPr>
            <a:r>
              <a:rPr lang="en-US" sz="2800" b="1" i="1" u="none">
                <a:solidFill>
                  <a:schemeClr val="hlink"/>
                </a:solidFill>
                <a:latin typeface="Times"/>
                <a:ea typeface="Times"/>
                <a:cs typeface="Times"/>
                <a:sym typeface="Times"/>
              </a:rPr>
              <a:t>a.</a:t>
            </a:r>
            <a:r>
              <a:rPr lang="en-US" sz="2800" b="1" i="1" u="none">
                <a:solidFill>
                  <a:schemeClr val="dk1"/>
                </a:solidFill>
                <a:latin typeface="Times"/>
                <a:ea typeface="Times"/>
                <a:cs typeface="Times"/>
                <a:sym typeface="Times"/>
              </a:rPr>
              <a:t> The input bit duration is the inverse of the bit rate: </a:t>
            </a:r>
            <a:br>
              <a:rPr lang="en-US" sz="2800" b="1" i="1" u="none">
                <a:solidFill>
                  <a:schemeClr val="dk1"/>
                </a:solidFill>
                <a:latin typeface="Times"/>
                <a:ea typeface="Times"/>
                <a:cs typeface="Times"/>
                <a:sym typeface="Times"/>
              </a:rPr>
            </a:br>
            <a:r>
              <a:rPr lang="en-US" sz="2800" b="1" i="1" u="none">
                <a:solidFill>
                  <a:schemeClr val="dk1"/>
                </a:solidFill>
                <a:latin typeface="Times"/>
                <a:ea typeface="Times"/>
                <a:cs typeface="Times"/>
                <a:sym typeface="Times"/>
              </a:rPr>
              <a:t>1/1 Mbps = 1 μs.</a:t>
            </a:r>
            <a:endParaRPr/>
          </a:p>
          <a:p>
            <a:pPr marL="457200" marR="0" lvl="0" indent="-279400" algn="just" rtl="0">
              <a:lnSpc>
                <a:spcPct val="100000"/>
              </a:lnSpc>
              <a:spcBef>
                <a:spcPts val="0"/>
              </a:spcBef>
              <a:spcAft>
                <a:spcPts val="0"/>
              </a:spcAft>
              <a:buClr>
                <a:schemeClr val="dk1"/>
              </a:buClr>
              <a:buSzPts val="2800"/>
              <a:buFont typeface="Arial"/>
              <a:buNone/>
            </a:pPr>
            <a:endParaRPr sz="2800" b="1" i="1" u="none">
              <a:solidFill>
                <a:schemeClr val="dk1"/>
              </a:solidFill>
              <a:latin typeface="Times"/>
              <a:ea typeface="Times"/>
              <a:cs typeface="Times"/>
              <a:sym typeface="Times"/>
            </a:endParaRPr>
          </a:p>
          <a:p>
            <a:pPr marL="457200" marR="0" lvl="0" indent="-457200" algn="just" rtl="0">
              <a:lnSpc>
                <a:spcPct val="100000"/>
              </a:lnSpc>
              <a:spcBef>
                <a:spcPts val="0"/>
              </a:spcBef>
              <a:spcAft>
                <a:spcPts val="0"/>
              </a:spcAft>
              <a:buClr>
                <a:schemeClr val="hlink"/>
              </a:buClr>
              <a:buSzPts val="2800"/>
              <a:buFont typeface="Times"/>
              <a:buNone/>
            </a:pPr>
            <a:r>
              <a:rPr lang="en-US" sz="2800" b="1" i="1" u="none">
                <a:solidFill>
                  <a:schemeClr val="hlink"/>
                </a:solidFill>
                <a:latin typeface="Times"/>
                <a:ea typeface="Times"/>
                <a:cs typeface="Times"/>
                <a:sym typeface="Times"/>
              </a:rPr>
              <a:t>b.</a:t>
            </a:r>
            <a:r>
              <a:rPr lang="en-US" sz="2800" b="1" i="1" u="none">
                <a:solidFill>
                  <a:schemeClr val="dk1"/>
                </a:solidFill>
                <a:latin typeface="Times"/>
                <a:ea typeface="Times"/>
                <a:cs typeface="Times"/>
                <a:sym typeface="Times"/>
              </a:rPr>
              <a:t> The output bit duration is one-fourth of the input bit duration, or ¼ μs.</a:t>
            </a:r>
            <a:endParaRPr/>
          </a:p>
        </p:txBody>
      </p:sp>
      <p:sp>
        <p:nvSpPr>
          <p:cNvPr id="466" name="Google Shape;466;p46"/>
          <p:cNvSpPr txBox="1"/>
          <p:nvPr/>
        </p:nvSpPr>
        <p:spPr>
          <a:xfrm>
            <a:off x="1066800" y="0"/>
            <a:ext cx="2533650" cy="57943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hlink"/>
              </a:buClr>
              <a:buSzPts val="3200"/>
              <a:buFont typeface="Arial"/>
              <a:buNone/>
            </a:pPr>
            <a:r>
              <a:rPr lang="en-US" sz="3200" b="1" i="1" u="none">
                <a:solidFill>
                  <a:schemeClr val="hlink"/>
                </a:solidFill>
                <a:latin typeface="Arial"/>
                <a:ea typeface="Arial"/>
                <a:cs typeface="Arial"/>
                <a:sym typeface="Arial"/>
              </a:rPr>
              <a:t>Example 6.6</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sp>
        <p:nvSpPr>
          <p:cNvPr id="471" name="Google Shape;471;p47"/>
          <p:cNvSpPr txBox="1"/>
          <p:nvPr/>
        </p:nvSpPr>
        <p:spPr>
          <a:xfrm>
            <a:off x="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lt2"/>
              </a:buClr>
              <a:buSzPts val="2000"/>
              <a:buFont typeface="Arial"/>
              <a:buNone/>
            </a:pPr>
            <a:r>
              <a:rPr lang="en-US" sz="2000" b="1" i="0" u="none">
                <a:solidFill>
                  <a:schemeClr val="lt2"/>
                </a:solidFill>
                <a:latin typeface="Arial"/>
                <a:ea typeface="Arial"/>
                <a:cs typeface="Arial"/>
                <a:sym typeface="Arial"/>
              </a:rPr>
              <a:t>6.</a:t>
            </a:r>
            <a:fld id="{00000000-1234-1234-1234-123412341234}" type="slidenum">
              <a:rPr lang="en-US" sz="2000" b="1" i="0" u="none">
                <a:solidFill>
                  <a:schemeClr val="lt2"/>
                </a:solidFill>
                <a:latin typeface="Arial"/>
                <a:ea typeface="Arial"/>
                <a:cs typeface="Arial"/>
                <a:sym typeface="Arial"/>
              </a:rPr>
              <a:t>33</a:t>
            </a:fld>
            <a:endParaRPr/>
          </a:p>
        </p:txBody>
      </p:sp>
      <p:sp>
        <p:nvSpPr>
          <p:cNvPr id="472" name="Google Shape;472;p47"/>
          <p:cNvSpPr txBox="1"/>
          <p:nvPr/>
        </p:nvSpPr>
        <p:spPr>
          <a:xfrm>
            <a:off x="366712" y="107950"/>
            <a:ext cx="438150" cy="474662"/>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473" name="Google Shape;473;p47"/>
          <p:cNvSpPr txBox="1"/>
          <p:nvPr/>
        </p:nvSpPr>
        <p:spPr>
          <a:xfrm>
            <a:off x="749300" y="107950"/>
            <a:ext cx="328612" cy="474662"/>
          </a:xfrm>
          <a:prstGeom prst="rect">
            <a:avLst/>
          </a:prstGeom>
          <a:gradFill>
            <a:gsLst>
              <a:gs pos="0">
                <a:schemeClr val="accent2"/>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474" name="Google Shape;474;p47"/>
          <p:cNvSpPr txBox="1"/>
          <p:nvPr/>
        </p:nvSpPr>
        <p:spPr>
          <a:xfrm>
            <a:off x="490537" y="530225"/>
            <a:ext cx="422275" cy="474662"/>
          </a:xfrm>
          <a:prstGeom prst="rect">
            <a:avLst/>
          </a:prstGeom>
          <a:solidFill>
            <a:schemeClr val="folHlink"/>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475" name="Google Shape;475;p47"/>
          <p:cNvSpPr txBox="1"/>
          <p:nvPr/>
        </p:nvSpPr>
        <p:spPr>
          <a:xfrm>
            <a:off x="860425" y="530225"/>
            <a:ext cx="368300" cy="474662"/>
          </a:xfrm>
          <a:prstGeom prst="rect">
            <a:avLst/>
          </a:prstGeom>
          <a:gradFill>
            <a:gsLst>
              <a:gs pos="0">
                <a:schemeClr val="folHlink"/>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476" name="Google Shape;476;p47"/>
          <p:cNvSpPr txBox="1"/>
          <p:nvPr/>
        </p:nvSpPr>
        <p:spPr>
          <a:xfrm>
            <a:off x="76200" y="457200"/>
            <a:ext cx="560387" cy="422275"/>
          </a:xfrm>
          <a:prstGeom prst="rect">
            <a:avLst/>
          </a:prstGeom>
          <a:gradFill>
            <a:gsLst>
              <a:gs pos="0">
                <a:schemeClr val="lt1"/>
              </a:gs>
              <a:gs pos="100000">
                <a:schemeClr val="hlink"/>
              </a:gs>
            </a:gsLst>
            <a:lin ang="1890000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477" name="Google Shape;477;p47"/>
          <p:cNvSpPr txBox="1"/>
          <p:nvPr/>
        </p:nvSpPr>
        <p:spPr>
          <a:xfrm>
            <a:off x="711200" y="0"/>
            <a:ext cx="31750" cy="1052512"/>
          </a:xfrm>
          <a:prstGeom prst="rect">
            <a:avLst/>
          </a:pr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478" name="Google Shape;478;p47"/>
          <p:cNvSpPr txBox="1"/>
          <p:nvPr/>
        </p:nvSpPr>
        <p:spPr>
          <a:xfrm>
            <a:off x="442912" y="533400"/>
            <a:ext cx="8226425" cy="31750"/>
          </a:xfrm>
          <a:prstGeom prst="rect">
            <a:avLst/>
          </a:prstGeom>
          <a:gradFill>
            <a:gsLst>
              <a:gs pos="0">
                <a:schemeClr val="lt2"/>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479" name="Google Shape;479;p47"/>
          <p:cNvSpPr txBox="1"/>
          <p:nvPr/>
        </p:nvSpPr>
        <p:spPr>
          <a:xfrm>
            <a:off x="228600" y="1295400"/>
            <a:ext cx="8686800" cy="5216525"/>
          </a:xfrm>
          <a:prstGeom prst="rect">
            <a:avLst/>
          </a:prstGeom>
          <a:noFill/>
          <a:ln>
            <a:noFill/>
          </a:ln>
        </p:spPr>
        <p:txBody>
          <a:bodyPr spcFirstLastPara="1" wrap="square" lIns="91425" tIns="45700" rIns="91425" bIns="45700" anchor="t" anchorCtr="0">
            <a:spAutoFit/>
          </a:bodyPr>
          <a:lstStyle/>
          <a:p>
            <a:pPr marL="457200" marR="0" lvl="0" indent="-457200" algn="l" rtl="0">
              <a:lnSpc>
                <a:spcPct val="100000"/>
              </a:lnSpc>
              <a:spcBef>
                <a:spcPts val="0"/>
              </a:spcBef>
              <a:spcAft>
                <a:spcPts val="0"/>
              </a:spcAft>
              <a:buClr>
                <a:schemeClr val="hlink"/>
              </a:buClr>
              <a:buSzPts val="2800"/>
              <a:buFont typeface="Times"/>
              <a:buNone/>
            </a:pPr>
            <a:r>
              <a:rPr lang="en-US" sz="2800" b="1" i="1" u="none">
                <a:solidFill>
                  <a:schemeClr val="hlink"/>
                </a:solidFill>
                <a:latin typeface="Times"/>
                <a:ea typeface="Times"/>
                <a:cs typeface="Times"/>
                <a:sym typeface="Times"/>
              </a:rPr>
              <a:t>c.</a:t>
            </a:r>
            <a:r>
              <a:rPr lang="en-US" sz="2800" b="1" i="1" u="none">
                <a:solidFill>
                  <a:schemeClr val="dk1"/>
                </a:solidFill>
                <a:latin typeface="Times"/>
                <a:ea typeface="Times"/>
                <a:cs typeface="Times"/>
                <a:sym typeface="Times"/>
              </a:rPr>
              <a:t>  The output bit rate is the inverse of the output bit duration or 1/(4μs) or 4 Mbps. This can also be deduced from the fact that the output rate is 4 times as fast as any input rate; so the output rate = 4 × 1 Mbps = 4 Mbps. </a:t>
            </a:r>
            <a:br>
              <a:rPr lang="en-US" sz="2800" b="1" i="1" u="none">
                <a:solidFill>
                  <a:schemeClr val="dk1"/>
                </a:solidFill>
                <a:latin typeface="Times"/>
                <a:ea typeface="Times"/>
                <a:cs typeface="Times"/>
                <a:sym typeface="Times"/>
              </a:rPr>
            </a:br>
            <a:endParaRPr/>
          </a:p>
          <a:p>
            <a:pPr marL="457200" marR="0" lvl="0" indent="-457200" algn="l" rtl="0">
              <a:lnSpc>
                <a:spcPct val="100000"/>
              </a:lnSpc>
              <a:spcBef>
                <a:spcPts val="0"/>
              </a:spcBef>
              <a:spcAft>
                <a:spcPts val="0"/>
              </a:spcAft>
              <a:buClr>
                <a:schemeClr val="hlink"/>
              </a:buClr>
              <a:buSzPts val="2800"/>
              <a:buFont typeface="Times"/>
              <a:buNone/>
            </a:pPr>
            <a:r>
              <a:rPr lang="en-US" sz="2800" b="1" i="1" u="none">
                <a:solidFill>
                  <a:schemeClr val="hlink"/>
                </a:solidFill>
                <a:latin typeface="Times"/>
                <a:ea typeface="Times"/>
                <a:cs typeface="Times"/>
                <a:sym typeface="Times"/>
              </a:rPr>
              <a:t>d.</a:t>
            </a:r>
            <a:r>
              <a:rPr lang="en-US" sz="2800" b="1" i="1" u="none">
                <a:solidFill>
                  <a:schemeClr val="dk1"/>
                </a:solidFill>
                <a:latin typeface="Times"/>
                <a:ea typeface="Times"/>
                <a:cs typeface="Times"/>
                <a:sym typeface="Times"/>
              </a:rPr>
              <a:t> The frame rate is always the same as any input rate. So the frame rate is 1,000,000 frames per second. Because we are sending 4 bits in each frame, we can verify the result of the previous question by multiplying the frame rate by the number of bits per frame.</a:t>
            </a:r>
            <a:endParaRPr/>
          </a:p>
        </p:txBody>
      </p:sp>
      <p:sp>
        <p:nvSpPr>
          <p:cNvPr id="480" name="Google Shape;480;p47"/>
          <p:cNvSpPr txBox="1"/>
          <p:nvPr/>
        </p:nvSpPr>
        <p:spPr>
          <a:xfrm>
            <a:off x="1066800" y="0"/>
            <a:ext cx="4859337" cy="57943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hlink"/>
              </a:buClr>
              <a:buSzPts val="3200"/>
              <a:buFont typeface="Arial"/>
              <a:buNone/>
            </a:pPr>
            <a:r>
              <a:rPr lang="en-US" sz="3200" b="1" i="1" u="none">
                <a:solidFill>
                  <a:schemeClr val="hlink"/>
                </a:solidFill>
                <a:latin typeface="Arial"/>
                <a:ea typeface="Arial"/>
                <a:cs typeface="Arial"/>
                <a:sym typeface="Arial"/>
              </a:rPr>
              <a:t>Example 6.6 (continued)</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485" name="Google Shape;485;p48"/>
          <p:cNvSpPr txBox="1"/>
          <p:nvPr/>
        </p:nvSpPr>
        <p:spPr>
          <a:xfrm>
            <a:off x="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lt2"/>
              </a:buClr>
              <a:buSzPts val="2000"/>
              <a:buFont typeface="Arial"/>
              <a:buNone/>
            </a:pPr>
            <a:r>
              <a:rPr lang="en-US" sz="2000" b="1" i="0" u="none">
                <a:solidFill>
                  <a:schemeClr val="lt2"/>
                </a:solidFill>
                <a:latin typeface="Arial"/>
                <a:ea typeface="Arial"/>
                <a:cs typeface="Arial"/>
                <a:sym typeface="Arial"/>
              </a:rPr>
              <a:t>6.</a:t>
            </a:r>
            <a:fld id="{00000000-1234-1234-1234-123412341234}" type="slidenum">
              <a:rPr lang="en-US" sz="2000" b="1" i="0" u="none">
                <a:solidFill>
                  <a:schemeClr val="lt2"/>
                </a:solidFill>
                <a:latin typeface="Arial"/>
                <a:ea typeface="Arial"/>
                <a:cs typeface="Arial"/>
                <a:sym typeface="Arial"/>
              </a:rPr>
              <a:t>34</a:t>
            </a:fld>
            <a:endParaRPr/>
          </a:p>
        </p:txBody>
      </p:sp>
      <p:cxnSp>
        <p:nvCxnSpPr>
          <p:cNvPr id="486" name="Google Shape;486;p48"/>
          <p:cNvCxnSpPr/>
          <p:nvPr/>
        </p:nvCxnSpPr>
        <p:spPr>
          <a:xfrm>
            <a:off x="152400" y="533400"/>
            <a:ext cx="8763000" cy="0"/>
          </a:xfrm>
          <a:prstGeom prst="straightConnector1">
            <a:avLst/>
          </a:prstGeom>
          <a:noFill/>
          <a:ln w="76200" cap="flat" cmpd="sng">
            <a:solidFill>
              <a:schemeClr val="hlink"/>
            </a:solidFill>
            <a:prstDash val="solid"/>
            <a:miter lim="800000"/>
            <a:headEnd type="none" w="med" len="med"/>
            <a:tailEnd type="none" w="med" len="med"/>
          </a:ln>
        </p:spPr>
      </p:cxnSp>
      <p:cxnSp>
        <p:nvCxnSpPr>
          <p:cNvPr id="487" name="Google Shape;487;p48"/>
          <p:cNvCxnSpPr/>
          <p:nvPr/>
        </p:nvCxnSpPr>
        <p:spPr>
          <a:xfrm>
            <a:off x="152400" y="1371600"/>
            <a:ext cx="8763000" cy="0"/>
          </a:xfrm>
          <a:prstGeom prst="straightConnector1">
            <a:avLst/>
          </a:prstGeom>
          <a:noFill/>
          <a:ln w="19050" cap="flat" cmpd="sng">
            <a:solidFill>
              <a:schemeClr val="hlink"/>
            </a:solidFill>
            <a:prstDash val="solid"/>
            <a:miter lim="800000"/>
            <a:headEnd type="none" w="med" len="med"/>
            <a:tailEnd type="none" w="med" len="med"/>
          </a:ln>
        </p:spPr>
      </p:cxnSp>
      <p:sp>
        <p:nvSpPr>
          <p:cNvPr id="488" name="Google Shape;488;p48"/>
          <p:cNvSpPr txBox="1"/>
          <p:nvPr/>
        </p:nvSpPr>
        <p:spPr>
          <a:xfrm>
            <a:off x="304800" y="762000"/>
            <a:ext cx="3119437" cy="457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folHlink"/>
              </a:buClr>
              <a:buSzPts val="2400"/>
              <a:buFont typeface="Times New Roman"/>
              <a:buNone/>
            </a:pPr>
            <a:r>
              <a:rPr lang="en-US" sz="2400" b="1" i="0" u="none">
                <a:solidFill>
                  <a:schemeClr val="folHlink"/>
                </a:solidFill>
                <a:latin typeface="Times New Roman"/>
                <a:ea typeface="Times New Roman"/>
                <a:cs typeface="Times New Roman"/>
                <a:sym typeface="Times New Roman"/>
              </a:rPr>
              <a:t>Figure 6.14  </a:t>
            </a:r>
            <a:r>
              <a:rPr lang="en-US" sz="2000" b="1" i="1" u="none">
                <a:solidFill>
                  <a:schemeClr val="dk1"/>
                </a:solidFill>
                <a:latin typeface="Times New Roman"/>
                <a:ea typeface="Times New Roman"/>
                <a:cs typeface="Times New Roman"/>
                <a:sym typeface="Times New Roman"/>
              </a:rPr>
              <a:t>Example 6.6</a:t>
            </a:r>
            <a:endParaRPr/>
          </a:p>
        </p:txBody>
      </p:sp>
      <p:cxnSp>
        <p:nvCxnSpPr>
          <p:cNvPr id="489" name="Google Shape;489;p48"/>
          <p:cNvCxnSpPr/>
          <p:nvPr/>
        </p:nvCxnSpPr>
        <p:spPr>
          <a:xfrm>
            <a:off x="152400" y="6248400"/>
            <a:ext cx="8763000" cy="0"/>
          </a:xfrm>
          <a:prstGeom prst="straightConnector1">
            <a:avLst/>
          </a:prstGeom>
          <a:noFill/>
          <a:ln w="76200" cap="flat" cmpd="sng">
            <a:solidFill>
              <a:schemeClr val="hlink"/>
            </a:solidFill>
            <a:prstDash val="solid"/>
            <a:miter lim="800000"/>
            <a:headEnd type="none" w="med" len="med"/>
            <a:tailEnd type="none" w="med" len="med"/>
          </a:ln>
        </p:spPr>
      </p:cxnSp>
      <p:pic>
        <p:nvPicPr>
          <p:cNvPr id="490" name="Google Shape;490;p48"/>
          <p:cNvPicPr preferRelativeResize="0"/>
          <p:nvPr/>
        </p:nvPicPr>
        <p:blipFill rotWithShape="1">
          <a:blip r:embed="rId3">
            <a:alphaModFix/>
          </a:blip>
          <a:srcRect/>
          <a:stretch/>
        </p:blipFill>
        <p:spPr>
          <a:xfrm>
            <a:off x="88900" y="2514600"/>
            <a:ext cx="8902700" cy="228600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94"/>
        <p:cNvGrpSpPr/>
        <p:nvPr/>
      </p:nvGrpSpPr>
      <p:grpSpPr>
        <a:xfrm>
          <a:off x="0" y="0"/>
          <a:ext cx="0" cy="0"/>
          <a:chOff x="0" y="0"/>
          <a:chExt cx="0" cy="0"/>
        </a:xfrm>
      </p:grpSpPr>
      <p:sp>
        <p:nvSpPr>
          <p:cNvPr id="495" name="Google Shape;495;p49"/>
          <p:cNvSpPr txBox="1"/>
          <p:nvPr/>
        </p:nvSpPr>
        <p:spPr>
          <a:xfrm>
            <a:off x="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lt2"/>
              </a:buClr>
              <a:buSzPts val="2000"/>
              <a:buFont typeface="Arial"/>
              <a:buNone/>
            </a:pPr>
            <a:r>
              <a:rPr lang="en-US" sz="2000" b="1" i="0" u="none">
                <a:solidFill>
                  <a:schemeClr val="lt2"/>
                </a:solidFill>
                <a:latin typeface="Arial"/>
                <a:ea typeface="Arial"/>
                <a:cs typeface="Arial"/>
                <a:sym typeface="Arial"/>
              </a:rPr>
              <a:t>6.</a:t>
            </a:r>
            <a:fld id="{00000000-1234-1234-1234-123412341234}" type="slidenum">
              <a:rPr lang="en-US" sz="2000" b="1" i="0" u="none">
                <a:solidFill>
                  <a:schemeClr val="lt2"/>
                </a:solidFill>
                <a:latin typeface="Arial"/>
                <a:ea typeface="Arial"/>
                <a:cs typeface="Arial"/>
                <a:sym typeface="Arial"/>
              </a:rPr>
              <a:t>35</a:t>
            </a:fld>
            <a:endParaRPr/>
          </a:p>
        </p:txBody>
      </p:sp>
      <p:sp>
        <p:nvSpPr>
          <p:cNvPr id="496" name="Google Shape;496;p49"/>
          <p:cNvSpPr txBox="1"/>
          <p:nvPr/>
        </p:nvSpPr>
        <p:spPr>
          <a:xfrm>
            <a:off x="366712" y="107950"/>
            <a:ext cx="438150" cy="474662"/>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497" name="Google Shape;497;p49"/>
          <p:cNvSpPr txBox="1"/>
          <p:nvPr/>
        </p:nvSpPr>
        <p:spPr>
          <a:xfrm>
            <a:off x="749300" y="107950"/>
            <a:ext cx="328612" cy="474662"/>
          </a:xfrm>
          <a:prstGeom prst="rect">
            <a:avLst/>
          </a:prstGeom>
          <a:gradFill>
            <a:gsLst>
              <a:gs pos="0">
                <a:schemeClr val="accent2"/>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498" name="Google Shape;498;p49"/>
          <p:cNvSpPr txBox="1"/>
          <p:nvPr/>
        </p:nvSpPr>
        <p:spPr>
          <a:xfrm>
            <a:off x="490537" y="530225"/>
            <a:ext cx="422275" cy="474662"/>
          </a:xfrm>
          <a:prstGeom prst="rect">
            <a:avLst/>
          </a:prstGeom>
          <a:solidFill>
            <a:schemeClr val="folHlink"/>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499" name="Google Shape;499;p49"/>
          <p:cNvSpPr txBox="1"/>
          <p:nvPr/>
        </p:nvSpPr>
        <p:spPr>
          <a:xfrm>
            <a:off x="860425" y="530225"/>
            <a:ext cx="368300" cy="474662"/>
          </a:xfrm>
          <a:prstGeom prst="rect">
            <a:avLst/>
          </a:prstGeom>
          <a:gradFill>
            <a:gsLst>
              <a:gs pos="0">
                <a:schemeClr val="folHlink"/>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500" name="Google Shape;500;p49"/>
          <p:cNvSpPr txBox="1"/>
          <p:nvPr/>
        </p:nvSpPr>
        <p:spPr>
          <a:xfrm>
            <a:off x="76200" y="457200"/>
            <a:ext cx="560387" cy="422275"/>
          </a:xfrm>
          <a:prstGeom prst="rect">
            <a:avLst/>
          </a:prstGeom>
          <a:gradFill>
            <a:gsLst>
              <a:gs pos="0">
                <a:schemeClr val="lt1"/>
              </a:gs>
              <a:gs pos="100000">
                <a:schemeClr val="hlink"/>
              </a:gs>
            </a:gsLst>
            <a:lin ang="1890000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501" name="Google Shape;501;p49"/>
          <p:cNvSpPr txBox="1"/>
          <p:nvPr/>
        </p:nvSpPr>
        <p:spPr>
          <a:xfrm>
            <a:off x="711200" y="0"/>
            <a:ext cx="31750" cy="1052512"/>
          </a:xfrm>
          <a:prstGeom prst="rect">
            <a:avLst/>
          </a:pr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502" name="Google Shape;502;p49"/>
          <p:cNvSpPr txBox="1"/>
          <p:nvPr/>
        </p:nvSpPr>
        <p:spPr>
          <a:xfrm>
            <a:off x="442912" y="533400"/>
            <a:ext cx="8226425" cy="31750"/>
          </a:xfrm>
          <a:prstGeom prst="rect">
            <a:avLst/>
          </a:prstGeom>
          <a:gradFill>
            <a:gsLst>
              <a:gs pos="0">
                <a:schemeClr val="lt2"/>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503" name="Google Shape;503;p49"/>
          <p:cNvSpPr txBox="1"/>
          <p:nvPr/>
        </p:nvSpPr>
        <p:spPr>
          <a:xfrm>
            <a:off x="228600" y="1219200"/>
            <a:ext cx="8686800" cy="1800225"/>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chemeClr val="dk1"/>
              </a:buClr>
              <a:buSzPts val="2800"/>
              <a:buFont typeface="Times New Roman"/>
              <a:buNone/>
            </a:pPr>
            <a:r>
              <a:rPr lang="en-US" sz="2800" b="1" i="1" u="none">
                <a:solidFill>
                  <a:schemeClr val="dk1"/>
                </a:solidFill>
                <a:latin typeface="Times New Roman"/>
                <a:ea typeface="Times New Roman"/>
                <a:cs typeface="Times New Roman"/>
                <a:sym typeface="Times New Roman"/>
              </a:rPr>
              <a:t>Four 1-kbps connections are multiplexed together. A unit is 1 bit. Find (</a:t>
            </a:r>
            <a:r>
              <a:rPr lang="en-US" sz="2800" b="1" i="1" u="none">
                <a:solidFill>
                  <a:schemeClr val="hlink"/>
                </a:solidFill>
                <a:latin typeface="Times New Roman"/>
                <a:ea typeface="Times New Roman"/>
                <a:cs typeface="Times New Roman"/>
                <a:sym typeface="Times New Roman"/>
              </a:rPr>
              <a:t>a</a:t>
            </a:r>
            <a:r>
              <a:rPr lang="en-US" sz="2800" b="1" i="1" u="none">
                <a:solidFill>
                  <a:schemeClr val="dk1"/>
                </a:solidFill>
                <a:latin typeface="Times New Roman"/>
                <a:ea typeface="Times New Roman"/>
                <a:cs typeface="Times New Roman"/>
                <a:sym typeface="Times New Roman"/>
              </a:rPr>
              <a:t>) the duration of 1 bit before multiplexing, (</a:t>
            </a:r>
            <a:r>
              <a:rPr lang="en-US" sz="2800" b="1" i="1" u="none">
                <a:solidFill>
                  <a:schemeClr val="hlink"/>
                </a:solidFill>
                <a:latin typeface="Times New Roman"/>
                <a:ea typeface="Times New Roman"/>
                <a:cs typeface="Times New Roman"/>
                <a:sym typeface="Times New Roman"/>
              </a:rPr>
              <a:t>b</a:t>
            </a:r>
            <a:r>
              <a:rPr lang="en-US" sz="2800" b="1" i="1" u="none">
                <a:solidFill>
                  <a:schemeClr val="dk1"/>
                </a:solidFill>
                <a:latin typeface="Times New Roman"/>
                <a:ea typeface="Times New Roman"/>
                <a:cs typeface="Times New Roman"/>
                <a:sym typeface="Times New Roman"/>
              </a:rPr>
              <a:t>) the transmission rate of the link, (</a:t>
            </a:r>
            <a:r>
              <a:rPr lang="en-US" sz="2800" b="1" i="1" u="none">
                <a:solidFill>
                  <a:schemeClr val="hlink"/>
                </a:solidFill>
                <a:latin typeface="Times New Roman"/>
                <a:ea typeface="Times New Roman"/>
                <a:cs typeface="Times New Roman"/>
                <a:sym typeface="Times New Roman"/>
              </a:rPr>
              <a:t>c</a:t>
            </a:r>
            <a:r>
              <a:rPr lang="en-US" sz="2800" b="1" i="1" u="none">
                <a:solidFill>
                  <a:schemeClr val="dk1"/>
                </a:solidFill>
                <a:latin typeface="Times New Roman"/>
                <a:ea typeface="Times New Roman"/>
                <a:cs typeface="Times New Roman"/>
                <a:sym typeface="Times New Roman"/>
              </a:rPr>
              <a:t>) the duration of a time slot, and (</a:t>
            </a:r>
            <a:r>
              <a:rPr lang="en-US" sz="2800" b="1" i="1" u="none">
                <a:solidFill>
                  <a:schemeClr val="hlink"/>
                </a:solidFill>
                <a:latin typeface="Times New Roman"/>
                <a:ea typeface="Times New Roman"/>
                <a:cs typeface="Times New Roman"/>
                <a:sym typeface="Times New Roman"/>
              </a:rPr>
              <a:t>d</a:t>
            </a:r>
            <a:r>
              <a:rPr lang="en-US" sz="2800" b="1" i="1" u="none">
                <a:solidFill>
                  <a:schemeClr val="dk1"/>
                </a:solidFill>
                <a:latin typeface="Times New Roman"/>
                <a:ea typeface="Times New Roman"/>
                <a:cs typeface="Times New Roman"/>
                <a:sym typeface="Times New Roman"/>
              </a:rPr>
              <a:t>) the duration of a frame.</a:t>
            </a:r>
            <a:endParaRPr/>
          </a:p>
        </p:txBody>
      </p:sp>
      <p:sp>
        <p:nvSpPr>
          <p:cNvPr id="504" name="Google Shape;504;p49"/>
          <p:cNvSpPr txBox="1"/>
          <p:nvPr/>
        </p:nvSpPr>
        <p:spPr>
          <a:xfrm>
            <a:off x="228600" y="3243262"/>
            <a:ext cx="8686800" cy="3081337"/>
          </a:xfrm>
          <a:prstGeom prst="rect">
            <a:avLst/>
          </a:prstGeom>
          <a:noFill/>
          <a:ln>
            <a:noFill/>
          </a:ln>
        </p:spPr>
        <p:txBody>
          <a:bodyPr spcFirstLastPara="1" wrap="square" lIns="91425" tIns="45700" rIns="91425" bIns="45700" anchor="t" anchorCtr="0">
            <a:spAutoFit/>
          </a:bodyPr>
          <a:lstStyle/>
          <a:p>
            <a:pPr marL="457200" marR="0" lvl="0" indent="-457200" algn="just" rtl="0">
              <a:lnSpc>
                <a:spcPct val="100000"/>
              </a:lnSpc>
              <a:spcBef>
                <a:spcPts val="0"/>
              </a:spcBef>
              <a:spcAft>
                <a:spcPts val="0"/>
              </a:spcAft>
              <a:buClr>
                <a:schemeClr val="hlink"/>
              </a:buClr>
              <a:buSzPts val="2800"/>
              <a:buFont typeface="Times New Roman"/>
              <a:buNone/>
            </a:pPr>
            <a:r>
              <a:rPr lang="en-US" sz="2800" b="1" i="1" u="none">
                <a:solidFill>
                  <a:schemeClr val="hlink"/>
                </a:solidFill>
                <a:latin typeface="Times New Roman"/>
                <a:ea typeface="Times New Roman"/>
                <a:cs typeface="Times New Roman"/>
                <a:sym typeface="Times New Roman"/>
              </a:rPr>
              <a:t>Solution</a:t>
            </a:r>
            <a:endParaRPr/>
          </a:p>
          <a:p>
            <a:pPr marL="457200" marR="0" lvl="0" indent="-457200" algn="just" rtl="0">
              <a:lnSpc>
                <a:spcPct val="100000"/>
              </a:lnSpc>
              <a:spcBef>
                <a:spcPts val="0"/>
              </a:spcBef>
              <a:spcAft>
                <a:spcPts val="0"/>
              </a:spcAft>
              <a:buClr>
                <a:schemeClr val="dk1"/>
              </a:buClr>
              <a:buSzPts val="2800"/>
              <a:buFont typeface="Times"/>
              <a:buNone/>
            </a:pPr>
            <a:r>
              <a:rPr lang="en-US" sz="2800" b="1" i="1" u="none">
                <a:solidFill>
                  <a:schemeClr val="dk1"/>
                </a:solidFill>
                <a:latin typeface="Times"/>
                <a:ea typeface="Times"/>
                <a:cs typeface="Times"/>
                <a:sym typeface="Times"/>
              </a:rPr>
              <a:t>We can answer the questions as follows:</a:t>
            </a:r>
            <a:endParaRPr/>
          </a:p>
          <a:p>
            <a:pPr marL="457200" marR="0" lvl="0" indent="-457200" algn="just" rtl="0">
              <a:lnSpc>
                <a:spcPct val="100000"/>
              </a:lnSpc>
              <a:spcBef>
                <a:spcPts val="0"/>
              </a:spcBef>
              <a:spcAft>
                <a:spcPts val="0"/>
              </a:spcAft>
              <a:buClr>
                <a:schemeClr val="hlink"/>
              </a:buClr>
              <a:buSzPts val="2800"/>
              <a:buFont typeface="Times"/>
              <a:buNone/>
            </a:pPr>
            <a:r>
              <a:rPr lang="en-US" sz="2800" b="1" i="1" u="none">
                <a:solidFill>
                  <a:schemeClr val="hlink"/>
                </a:solidFill>
                <a:latin typeface="Times"/>
                <a:ea typeface="Times"/>
                <a:cs typeface="Times"/>
                <a:sym typeface="Times"/>
              </a:rPr>
              <a:t>a</a:t>
            </a:r>
            <a:r>
              <a:rPr lang="en-US" sz="2800" b="1" i="1" u="none">
                <a:solidFill>
                  <a:schemeClr val="dk1"/>
                </a:solidFill>
                <a:latin typeface="Times"/>
                <a:ea typeface="Times"/>
                <a:cs typeface="Times"/>
                <a:sym typeface="Times"/>
              </a:rPr>
              <a:t>.  The duration of 1 bit before multiplexing is 1 / 1 kbps, or 0.001 s (1 ms).</a:t>
            </a:r>
            <a:endParaRPr/>
          </a:p>
          <a:p>
            <a:pPr marL="457200" marR="0" lvl="0" indent="-457200" algn="just" rtl="0">
              <a:lnSpc>
                <a:spcPct val="100000"/>
              </a:lnSpc>
              <a:spcBef>
                <a:spcPts val="0"/>
              </a:spcBef>
              <a:spcAft>
                <a:spcPts val="0"/>
              </a:spcAft>
              <a:buClr>
                <a:schemeClr val="dk1"/>
              </a:buClr>
              <a:buSzPts val="2800"/>
              <a:buFont typeface="Arial"/>
              <a:buNone/>
            </a:pPr>
            <a:endParaRPr sz="2800" b="1" i="1" u="none">
              <a:solidFill>
                <a:schemeClr val="dk1"/>
              </a:solidFill>
              <a:latin typeface="Times"/>
              <a:ea typeface="Times"/>
              <a:cs typeface="Times"/>
              <a:sym typeface="Times"/>
            </a:endParaRPr>
          </a:p>
          <a:p>
            <a:pPr marL="457200" marR="0" lvl="0" indent="-457200" algn="just" rtl="0">
              <a:lnSpc>
                <a:spcPct val="100000"/>
              </a:lnSpc>
              <a:spcBef>
                <a:spcPts val="0"/>
              </a:spcBef>
              <a:spcAft>
                <a:spcPts val="0"/>
              </a:spcAft>
              <a:buClr>
                <a:schemeClr val="hlink"/>
              </a:buClr>
              <a:buSzPts val="2800"/>
              <a:buFont typeface="Times"/>
              <a:buNone/>
            </a:pPr>
            <a:r>
              <a:rPr lang="en-US" sz="2800" b="1" i="1" u="none">
                <a:solidFill>
                  <a:schemeClr val="hlink"/>
                </a:solidFill>
                <a:latin typeface="Times"/>
                <a:ea typeface="Times"/>
                <a:cs typeface="Times"/>
                <a:sym typeface="Times"/>
              </a:rPr>
              <a:t>b.</a:t>
            </a:r>
            <a:r>
              <a:rPr lang="en-US" sz="2800" b="1" i="1" u="none">
                <a:solidFill>
                  <a:schemeClr val="dk1"/>
                </a:solidFill>
                <a:latin typeface="Times"/>
                <a:ea typeface="Times"/>
                <a:cs typeface="Times"/>
                <a:sym typeface="Times"/>
              </a:rPr>
              <a:t> The rate of the link is 4 times the rate of a connection, or 4 kbps.</a:t>
            </a:r>
            <a:endParaRPr/>
          </a:p>
        </p:txBody>
      </p:sp>
      <p:sp>
        <p:nvSpPr>
          <p:cNvPr id="505" name="Google Shape;505;p49"/>
          <p:cNvSpPr txBox="1"/>
          <p:nvPr/>
        </p:nvSpPr>
        <p:spPr>
          <a:xfrm>
            <a:off x="1066800" y="0"/>
            <a:ext cx="2530475" cy="57943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hlink"/>
              </a:buClr>
              <a:buSzPts val="3200"/>
              <a:buFont typeface="Arial"/>
              <a:buNone/>
            </a:pPr>
            <a:r>
              <a:rPr lang="en-US" sz="3200" b="1" i="1" u="none">
                <a:solidFill>
                  <a:schemeClr val="hlink"/>
                </a:solidFill>
                <a:latin typeface="Arial"/>
                <a:ea typeface="Arial"/>
                <a:cs typeface="Arial"/>
                <a:sym typeface="Arial"/>
              </a:rPr>
              <a:t>Example 6.7</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509"/>
        <p:cNvGrpSpPr/>
        <p:nvPr/>
      </p:nvGrpSpPr>
      <p:grpSpPr>
        <a:xfrm>
          <a:off x="0" y="0"/>
          <a:ext cx="0" cy="0"/>
          <a:chOff x="0" y="0"/>
          <a:chExt cx="0" cy="0"/>
        </a:xfrm>
      </p:grpSpPr>
      <p:sp>
        <p:nvSpPr>
          <p:cNvPr id="510" name="Google Shape;510;p50"/>
          <p:cNvSpPr txBox="1"/>
          <p:nvPr/>
        </p:nvSpPr>
        <p:spPr>
          <a:xfrm>
            <a:off x="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lt2"/>
              </a:buClr>
              <a:buSzPts val="2000"/>
              <a:buFont typeface="Arial"/>
              <a:buNone/>
            </a:pPr>
            <a:r>
              <a:rPr lang="en-US" sz="2000" b="1" i="0" u="none">
                <a:solidFill>
                  <a:schemeClr val="lt2"/>
                </a:solidFill>
                <a:latin typeface="Arial"/>
                <a:ea typeface="Arial"/>
                <a:cs typeface="Arial"/>
                <a:sym typeface="Arial"/>
              </a:rPr>
              <a:t>6.</a:t>
            </a:r>
            <a:fld id="{00000000-1234-1234-1234-123412341234}" type="slidenum">
              <a:rPr lang="en-US" sz="2000" b="1" i="0" u="none">
                <a:solidFill>
                  <a:schemeClr val="lt2"/>
                </a:solidFill>
                <a:latin typeface="Arial"/>
                <a:ea typeface="Arial"/>
                <a:cs typeface="Arial"/>
                <a:sym typeface="Arial"/>
              </a:rPr>
              <a:t>36</a:t>
            </a:fld>
            <a:endParaRPr/>
          </a:p>
        </p:txBody>
      </p:sp>
      <p:sp>
        <p:nvSpPr>
          <p:cNvPr id="511" name="Google Shape;511;p50"/>
          <p:cNvSpPr txBox="1"/>
          <p:nvPr/>
        </p:nvSpPr>
        <p:spPr>
          <a:xfrm>
            <a:off x="366712" y="107950"/>
            <a:ext cx="438150" cy="474662"/>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512" name="Google Shape;512;p50"/>
          <p:cNvSpPr txBox="1"/>
          <p:nvPr/>
        </p:nvSpPr>
        <p:spPr>
          <a:xfrm>
            <a:off x="749300" y="107950"/>
            <a:ext cx="328612" cy="474662"/>
          </a:xfrm>
          <a:prstGeom prst="rect">
            <a:avLst/>
          </a:prstGeom>
          <a:gradFill>
            <a:gsLst>
              <a:gs pos="0">
                <a:schemeClr val="accent2"/>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513" name="Google Shape;513;p50"/>
          <p:cNvSpPr txBox="1"/>
          <p:nvPr/>
        </p:nvSpPr>
        <p:spPr>
          <a:xfrm>
            <a:off x="490537" y="530225"/>
            <a:ext cx="422275" cy="474662"/>
          </a:xfrm>
          <a:prstGeom prst="rect">
            <a:avLst/>
          </a:prstGeom>
          <a:solidFill>
            <a:schemeClr val="folHlink"/>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514" name="Google Shape;514;p50"/>
          <p:cNvSpPr txBox="1"/>
          <p:nvPr/>
        </p:nvSpPr>
        <p:spPr>
          <a:xfrm>
            <a:off x="860425" y="530225"/>
            <a:ext cx="368300" cy="474662"/>
          </a:xfrm>
          <a:prstGeom prst="rect">
            <a:avLst/>
          </a:prstGeom>
          <a:gradFill>
            <a:gsLst>
              <a:gs pos="0">
                <a:schemeClr val="folHlink"/>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515" name="Google Shape;515;p50"/>
          <p:cNvSpPr txBox="1"/>
          <p:nvPr/>
        </p:nvSpPr>
        <p:spPr>
          <a:xfrm>
            <a:off x="76200" y="457200"/>
            <a:ext cx="560387" cy="422275"/>
          </a:xfrm>
          <a:prstGeom prst="rect">
            <a:avLst/>
          </a:prstGeom>
          <a:gradFill>
            <a:gsLst>
              <a:gs pos="0">
                <a:schemeClr val="lt1"/>
              </a:gs>
              <a:gs pos="100000">
                <a:schemeClr val="hlink"/>
              </a:gs>
            </a:gsLst>
            <a:lin ang="1890000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516" name="Google Shape;516;p50"/>
          <p:cNvSpPr txBox="1"/>
          <p:nvPr/>
        </p:nvSpPr>
        <p:spPr>
          <a:xfrm>
            <a:off x="711200" y="0"/>
            <a:ext cx="31750" cy="1052512"/>
          </a:xfrm>
          <a:prstGeom prst="rect">
            <a:avLst/>
          </a:pr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517" name="Google Shape;517;p50"/>
          <p:cNvSpPr txBox="1"/>
          <p:nvPr/>
        </p:nvSpPr>
        <p:spPr>
          <a:xfrm>
            <a:off x="442912" y="533400"/>
            <a:ext cx="8226425" cy="31750"/>
          </a:xfrm>
          <a:prstGeom prst="rect">
            <a:avLst/>
          </a:prstGeom>
          <a:gradFill>
            <a:gsLst>
              <a:gs pos="0">
                <a:schemeClr val="lt2"/>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518" name="Google Shape;518;p50"/>
          <p:cNvSpPr txBox="1"/>
          <p:nvPr/>
        </p:nvSpPr>
        <p:spPr>
          <a:xfrm>
            <a:off x="228600" y="1524000"/>
            <a:ext cx="8686800" cy="4789487"/>
          </a:xfrm>
          <a:prstGeom prst="rect">
            <a:avLst/>
          </a:prstGeom>
          <a:noFill/>
          <a:ln>
            <a:noFill/>
          </a:ln>
        </p:spPr>
        <p:txBody>
          <a:bodyPr spcFirstLastPara="1" wrap="square" lIns="91425" tIns="45700" rIns="91425" bIns="45700" anchor="t" anchorCtr="0">
            <a:spAutoFit/>
          </a:bodyPr>
          <a:lstStyle/>
          <a:p>
            <a:pPr marL="457200" marR="0" lvl="0" indent="-457200" algn="just" rtl="0">
              <a:lnSpc>
                <a:spcPct val="100000"/>
              </a:lnSpc>
              <a:spcBef>
                <a:spcPts val="0"/>
              </a:spcBef>
              <a:spcAft>
                <a:spcPts val="0"/>
              </a:spcAft>
              <a:buClr>
                <a:schemeClr val="hlink"/>
              </a:buClr>
              <a:buSzPts val="2800"/>
              <a:buFont typeface="Times"/>
              <a:buNone/>
            </a:pPr>
            <a:r>
              <a:rPr lang="en-US" sz="2800" b="1" i="1" u="none">
                <a:solidFill>
                  <a:schemeClr val="hlink"/>
                </a:solidFill>
                <a:latin typeface="Times"/>
                <a:ea typeface="Times"/>
                <a:cs typeface="Times"/>
                <a:sym typeface="Times"/>
              </a:rPr>
              <a:t>c.</a:t>
            </a:r>
            <a:r>
              <a:rPr lang="en-US" sz="2800" b="1" i="1" u="none">
                <a:solidFill>
                  <a:schemeClr val="dk1"/>
                </a:solidFill>
                <a:latin typeface="Times"/>
                <a:ea typeface="Times"/>
                <a:cs typeface="Times"/>
                <a:sym typeface="Times"/>
              </a:rPr>
              <a:t> The duration of each time slot is one-fourth of the duration of each bit before multiplexing, or 1/4 ms or 250 μs. Note that we can also calculate this from the data rate of the link, 4 kbps. The bit duration is the inverse of the data rate, or 1/4 kbps or 250 μs.</a:t>
            </a:r>
            <a:endParaRPr/>
          </a:p>
          <a:p>
            <a:pPr marL="457200" marR="0" lvl="0" indent="-457200" algn="just" rtl="0">
              <a:lnSpc>
                <a:spcPct val="100000"/>
              </a:lnSpc>
              <a:spcBef>
                <a:spcPts val="0"/>
              </a:spcBef>
              <a:spcAft>
                <a:spcPts val="0"/>
              </a:spcAft>
              <a:buClr>
                <a:schemeClr val="dk1"/>
              </a:buClr>
              <a:buSzPts val="2800"/>
              <a:buFont typeface="Arial"/>
              <a:buNone/>
            </a:pPr>
            <a:endParaRPr sz="2800" b="1" i="1" u="none">
              <a:solidFill>
                <a:schemeClr val="dk1"/>
              </a:solidFill>
              <a:latin typeface="Times"/>
              <a:ea typeface="Times"/>
              <a:cs typeface="Times"/>
              <a:sym typeface="Times"/>
            </a:endParaRPr>
          </a:p>
          <a:p>
            <a:pPr marL="457200" marR="0" lvl="0" indent="-457200" algn="just" rtl="0">
              <a:lnSpc>
                <a:spcPct val="100000"/>
              </a:lnSpc>
              <a:spcBef>
                <a:spcPts val="0"/>
              </a:spcBef>
              <a:spcAft>
                <a:spcPts val="0"/>
              </a:spcAft>
              <a:buClr>
                <a:schemeClr val="hlink"/>
              </a:buClr>
              <a:buSzPts val="2800"/>
              <a:buFont typeface="Times"/>
              <a:buNone/>
            </a:pPr>
            <a:r>
              <a:rPr lang="en-US" sz="2800" b="1" i="1" u="none">
                <a:solidFill>
                  <a:schemeClr val="hlink"/>
                </a:solidFill>
                <a:latin typeface="Times"/>
                <a:ea typeface="Times"/>
                <a:cs typeface="Times"/>
                <a:sym typeface="Times"/>
              </a:rPr>
              <a:t>d.</a:t>
            </a:r>
            <a:r>
              <a:rPr lang="en-US" sz="2800" b="1" i="1" u="none">
                <a:solidFill>
                  <a:schemeClr val="dk1"/>
                </a:solidFill>
                <a:latin typeface="Times"/>
                <a:ea typeface="Times"/>
                <a:cs typeface="Times"/>
                <a:sym typeface="Times"/>
              </a:rPr>
              <a:t>  The duration of a frame is always the same as the duration of a unit before multiplexing, or 1 ms. We can also calculate this in another way. Each frame in this case has four time slots. So the duration of a frame is 4 times 250 μs, or 1 ms.</a:t>
            </a:r>
            <a:endParaRPr/>
          </a:p>
        </p:txBody>
      </p:sp>
      <p:sp>
        <p:nvSpPr>
          <p:cNvPr id="519" name="Google Shape;519;p50"/>
          <p:cNvSpPr txBox="1"/>
          <p:nvPr/>
        </p:nvSpPr>
        <p:spPr>
          <a:xfrm>
            <a:off x="1066800" y="0"/>
            <a:ext cx="4849812" cy="57943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hlink"/>
              </a:buClr>
              <a:buSzPts val="3200"/>
              <a:buFont typeface="Arial"/>
              <a:buNone/>
            </a:pPr>
            <a:r>
              <a:rPr lang="en-US" sz="3200" b="1" i="1" u="none">
                <a:solidFill>
                  <a:schemeClr val="hlink"/>
                </a:solidFill>
                <a:latin typeface="Arial"/>
                <a:ea typeface="Arial"/>
                <a:cs typeface="Arial"/>
                <a:sym typeface="Arial"/>
              </a:rPr>
              <a:t>Example 6.7 (continued)</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523"/>
        <p:cNvGrpSpPr/>
        <p:nvPr/>
      </p:nvGrpSpPr>
      <p:grpSpPr>
        <a:xfrm>
          <a:off x="0" y="0"/>
          <a:ext cx="0" cy="0"/>
          <a:chOff x="0" y="0"/>
          <a:chExt cx="0" cy="0"/>
        </a:xfrm>
      </p:grpSpPr>
      <p:sp>
        <p:nvSpPr>
          <p:cNvPr id="524" name="Google Shape;524;p51"/>
          <p:cNvSpPr txBox="1"/>
          <p:nvPr/>
        </p:nvSpPr>
        <p:spPr>
          <a:xfrm>
            <a:off x="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lt2"/>
              </a:buClr>
              <a:buSzPts val="2000"/>
              <a:buFont typeface="Arial"/>
              <a:buNone/>
            </a:pPr>
            <a:r>
              <a:rPr lang="en-US" sz="2000" b="1" i="0" u="none">
                <a:solidFill>
                  <a:schemeClr val="lt2"/>
                </a:solidFill>
                <a:latin typeface="Arial"/>
                <a:ea typeface="Arial"/>
                <a:cs typeface="Arial"/>
                <a:sym typeface="Arial"/>
              </a:rPr>
              <a:t>6.</a:t>
            </a:r>
            <a:fld id="{00000000-1234-1234-1234-123412341234}" type="slidenum">
              <a:rPr lang="en-US" sz="2000" b="1" i="0" u="none">
                <a:solidFill>
                  <a:schemeClr val="lt2"/>
                </a:solidFill>
                <a:latin typeface="Arial"/>
                <a:ea typeface="Arial"/>
                <a:cs typeface="Arial"/>
                <a:sym typeface="Arial"/>
              </a:rPr>
              <a:t>37</a:t>
            </a:fld>
            <a:endParaRPr/>
          </a:p>
        </p:txBody>
      </p:sp>
      <p:cxnSp>
        <p:nvCxnSpPr>
          <p:cNvPr id="525" name="Google Shape;525;p51"/>
          <p:cNvCxnSpPr/>
          <p:nvPr/>
        </p:nvCxnSpPr>
        <p:spPr>
          <a:xfrm>
            <a:off x="152400" y="533400"/>
            <a:ext cx="8763000" cy="0"/>
          </a:xfrm>
          <a:prstGeom prst="straightConnector1">
            <a:avLst/>
          </a:prstGeom>
          <a:noFill/>
          <a:ln w="76200" cap="flat" cmpd="sng">
            <a:solidFill>
              <a:schemeClr val="hlink"/>
            </a:solidFill>
            <a:prstDash val="solid"/>
            <a:miter lim="800000"/>
            <a:headEnd type="none" w="med" len="med"/>
            <a:tailEnd type="none" w="med" len="med"/>
          </a:ln>
        </p:spPr>
      </p:cxnSp>
      <p:cxnSp>
        <p:nvCxnSpPr>
          <p:cNvPr id="526" name="Google Shape;526;p51"/>
          <p:cNvCxnSpPr/>
          <p:nvPr/>
        </p:nvCxnSpPr>
        <p:spPr>
          <a:xfrm>
            <a:off x="152400" y="1371600"/>
            <a:ext cx="8763000" cy="0"/>
          </a:xfrm>
          <a:prstGeom prst="straightConnector1">
            <a:avLst/>
          </a:prstGeom>
          <a:noFill/>
          <a:ln w="19050" cap="flat" cmpd="sng">
            <a:solidFill>
              <a:schemeClr val="hlink"/>
            </a:solidFill>
            <a:prstDash val="solid"/>
            <a:miter lim="800000"/>
            <a:headEnd type="none" w="med" len="med"/>
            <a:tailEnd type="none" w="med" len="med"/>
          </a:ln>
        </p:spPr>
      </p:cxnSp>
      <p:sp>
        <p:nvSpPr>
          <p:cNvPr id="527" name="Google Shape;527;p51"/>
          <p:cNvSpPr txBox="1"/>
          <p:nvPr/>
        </p:nvSpPr>
        <p:spPr>
          <a:xfrm>
            <a:off x="304800" y="762000"/>
            <a:ext cx="2482850" cy="584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3200"/>
              <a:buFont typeface="Arial"/>
              <a:buNone/>
            </a:pPr>
            <a:r>
              <a:rPr lang="en-US" sz="3200" b="1" i="0" u="none">
                <a:solidFill>
                  <a:schemeClr val="dk1"/>
                </a:solidFill>
                <a:latin typeface="Arial"/>
                <a:ea typeface="Arial"/>
                <a:cs typeface="Arial"/>
                <a:sym typeface="Arial"/>
              </a:rPr>
              <a:t>Interleaving</a:t>
            </a:r>
            <a:endParaRPr/>
          </a:p>
        </p:txBody>
      </p:sp>
      <p:cxnSp>
        <p:nvCxnSpPr>
          <p:cNvPr id="528" name="Google Shape;528;p51"/>
          <p:cNvCxnSpPr/>
          <p:nvPr/>
        </p:nvCxnSpPr>
        <p:spPr>
          <a:xfrm>
            <a:off x="152400" y="6248400"/>
            <a:ext cx="8763000" cy="0"/>
          </a:xfrm>
          <a:prstGeom prst="straightConnector1">
            <a:avLst/>
          </a:prstGeom>
          <a:noFill/>
          <a:ln w="76200" cap="flat" cmpd="sng">
            <a:solidFill>
              <a:schemeClr val="hlink"/>
            </a:solidFill>
            <a:prstDash val="solid"/>
            <a:miter lim="800000"/>
            <a:headEnd type="none" w="med" len="med"/>
            <a:tailEnd type="none" w="med" len="med"/>
          </a:ln>
        </p:spPr>
      </p:cxnSp>
      <p:sp>
        <p:nvSpPr>
          <p:cNvPr id="529" name="Google Shape;529;p51"/>
          <p:cNvSpPr txBox="1"/>
          <p:nvPr/>
        </p:nvSpPr>
        <p:spPr>
          <a:xfrm>
            <a:off x="381000" y="1676400"/>
            <a:ext cx="8229600" cy="2246312"/>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chemeClr val="dk1"/>
              </a:buClr>
              <a:buSzPts val="2000"/>
              <a:buFont typeface="Arial"/>
              <a:buChar char="•"/>
            </a:pPr>
            <a:r>
              <a:rPr lang="en-US" sz="2000" b="0" i="0" u="none">
                <a:solidFill>
                  <a:schemeClr val="dk1"/>
                </a:solidFill>
                <a:latin typeface="Times New Roman"/>
                <a:ea typeface="Times New Roman"/>
                <a:cs typeface="Times New Roman"/>
                <a:sym typeface="Times New Roman"/>
              </a:rPr>
              <a:t>The process of taking a group of bits from each input line for multiplexing is called interleaving.</a:t>
            </a:r>
            <a:endParaRPr/>
          </a:p>
          <a:p>
            <a:pPr marL="285750" marR="0" lvl="0" indent="-285750" algn="l" rtl="0">
              <a:lnSpc>
                <a:spcPct val="100000"/>
              </a:lnSpc>
              <a:spcBef>
                <a:spcPts val="0"/>
              </a:spcBef>
              <a:spcAft>
                <a:spcPts val="0"/>
              </a:spcAft>
              <a:buClr>
                <a:schemeClr val="dk1"/>
              </a:buClr>
              <a:buSzPts val="2000"/>
              <a:buFont typeface="Arial"/>
              <a:buChar char="•"/>
            </a:pPr>
            <a:r>
              <a:rPr lang="en-US" sz="2000" b="0" i="0" u="none">
                <a:solidFill>
                  <a:schemeClr val="dk1"/>
                </a:solidFill>
                <a:latin typeface="Times New Roman"/>
                <a:ea typeface="Times New Roman"/>
                <a:cs typeface="Times New Roman"/>
                <a:sym typeface="Times New Roman"/>
              </a:rPr>
              <a:t>On the multiplexing side, as the switch opens in front of a connection, that connection has the opportunity to send a unit onto the path. This process is called interleaving. On the demultiplexing side, as the switch opens in front of a connection, that connection has the opportunity to receive a unit from the path.</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533"/>
        <p:cNvGrpSpPr/>
        <p:nvPr/>
      </p:nvGrpSpPr>
      <p:grpSpPr>
        <a:xfrm>
          <a:off x="0" y="0"/>
          <a:ext cx="0" cy="0"/>
          <a:chOff x="0" y="0"/>
          <a:chExt cx="0" cy="0"/>
        </a:xfrm>
      </p:grpSpPr>
      <p:sp>
        <p:nvSpPr>
          <p:cNvPr id="534" name="Google Shape;534;p52"/>
          <p:cNvSpPr txBox="1"/>
          <p:nvPr/>
        </p:nvSpPr>
        <p:spPr>
          <a:xfrm>
            <a:off x="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lt2"/>
              </a:buClr>
              <a:buSzPts val="2000"/>
              <a:buFont typeface="Arial"/>
              <a:buNone/>
            </a:pPr>
            <a:r>
              <a:rPr lang="en-US" sz="2000" b="1" i="0" u="none">
                <a:solidFill>
                  <a:schemeClr val="lt2"/>
                </a:solidFill>
                <a:latin typeface="Arial"/>
                <a:ea typeface="Arial"/>
                <a:cs typeface="Arial"/>
                <a:sym typeface="Arial"/>
              </a:rPr>
              <a:t>6.</a:t>
            </a:r>
            <a:fld id="{00000000-1234-1234-1234-123412341234}" type="slidenum">
              <a:rPr lang="en-US" sz="2000" b="1" i="0" u="none">
                <a:solidFill>
                  <a:schemeClr val="lt2"/>
                </a:solidFill>
                <a:latin typeface="Arial"/>
                <a:ea typeface="Arial"/>
                <a:cs typeface="Arial"/>
                <a:sym typeface="Arial"/>
              </a:rPr>
              <a:t>38</a:t>
            </a:fld>
            <a:endParaRPr/>
          </a:p>
        </p:txBody>
      </p:sp>
      <p:cxnSp>
        <p:nvCxnSpPr>
          <p:cNvPr id="535" name="Google Shape;535;p52"/>
          <p:cNvCxnSpPr/>
          <p:nvPr/>
        </p:nvCxnSpPr>
        <p:spPr>
          <a:xfrm>
            <a:off x="152400" y="533400"/>
            <a:ext cx="8763000" cy="0"/>
          </a:xfrm>
          <a:prstGeom prst="straightConnector1">
            <a:avLst/>
          </a:prstGeom>
          <a:noFill/>
          <a:ln w="76200" cap="flat" cmpd="sng">
            <a:solidFill>
              <a:schemeClr val="hlink"/>
            </a:solidFill>
            <a:prstDash val="solid"/>
            <a:miter lim="800000"/>
            <a:headEnd type="none" w="med" len="med"/>
            <a:tailEnd type="none" w="med" len="med"/>
          </a:ln>
        </p:spPr>
      </p:cxnSp>
      <p:cxnSp>
        <p:nvCxnSpPr>
          <p:cNvPr id="536" name="Google Shape;536;p52"/>
          <p:cNvCxnSpPr/>
          <p:nvPr/>
        </p:nvCxnSpPr>
        <p:spPr>
          <a:xfrm>
            <a:off x="152400" y="1371600"/>
            <a:ext cx="8763000" cy="0"/>
          </a:xfrm>
          <a:prstGeom prst="straightConnector1">
            <a:avLst/>
          </a:prstGeom>
          <a:noFill/>
          <a:ln w="19050" cap="flat" cmpd="sng">
            <a:solidFill>
              <a:schemeClr val="hlink"/>
            </a:solidFill>
            <a:prstDash val="solid"/>
            <a:miter lim="800000"/>
            <a:headEnd type="none" w="med" len="med"/>
            <a:tailEnd type="none" w="med" len="med"/>
          </a:ln>
        </p:spPr>
      </p:cxnSp>
      <p:sp>
        <p:nvSpPr>
          <p:cNvPr id="537" name="Google Shape;537;p52"/>
          <p:cNvSpPr txBox="1"/>
          <p:nvPr/>
        </p:nvSpPr>
        <p:spPr>
          <a:xfrm>
            <a:off x="304800" y="762000"/>
            <a:ext cx="3094037" cy="457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folHlink"/>
              </a:buClr>
              <a:buSzPts val="2400"/>
              <a:buFont typeface="Times New Roman"/>
              <a:buNone/>
            </a:pPr>
            <a:r>
              <a:rPr lang="en-US" sz="2400" b="1" i="0" u="none">
                <a:solidFill>
                  <a:schemeClr val="folHlink"/>
                </a:solidFill>
                <a:latin typeface="Times New Roman"/>
                <a:ea typeface="Times New Roman"/>
                <a:cs typeface="Times New Roman"/>
                <a:sym typeface="Times New Roman"/>
              </a:rPr>
              <a:t>Figure 6.15  </a:t>
            </a:r>
            <a:r>
              <a:rPr lang="en-US" sz="2000" b="1" i="1" u="none">
                <a:solidFill>
                  <a:schemeClr val="dk1"/>
                </a:solidFill>
                <a:latin typeface="Times New Roman"/>
                <a:ea typeface="Times New Roman"/>
                <a:cs typeface="Times New Roman"/>
                <a:sym typeface="Times New Roman"/>
              </a:rPr>
              <a:t>Interleaving</a:t>
            </a:r>
            <a:endParaRPr/>
          </a:p>
        </p:txBody>
      </p:sp>
      <p:cxnSp>
        <p:nvCxnSpPr>
          <p:cNvPr id="538" name="Google Shape;538;p52"/>
          <p:cNvCxnSpPr/>
          <p:nvPr/>
        </p:nvCxnSpPr>
        <p:spPr>
          <a:xfrm>
            <a:off x="152400" y="6248400"/>
            <a:ext cx="8763000" cy="0"/>
          </a:xfrm>
          <a:prstGeom prst="straightConnector1">
            <a:avLst/>
          </a:prstGeom>
          <a:noFill/>
          <a:ln w="76200" cap="flat" cmpd="sng">
            <a:solidFill>
              <a:schemeClr val="hlink"/>
            </a:solidFill>
            <a:prstDash val="solid"/>
            <a:miter lim="800000"/>
            <a:headEnd type="none" w="med" len="med"/>
            <a:tailEnd type="none" w="med" len="med"/>
          </a:ln>
        </p:spPr>
      </p:cxnSp>
      <p:pic>
        <p:nvPicPr>
          <p:cNvPr id="539" name="Google Shape;539;p52"/>
          <p:cNvPicPr preferRelativeResize="0"/>
          <p:nvPr/>
        </p:nvPicPr>
        <p:blipFill rotWithShape="1">
          <a:blip r:embed="rId3">
            <a:alphaModFix/>
          </a:blip>
          <a:srcRect/>
          <a:stretch/>
        </p:blipFill>
        <p:spPr>
          <a:xfrm>
            <a:off x="76200" y="2133600"/>
            <a:ext cx="8940800" cy="247015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543"/>
        <p:cNvGrpSpPr/>
        <p:nvPr/>
      </p:nvGrpSpPr>
      <p:grpSpPr>
        <a:xfrm>
          <a:off x="0" y="0"/>
          <a:ext cx="0" cy="0"/>
          <a:chOff x="0" y="0"/>
          <a:chExt cx="0" cy="0"/>
        </a:xfrm>
      </p:grpSpPr>
      <p:sp>
        <p:nvSpPr>
          <p:cNvPr id="544" name="Google Shape;544;p53"/>
          <p:cNvSpPr txBox="1"/>
          <p:nvPr/>
        </p:nvSpPr>
        <p:spPr>
          <a:xfrm>
            <a:off x="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lt2"/>
              </a:buClr>
              <a:buSzPts val="2000"/>
              <a:buFont typeface="Arial"/>
              <a:buNone/>
            </a:pPr>
            <a:r>
              <a:rPr lang="en-US" sz="2000" b="1" i="0" u="none">
                <a:solidFill>
                  <a:schemeClr val="lt2"/>
                </a:solidFill>
                <a:latin typeface="Arial"/>
                <a:ea typeface="Arial"/>
                <a:cs typeface="Arial"/>
                <a:sym typeface="Arial"/>
              </a:rPr>
              <a:t>6.</a:t>
            </a:r>
            <a:fld id="{00000000-1234-1234-1234-123412341234}" type="slidenum">
              <a:rPr lang="en-US" sz="2000" b="1" i="0" u="none">
                <a:solidFill>
                  <a:schemeClr val="lt2"/>
                </a:solidFill>
                <a:latin typeface="Arial"/>
                <a:ea typeface="Arial"/>
                <a:cs typeface="Arial"/>
                <a:sym typeface="Arial"/>
              </a:rPr>
              <a:t>39</a:t>
            </a:fld>
            <a:endParaRPr/>
          </a:p>
        </p:txBody>
      </p:sp>
      <p:sp>
        <p:nvSpPr>
          <p:cNvPr id="545" name="Google Shape;545;p53"/>
          <p:cNvSpPr txBox="1"/>
          <p:nvPr/>
        </p:nvSpPr>
        <p:spPr>
          <a:xfrm>
            <a:off x="366712" y="107950"/>
            <a:ext cx="438150" cy="474662"/>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546" name="Google Shape;546;p53"/>
          <p:cNvSpPr txBox="1"/>
          <p:nvPr/>
        </p:nvSpPr>
        <p:spPr>
          <a:xfrm>
            <a:off x="749300" y="107950"/>
            <a:ext cx="328612" cy="474662"/>
          </a:xfrm>
          <a:prstGeom prst="rect">
            <a:avLst/>
          </a:prstGeom>
          <a:gradFill>
            <a:gsLst>
              <a:gs pos="0">
                <a:schemeClr val="accent2"/>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547" name="Google Shape;547;p53"/>
          <p:cNvSpPr txBox="1"/>
          <p:nvPr/>
        </p:nvSpPr>
        <p:spPr>
          <a:xfrm>
            <a:off x="490537" y="530225"/>
            <a:ext cx="422275" cy="474662"/>
          </a:xfrm>
          <a:prstGeom prst="rect">
            <a:avLst/>
          </a:prstGeom>
          <a:solidFill>
            <a:schemeClr val="folHlink"/>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548" name="Google Shape;548;p53"/>
          <p:cNvSpPr txBox="1"/>
          <p:nvPr/>
        </p:nvSpPr>
        <p:spPr>
          <a:xfrm>
            <a:off x="860425" y="530225"/>
            <a:ext cx="368300" cy="474662"/>
          </a:xfrm>
          <a:prstGeom prst="rect">
            <a:avLst/>
          </a:prstGeom>
          <a:gradFill>
            <a:gsLst>
              <a:gs pos="0">
                <a:schemeClr val="folHlink"/>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549" name="Google Shape;549;p53"/>
          <p:cNvSpPr txBox="1"/>
          <p:nvPr/>
        </p:nvSpPr>
        <p:spPr>
          <a:xfrm>
            <a:off x="76200" y="457200"/>
            <a:ext cx="560387" cy="422275"/>
          </a:xfrm>
          <a:prstGeom prst="rect">
            <a:avLst/>
          </a:prstGeom>
          <a:gradFill>
            <a:gsLst>
              <a:gs pos="0">
                <a:schemeClr val="lt1"/>
              </a:gs>
              <a:gs pos="100000">
                <a:schemeClr val="hlink"/>
              </a:gs>
            </a:gsLst>
            <a:lin ang="1890000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550" name="Google Shape;550;p53"/>
          <p:cNvSpPr txBox="1"/>
          <p:nvPr/>
        </p:nvSpPr>
        <p:spPr>
          <a:xfrm>
            <a:off x="711200" y="0"/>
            <a:ext cx="31750" cy="1052512"/>
          </a:xfrm>
          <a:prstGeom prst="rect">
            <a:avLst/>
          </a:pr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551" name="Google Shape;551;p53"/>
          <p:cNvSpPr txBox="1"/>
          <p:nvPr/>
        </p:nvSpPr>
        <p:spPr>
          <a:xfrm>
            <a:off x="442912" y="533400"/>
            <a:ext cx="8226425" cy="31750"/>
          </a:xfrm>
          <a:prstGeom prst="rect">
            <a:avLst/>
          </a:prstGeom>
          <a:gradFill>
            <a:gsLst>
              <a:gs pos="0">
                <a:schemeClr val="lt2"/>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552" name="Google Shape;552;p53"/>
          <p:cNvSpPr txBox="1"/>
          <p:nvPr/>
        </p:nvSpPr>
        <p:spPr>
          <a:xfrm>
            <a:off x="228600" y="914400"/>
            <a:ext cx="8610600" cy="2227262"/>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chemeClr val="dk1"/>
              </a:buClr>
              <a:buSzPts val="2800"/>
              <a:buFont typeface="Times New Roman"/>
              <a:buNone/>
            </a:pPr>
            <a:r>
              <a:rPr lang="en-US" sz="2800" b="1" i="1" u="none">
                <a:solidFill>
                  <a:schemeClr val="dk1"/>
                </a:solidFill>
                <a:latin typeface="Times New Roman"/>
                <a:ea typeface="Times New Roman"/>
                <a:cs typeface="Times New Roman"/>
                <a:sym typeface="Times New Roman"/>
              </a:rPr>
              <a:t>Four channels are multiplexed using TDM. If each channel sends 100 bytes /s and we multiplex 1 byte per channel, show the frame traveling on the link, the size of the frame, the duration of a frame, the frame rate, and the bit rate for the link.</a:t>
            </a:r>
            <a:endParaRPr/>
          </a:p>
        </p:txBody>
      </p:sp>
      <p:sp>
        <p:nvSpPr>
          <p:cNvPr id="553" name="Google Shape;553;p53"/>
          <p:cNvSpPr txBox="1"/>
          <p:nvPr/>
        </p:nvSpPr>
        <p:spPr>
          <a:xfrm>
            <a:off x="228600" y="3259137"/>
            <a:ext cx="8686800" cy="3081337"/>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chemeClr val="hlink"/>
              </a:buClr>
              <a:buSzPts val="2800"/>
              <a:buFont typeface="Times New Roman"/>
              <a:buNone/>
            </a:pPr>
            <a:r>
              <a:rPr lang="en-US" sz="2800" b="1" i="1" u="none">
                <a:solidFill>
                  <a:schemeClr val="hlink"/>
                </a:solidFill>
                <a:latin typeface="Times New Roman"/>
                <a:ea typeface="Times New Roman"/>
                <a:cs typeface="Times New Roman"/>
                <a:sym typeface="Times New Roman"/>
              </a:rPr>
              <a:t>Solution</a:t>
            </a:r>
            <a:endParaRPr/>
          </a:p>
          <a:p>
            <a:pPr marL="0" marR="0" lvl="0" indent="0" algn="just" rtl="0">
              <a:lnSpc>
                <a:spcPct val="100000"/>
              </a:lnSpc>
              <a:spcBef>
                <a:spcPts val="0"/>
              </a:spcBef>
              <a:spcAft>
                <a:spcPts val="0"/>
              </a:spcAft>
              <a:buClr>
                <a:schemeClr val="dk1"/>
              </a:buClr>
              <a:buSzPts val="2800"/>
              <a:buFont typeface="Times"/>
              <a:buNone/>
            </a:pPr>
            <a:r>
              <a:rPr lang="en-US" sz="2800" b="1" i="1" u="none">
                <a:solidFill>
                  <a:schemeClr val="dk1"/>
                </a:solidFill>
                <a:latin typeface="Times"/>
                <a:ea typeface="Times"/>
                <a:cs typeface="Times"/>
                <a:sym typeface="Times"/>
              </a:rPr>
              <a:t>The multiplexer is shown in Figure 6.16. Each frame carries 1 byte from each channel; the size of each frame, therefore, is 4 bytes, or 32 bits. Because each channel is sending 100 bytes/s and a frame carries 1 byte from each channel, the frame rate must be 100 frames per second. The bit rate is 100 × 32, or 3200 bps. </a:t>
            </a:r>
            <a:endParaRPr/>
          </a:p>
        </p:txBody>
      </p:sp>
      <p:sp>
        <p:nvSpPr>
          <p:cNvPr id="554" name="Google Shape;554;p53"/>
          <p:cNvSpPr txBox="1"/>
          <p:nvPr/>
        </p:nvSpPr>
        <p:spPr>
          <a:xfrm>
            <a:off x="1066800" y="0"/>
            <a:ext cx="2530475" cy="57943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hlink"/>
              </a:buClr>
              <a:buSzPts val="3200"/>
              <a:buFont typeface="Arial"/>
              <a:buNone/>
            </a:pPr>
            <a:r>
              <a:rPr lang="en-US" sz="3200" b="1" i="1" u="none">
                <a:solidFill>
                  <a:schemeClr val="hlink"/>
                </a:solidFill>
                <a:latin typeface="Arial"/>
                <a:ea typeface="Arial"/>
                <a:cs typeface="Arial"/>
                <a:sym typeface="Arial"/>
              </a:rPr>
              <a:t>Example 6.8</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18"/>
          <p:cNvSpPr txBox="1"/>
          <p:nvPr/>
        </p:nvSpPr>
        <p:spPr>
          <a:xfrm>
            <a:off x="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lt2"/>
              </a:buClr>
              <a:buSzPts val="2000"/>
              <a:buFont typeface="Arial"/>
              <a:buNone/>
            </a:pPr>
            <a:r>
              <a:rPr lang="en-US" sz="2000" b="1" i="0" u="none">
                <a:solidFill>
                  <a:schemeClr val="lt2"/>
                </a:solidFill>
                <a:latin typeface="Arial"/>
                <a:ea typeface="Arial"/>
                <a:cs typeface="Arial"/>
                <a:sym typeface="Arial"/>
              </a:rPr>
              <a:t>6.</a:t>
            </a:r>
            <a:fld id="{00000000-1234-1234-1234-123412341234}" type="slidenum">
              <a:rPr lang="en-US" sz="2000" b="1" i="0" u="none">
                <a:solidFill>
                  <a:schemeClr val="lt2"/>
                </a:solidFill>
                <a:latin typeface="Arial"/>
                <a:ea typeface="Arial"/>
                <a:cs typeface="Arial"/>
                <a:sym typeface="Arial"/>
              </a:rPr>
              <a:t>4</a:t>
            </a:fld>
            <a:endParaRPr/>
          </a:p>
        </p:txBody>
      </p:sp>
      <p:cxnSp>
        <p:nvCxnSpPr>
          <p:cNvPr id="121" name="Google Shape;121;p18"/>
          <p:cNvCxnSpPr/>
          <p:nvPr/>
        </p:nvCxnSpPr>
        <p:spPr>
          <a:xfrm>
            <a:off x="152400" y="533400"/>
            <a:ext cx="8763000" cy="0"/>
          </a:xfrm>
          <a:prstGeom prst="straightConnector1">
            <a:avLst/>
          </a:prstGeom>
          <a:noFill/>
          <a:ln w="76200" cap="flat" cmpd="sng">
            <a:solidFill>
              <a:schemeClr val="hlink"/>
            </a:solidFill>
            <a:prstDash val="solid"/>
            <a:miter lim="800000"/>
            <a:headEnd type="none" w="med" len="med"/>
            <a:tailEnd type="none" w="med" len="med"/>
          </a:ln>
        </p:spPr>
      </p:cxnSp>
      <p:cxnSp>
        <p:nvCxnSpPr>
          <p:cNvPr id="122" name="Google Shape;122;p18"/>
          <p:cNvCxnSpPr/>
          <p:nvPr/>
        </p:nvCxnSpPr>
        <p:spPr>
          <a:xfrm>
            <a:off x="152400" y="1371600"/>
            <a:ext cx="8763000" cy="0"/>
          </a:xfrm>
          <a:prstGeom prst="straightConnector1">
            <a:avLst/>
          </a:prstGeom>
          <a:noFill/>
          <a:ln w="19050" cap="flat" cmpd="sng">
            <a:solidFill>
              <a:schemeClr val="hlink"/>
            </a:solidFill>
            <a:prstDash val="solid"/>
            <a:miter lim="800000"/>
            <a:headEnd type="none" w="med" len="med"/>
            <a:tailEnd type="none" w="med" len="med"/>
          </a:ln>
        </p:spPr>
      </p:cxnSp>
      <p:sp>
        <p:nvSpPr>
          <p:cNvPr id="123" name="Google Shape;123;p18"/>
          <p:cNvSpPr txBox="1"/>
          <p:nvPr/>
        </p:nvSpPr>
        <p:spPr>
          <a:xfrm>
            <a:off x="304800" y="762000"/>
            <a:ext cx="4705350" cy="457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folHlink"/>
              </a:buClr>
              <a:buSzPts val="2400"/>
              <a:buFont typeface="Times New Roman"/>
              <a:buNone/>
            </a:pPr>
            <a:r>
              <a:rPr lang="en-US" sz="2400" b="1" i="0" u="none">
                <a:solidFill>
                  <a:schemeClr val="folHlink"/>
                </a:solidFill>
                <a:latin typeface="Times New Roman"/>
                <a:ea typeface="Times New Roman"/>
                <a:cs typeface="Times New Roman"/>
                <a:sym typeface="Times New Roman"/>
              </a:rPr>
              <a:t>Figure 6.1  </a:t>
            </a:r>
            <a:r>
              <a:rPr lang="en-US" sz="2000" b="1" i="1" u="none">
                <a:solidFill>
                  <a:schemeClr val="dk1"/>
                </a:solidFill>
                <a:latin typeface="Times New Roman"/>
                <a:ea typeface="Times New Roman"/>
                <a:cs typeface="Times New Roman"/>
                <a:sym typeface="Times New Roman"/>
              </a:rPr>
              <a:t>Dividing a link into channels</a:t>
            </a:r>
            <a:endParaRPr/>
          </a:p>
        </p:txBody>
      </p:sp>
      <p:cxnSp>
        <p:nvCxnSpPr>
          <p:cNvPr id="124" name="Google Shape;124;p18"/>
          <p:cNvCxnSpPr/>
          <p:nvPr/>
        </p:nvCxnSpPr>
        <p:spPr>
          <a:xfrm>
            <a:off x="152400" y="6248400"/>
            <a:ext cx="8763000" cy="0"/>
          </a:xfrm>
          <a:prstGeom prst="straightConnector1">
            <a:avLst/>
          </a:prstGeom>
          <a:noFill/>
          <a:ln w="76200" cap="flat" cmpd="sng">
            <a:solidFill>
              <a:schemeClr val="hlink"/>
            </a:solidFill>
            <a:prstDash val="solid"/>
            <a:miter lim="800000"/>
            <a:headEnd type="none" w="med" len="med"/>
            <a:tailEnd type="none" w="med" len="med"/>
          </a:ln>
        </p:spPr>
      </p:cxnSp>
      <p:pic>
        <p:nvPicPr>
          <p:cNvPr id="125" name="Google Shape;125;p18"/>
          <p:cNvPicPr preferRelativeResize="0"/>
          <p:nvPr/>
        </p:nvPicPr>
        <p:blipFill rotWithShape="1">
          <a:blip r:embed="rId3">
            <a:alphaModFix/>
          </a:blip>
          <a:srcRect/>
          <a:stretch/>
        </p:blipFill>
        <p:spPr>
          <a:xfrm>
            <a:off x="304800" y="2587625"/>
            <a:ext cx="8464550" cy="2060575"/>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558"/>
        <p:cNvGrpSpPr/>
        <p:nvPr/>
      </p:nvGrpSpPr>
      <p:grpSpPr>
        <a:xfrm>
          <a:off x="0" y="0"/>
          <a:ext cx="0" cy="0"/>
          <a:chOff x="0" y="0"/>
          <a:chExt cx="0" cy="0"/>
        </a:xfrm>
      </p:grpSpPr>
      <p:sp>
        <p:nvSpPr>
          <p:cNvPr id="559" name="Google Shape;559;p54"/>
          <p:cNvSpPr txBox="1"/>
          <p:nvPr/>
        </p:nvSpPr>
        <p:spPr>
          <a:xfrm>
            <a:off x="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lt2"/>
              </a:buClr>
              <a:buSzPts val="2000"/>
              <a:buFont typeface="Arial"/>
              <a:buNone/>
            </a:pPr>
            <a:r>
              <a:rPr lang="en-US" sz="2000" b="1" i="0" u="none">
                <a:solidFill>
                  <a:schemeClr val="lt2"/>
                </a:solidFill>
                <a:latin typeface="Arial"/>
                <a:ea typeface="Arial"/>
                <a:cs typeface="Arial"/>
                <a:sym typeface="Arial"/>
              </a:rPr>
              <a:t>6.</a:t>
            </a:r>
            <a:fld id="{00000000-1234-1234-1234-123412341234}" type="slidenum">
              <a:rPr lang="en-US" sz="2000" b="1" i="0" u="none">
                <a:solidFill>
                  <a:schemeClr val="lt2"/>
                </a:solidFill>
                <a:latin typeface="Arial"/>
                <a:ea typeface="Arial"/>
                <a:cs typeface="Arial"/>
                <a:sym typeface="Arial"/>
              </a:rPr>
              <a:t>40</a:t>
            </a:fld>
            <a:endParaRPr/>
          </a:p>
        </p:txBody>
      </p:sp>
      <p:cxnSp>
        <p:nvCxnSpPr>
          <p:cNvPr id="560" name="Google Shape;560;p54"/>
          <p:cNvCxnSpPr/>
          <p:nvPr/>
        </p:nvCxnSpPr>
        <p:spPr>
          <a:xfrm>
            <a:off x="152400" y="533400"/>
            <a:ext cx="8763000" cy="0"/>
          </a:xfrm>
          <a:prstGeom prst="straightConnector1">
            <a:avLst/>
          </a:prstGeom>
          <a:noFill/>
          <a:ln w="76200" cap="flat" cmpd="sng">
            <a:solidFill>
              <a:schemeClr val="hlink"/>
            </a:solidFill>
            <a:prstDash val="solid"/>
            <a:miter lim="800000"/>
            <a:headEnd type="none" w="med" len="med"/>
            <a:tailEnd type="none" w="med" len="med"/>
          </a:ln>
        </p:spPr>
      </p:cxnSp>
      <p:cxnSp>
        <p:nvCxnSpPr>
          <p:cNvPr id="561" name="Google Shape;561;p54"/>
          <p:cNvCxnSpPr/>
          <p:nvPr/>
        </p:nvCxnSpPr>
        <p:spPr>
          <a:xfrm>
            <a:off x="152400" y="1371600"/>
            <a:ext cx="8763000" cy="0"/>
          </a:xfrm>
          <a:prstGeom prst="straightConnector1">
            <a:avLst/>
          </a:prstGeom>
          <a:noFill/>
          <a:ln w="19050" cap="flat" cmpd="sng">
            <a:solidFill>
              <a:schemeClr val="hlink"/>
            </a:solidFill>
            <a:prstDash val="solid"/>
            <a:miter lim="800000"/>
            <a:headEnd type="none" w="med" len="med"/>
            <a:tailEnd type="none" w="med" len="med"/>
          </a:ln>
        </p:spPr>
      </p:cxnSp>
      <p:sp>
        <p:nvSpPr>
          <p:cNvPr id="562" name="Google Shape;562;p54"/>
          <p:cNvSpPr txBox="1"/>
          <p:nvPr/>
        </p:nvSpPr>
        <p:spPr>
          <a:xfrm>
            <a:off x="304800" y="762000"/>
            <a:ext cx="3119437" cy="457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folHlink"/>
              </a:buClr>
              <a:buSzPts val="2400"/>
              <a:buFont typeface="Times New Roman"/>
              <a:buNone/>
            </a:pPr>
            <a:r>
              <a:rPr lang="en-US" sz="2400" b="1" i="0" u="none">
                <a:solidFill>
                  <a:schemeClr val="folHlink"/>
                </a:solidFill>
                <a:latin typeface="Times New Roman"/>
                <a:ea typeface="Times New Roman"/>
                <a:cs typeface="Times New Roman"/>
                <a:sym typeface="Times New Roman"/>
              </a:rPr>
              <a:t>Figure 6.16  </a:t>
            </a:r>
            <a:r>
              <a:rPr lang="en-US" sz="2000" b="1" i="1" u="none">
                <a:solidFill>
                  <a:schemeClr val="dk1"/>
                </a:solidFill>
                <a:latin typeface="Times New Roman"/>
                <a:ea typeface="Times New Roman"/>
                <a:cs typeface="Times New Roman"/>
                <a:sym typeface="Times New Roman"/>
              </a:rPr>
              <a:t>Example 6.8</a:t>
            </a:r>
            <a:endParaRPr/>
          </a:p>
        </p:txBody>
      </p:sp>
      <p:cxnSp>
        <p:nvCxnSpPr>
          <p:cNvPr id="563" name="Google Shape;563;p54"/>
          <p:cNvCxnSpPr/>
          <p:nvPr/>
        </p:nvCxnSpPr>
        <p:spPr>
          <a:xfrm>
            <a:off x="152400" y="6248400"/>
            <a:ext cx="8763000" cy="0"/>
          </a:xfrm>
          <a:prstGeom prst="straightConnector1">
            <a:avLst/>
          </a:prstGeom>
          <a:noFill/>
          <a:ln w="76200" cap="flat" cmpd="sng">
            <a:solidFill>
              <a:schemeClr val="hlink"/>
            </a:solidFill>
            <a:prstDash val="solid"/>
            <a:miter lim="800000"/>
            <a:headEnd type="none" w="med" len="med"/>
            <a:tailEnd type="none" w="med" len="med"/>
          </a:ln>
        </p:spPr>
      </p:cxnSp>
      <p:pic>
        <p:nvPicPr>
          <p:cNvPr id="564" name="Google Shape;564;p54"/>
          <p:cNvPicPr preferRelativeResize="0"/>
          <p:nvPr/>
        </p:nvPicPr>
        <p:blipFill rotWithShape="1">
          <a:blip r:embed="rId3">
            <a:alphaModFix/>
          </a:blip>
          <a:srcRect/>
          <a:stretch/>
        </p:blipFill>
        <p:spPr>
          <a:xfrm>
            <a:off x="685800" y="2684462"/>
            <a:ext cx="7688262" cy="2116137"/>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568"/>
        <p:cNvGrpSpPr/>
        <p:nvPr/>
      </p:nvGrpSpPr>
      <p:grpSpPr>
        <a:xfrm>
          <a:off x="0" y="0"/>
          <a:ext cx="0" cy="0"/>
          <a:chOff x="0" y="0"/>
          <a:chExt cx="0" cy="0"/>
        </a:xfrm>
      </p:grpSpPr>
      <p:sp>
        <p:nvSpPr>
          <p:cNvPr id="569" name="Google Shape;569;p55"/>
          <p:cNvSpPr txBox="1"/>
          <p:nvPr/>
        </p:nvSpPr>
        <p:spPr>
          <a:xfrm>
            <a:off x="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lt2"/>
              </a:buClr>
              <a:buSzPts val="2000"/>
              <a:buFont typeface="Arial"/>
              <a:buNone/>
            </a:pPr>
            <a:r>
              <a:rPr lang="en-US" sz="2000" b="1" i="0" u="none">
                <a:solidFill>
                  <a:schemeClr val="lt2"/>
                </a:solidFill>
                <a:latin typeface="Arial"/>
                <a:ea typeface="Arial"/>
                <a:cs typeface="Arial"/>
                <a:sym typeface="Arial"/>
              </a:rPr>
              <a:t>6.</a:t>
            </a:r>
            <a:fld id="{00000000-1234-1234-1234-123412341234}" type="slidenum">
              <a:rPr lang="en-US" sz="2000" b="1" i="0" u="none">
                <a:solidFill>
                  <a:schemeClr val="lt2"/>
                </a:solidFill>
                <a:latin typeface="Arial"/>
                <a:ea typeface="Arial"/>
                <a:cs typeface="Arial"/>
                <a:sym typeface="Arial"/>
              </a:rPr>
              <a:t>41</a:t>
            </a:fld>
            <a:endParaRPr/>
          </a:p>
        </p:txBody>
      </p:sp>
      <p:sp>
        <p:nvSpPr>
          <p:cNvPr id="570" name="Google Shape;570;p55"/>
          <p:cNvSpPr txBox="1"/>
          <p:nvPr/>
        </p:nvSpPr>
        <p:spPr>
          <a:xfrm>
            <a:off x="366712" y="107950"/>
            <a:ext cx="438150" cy="474662"/>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571" name="Google Shape;571;p55"/>
          <p:cNvSpPr txBox="1"/>
          <p:nvPr/>
        </p:nvSpPr>
        <p:spPr>
          <a:xfrm>
            <a:off x="749300" y="107950"/>
            <a:ext cx="328612" cy="474662"/>
          </a:xfrm>
          <a:prstGeom prst="rect">
            <a:avLst/>
          </a:prstGeom>
          <a:gradFill>
            <a:gsLst>
              <a:gs pos="0">
                <a:schemeClr val="accent2"/>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572" name="Google Shape;572;p55"/>
          <p:cNvSpPr txBox="1"/>
          <p:nvPr/>
        </p:nvSpPr>
        <p:spPr>
          <a:xfrm>
            <a:off x="490537" y="530225"/>
            <a:ext cx="422275" cy="474662"/>
          </a:xfrm>
          <a:prstGeom prst="rect">
            <a:avLst/>
          </a:prstGeom>
          <a:solidFill>
            <a:schemeClr val="folHlink"/>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573" name="Google Shape;573;p55"/>
          <p:cNvSpPr txBox="1"/>
          <p:nvPr/>
        </p:nvSpPr>
        <p:spPr>
          <a:xfrm>
            <a:off x="860425" y="530225"/>
            <a:ext cx="368300" cy="474662"/>
          </a:xfrm>
          <a:prstGeom prst="rect">
            <a:avLst/>
          </a:prstGeom>
          <a:gradFill>
            <a:gsLst>
              <a:gs pos="0">
                <a:schemeClr val="folHlink"/>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574" name="Google Shape;574;p55"/>
          <p:cNvSpPr txBox="1"/>
          <p:nvPr/>
        </p:nvSpPr>
        <p:spPr>
          <a:xfrm>
            <a:off x="76200" y="457200"/>
            <a:ext cx="560387" cy="422275"/>
          </a:xfrm>
          <a:prstGeom prst="rect">
            <a:avLst/>
          </a:prstGeom>
          <a:gradFill>
            <a:gsLst>
              <a:gs pos="0">
                <a:schemeClr val="lt1"/>
              </a:gs>
              <a:gs pos="100000">
                <a:schemeClr val="hlink"/>
              </a:gs>
            </a:gsLst>
            <a:lin ang="1890000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575" name="Google Shape;575;p55"/>
          <p:cNvSpPr txBox="1"/>
          <p:nvPr/>
        </p:nvSpPr>
        <p:spPr>
          <a:xfrm>
            <a:off x="711200" y="0"/>
            <a:ext cx="31750" cy="1052512"/>
          </a:xfrm>
          <a:prstGeom prst="rect">
            <a:avLst/>
          </a:pr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576" name="Google Shape;576;p55"/>
          <p:cNvSpPr txBox="1"/>
          <p:nvPr/>
        </p:nvSpPr>
        <p:spPr>
          <a:xfrm>
            <a:off x="442912" y="533400"/>
            <a:ext cx="8226425" cy="31750"/>
          </a:xfrm>
          <a:prstGeom prst="rect">
            <a:avLst/>
          </a:prstGeom>
          <a:gradFill>
            <a:gsLst>
              <a:gs pos="0">
                <a:schemeClr val="lt2"/>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577" name="Google Shape;577;p55"/>
          <p:cNvSpPr txBox="1"/>
          <p:nvPr/>
        </p:nvSpPr>
        <p:spPr>
          <a:xfrm>
            <a:off x="228600" y="1219200"/>
            <a:ext cx="8610600" cy="180022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800"/>
              <a:buFont typeface="Times New Roman"/>
              <a:buNone/>
            </a:pPr>
            <a:r>
              <a:rPr lang="en-US" sz="2800" b="1" i="1" u="none">
                <a:solidFill>
                  <a:schemeClr val="dk1"/>
                </a:solidFill>
                <a:latin typeface="Times New Roman"/>
                <a:ea typeface="Times New Roman"/>
                <a:cs typeface="Times New Roman"/>
                <a:sym typeface="Times New Roman"/>
              </a:rPr>
              <a:t>A multiplexer combines four 100-kbps channels using a time slot of 2 bits. Show the output with four arbitrary inputs. What is the frame rate? What is the frame duration? What is the bit rate? What is the bit duration?</a:t>
            </a:r>
            <a:endParaRPr/>
          </a:p>
        </p:txBody>
      </p:sp>
      <p:sp>
        <p:nvSpPr>
          <p:cNvPr id="578" name="Google Shape;578;p55"/>
          <p:cNvSpPr txBox="1"/>
          <p:nvPr/>
        </p:nvSpPr>
        <p:spPr>
          <a:xfrm>
            <a:off x="228600" y="3411537"/>
            <a:ext cx="8686800" cy="2654300"/>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chemeClr val="hlink"/>
              </a:buClr>
              <a:buSzPts val="2800"/>
              <a:buFont typeface="Times New Roman"/>
              <a:buNone/>
            </a:pPr>
            <a:r>
              <a:rPr lang="en-US" sz="2800" b="1" i="1" u="none">
                <a:solidFill>
                  <a:schemeClr val="hlink"/>
                </a:solidFill>
                <a:latin typeface="Times New Roman"/>
                <a:ea typeface="Times New Roman"/>
                <a:cs typeface="Times New Roman"/>
                <a:sym typeface="Times New Roman"/>
              </a:rPr>
              <a:t>Solution</a:t>
            </a:r>
            <a:endParaRPr/>
          </a:p>
          <a:p>
            <a:pPr marL="0" marR="0" lvl="0" indent="0" algn="just" rtl="0">
              <a:lnSpc>
                <a:spcPct val="100000"/>
              </a:lnSpc>
              <a:spcBef>
                <a:spcPts val="0"/>
              </a:spcBef>
              <a:spcAft>
                <a:spcPts val="0"/>
              </a:spcAft>
              <a:buClr>
                <a:schemeClr val="dk1"/>
              </a:buClr>
              <a:buSzPts val="2800"/>
              <a:buFont typeface="Times"/>
              <a:buNone/>
            </a:pPr>
            <a:r>
              <a:rPr lang="en-US" sz="2800" b="1" i="1" u="none">
                <a:solidFill>
                  <a:schemeClr val="dk1"/>
                </a:solidFill>
                <a:latin typeface="Times"/>
                <a:ea typeface="Times"/>
                <a:cs typeface="Times"/>
                <a:sym typeface="Times"/>
              </a:rPr>
              <a:t>Figure 6.17 shows the output (4x100kbps) for four arbitrary inputs. The link carries 400K/(2x4)=50,000 2x4=8bit frames per second. The frame duration is therefore 1/50,000 s or 20 μs. The bit duration on the output link is 1/400,000 s, or 2.5 μs. </a:t>
            </a:r>
            <a:endParaRPr/>
          </a:p>
        </p:txBody>
      </p:sp>
      <p:sp>
        <p:nvSpPr>
          <p:cNvPr id="579" name="Google Shape;579;p55"/>
          <p:cNvSpPr txBox="1"/>
          <p:nvPr/>
        </p:nvSpPr>
        <p:spPr>
          <a:xfrm>
            <a:off x="1066800" y="0"/>
            <a:ext cx="2533650" cy="57943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hlink"/>
              </a:buClr>
              <a:buSzPts val="3200"/>
              <a:buFont typeface="Arial"/>
              <a:buNone/>
            </a:pPr>
            <a:r>
              <a:rPr lang="en-US" sz="3200" b="1" i="1" u="none">
                <a:solidFill>
                  <a:schemeClr val="hlink"/>
                </a:solidFill>
                <a:latin typeface="Arial"/>
                <a:ea typeface="Arial"/>
                <a:cs typeface="Arial"/>
                <a:sym typeface="Arial"/>
              </a:rPr>
              <a:t>Example 6.9</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583"/>
        <p:cNvGrpSpPr/>
        <p:nvPr/>
      </p:nvGrpSpPr>
      <p:grpSpPr>
        <a:xfrm>
          <a:off x="0" y="0"/>
          <a:ext cx="0" cy="0"/>
          <a:chOff x="0" y="0"/>
          <a:chExt cx="0" cy="0"/>
        </a:xfrm>
      </p:grpSpPr>
      <p:sp>
        <p:nvSpPr>
          <p:cNvPr id="584" name="Google Shape;584;p56"/>
          <p:cNvSpPr txBox="1"/>
          <p:nvPr/>
        </p:nvSpPr>
        <p:spPr>
          <a:xfrm>
            <a:off x="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lt2"/>
              </a:buClr>
              <a:buSzPts val="2000"/>
              <a:buFont typeface="Arial"/>
              <a:buNone/>
            </a:pPr>
            <a:r>
              <a:rPr lang="en-US" sz="2000" b="1" i="0" u="none">
                <a:solidFill>
                  <a:schemeClr val="lt2"/>
                </a:solidFill>
                <a:latin typeface="Arial"/>
                <a:ea typeface="Arial"/>
                <a:cs typeface="Arial"/>
                <a:sym typeface="Arial"/>
              </a:rPr>
              <a:t>6.</a:t>
            </a:r>
            <a:fld id="{00000000-1234-1234-1234-123412341234}" type="slidenum">
              <a:rPr lang="en-US" sz="2000" b="1" i="0" u="none">
                <a:solidFill>
                  <a:schemeClr val="lt2"/>
                </a:solidFill>
                <a:latin typeface="Arial"/>
                <a:ea typeface="Arial"/>
                <a:cs typeface="Arial"/>
                <a:sym typeface="Arial"/>
              </a:rPr>
              <a:t>42</a:t>
            </a:fld>
            <a:endParaRPr/>
          </a:p>
        </p:txBody>
      </p:sp>
      <p:cxnSp>
        <p:nvCxnSpPr>
          <p:cNvPr id="585" name="Google Shape;585;p56"/>
          <p:cNvCxnSpPr/>
          <p:nvPr/>
        </p:nvCxnSpPr>
        <p:spPr>
          <a:xfrm>
            <a:off x="152400" y="533400"/>
            <a:ext cx="8763000" cy="0"/>
          </a:xfrm>
          <a:prstGeom prst="straightConnector1">
            <a:avLst/>
          </a:prstGeom>
          <a:noFill/>
          <a:ln w="76200" cap="flat" cmpd="sng">
            <a:solidFill>
              <a:schemeClr val="hlink"/>
            </a:solidFill>
            <a:prstDash val="solid"/>
            <a:miter lim="800000"/>
            <a:headEnd type="none" w="med" len="med"/>
            <a:tailEnd type="none" w="med" len="med"/>
          </a:ln>
        </p:spPr>
      </p:cxnSp>
      <p:cxnSp>
        <p:nvCxnSpPr>
          <p:cNvPr id="586" name="Google Shape;586;p56"/>
          <p:cNvCxnSpPr/>
          <p:nvPr/>
        </p:nvCxnSpPr>
        <p:spPr>
          <a:xfrm>
            <a:off x="152400" y="1371600"/>
            <a:ext cx="8763000" cy="0"/>
          </a:xfrm>
          <a:prstGeom prst="straightConnector1">
            <a:avLst/>
          </a:prstGeom>
          <a:noFill/>
          <a:ln w="19050" cap="flat" cmpd="sng">
            <a:solidFill>
              <a:schemeClr val="hlink"/>
            </a:solidFill>
            <a:prstDash val="solid"/>
            <a:miter lim="800000"/>
            <a:headEnd type="none" w="med" len="med"/>
            <a:tailEnd type="none" w="med" len="med"/>
          </a:ln>
        </p:spPr>
      </p:cxnSp>
      <p:sp>
        <p:nvSpPr>
          <p:cNvPr id="587" name="Google Shape;587;p56"/>
          <p:cNvSpPr txBox="1"/>
          <p:nvPr/>
        </p:nvSpPr>
        <p:spPr>
          <a:xfrm>
            <a:off x="304800" y="762000"/>
            <a:ext cx="3119437" cy="457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folHlink"/>
              </a:buClr>
              <a:buSzPts val="2400"/>
              <a:buFont typeface="Times New Roman"/>
              <a:buNone/>
            </a:pPr>
            <a:r>
              <a:rPr lang="en-US" sz="2400" b="1" i="0" u="none">
                <a:solidFill>
                  <a:schemeClr val="folHlink"/>
                </a:solidFill>
                <a:latin typeface="Times New Roman"/>
                <a:ea typeface="Times New Roman"/>
                <a:cs typeface="Times New Roman"/>
                <a:sym typeface="Times New Roman"/>
              </a:rPr>
              <a:t>Figure 6.17  </a:t>
            </a:r>
            <a:r>
              <a:rPr lang="en-US" sz="2000" b="1" i="1" u="none">
                <a:solidFill>
                  <a:schemeClr val="dk1"/>
                </a:solidFill>
                <a:latin typeface="Times New Roman"/>
                <a:ea typeface="Times New Roman"/>
                <a:cs typeface="Times New Roman"/>
                <a:sym typeface="Times New Roman"/>
              </a:rPr>
              <a:t>Example 6.9</a:t>
            </a:r>
            <a:endParaRPr/>
          </a:p>
        </p:txBody>
      </p:sp>
      <p:cxnSp>
        <p:nvCxnSpPr>
          <p:cNvPr id="588" name="Google Shape;588;p56"/>
          <p:cNvCxnSpPr/>
          <p:nvPr/>
        </p:nvCxnSpPr>
        <p:spPr>
          <a:xfrm>
            <a:off x="152400" y="6248400"/>
            <a:ext cx="8763000" cy="0"/>
          </a:xfrm>
          <a:prstGeom prst="straightConnector1">
            <a:avLst/>
          </a:prstGeom>
          <a:noFill/>
          <a:ln w="76200" cap="flat" cmpd="sng">
            <a:solidFill>
              <a:schemeClr val="hlink"/>
            </a:solidFill>
            <a:prstDash val="solid"/>
            <a:miter lim="800000"/>
            <a:headEnd type="none" w="med" len="med"/>
            <a:tailEnd type="none" w="med" len="med"/>
          </a:ln>
        </p:spPr>
      </p:cxnSp>
      <p:pic>
        <p:nvPicPr>
          <p:cNvPr id="589" name="Google Shape;589;p56"/>
          <p:cNvPicPr preferRelativeResize="0"/>
          <p:nvPr/>
        </p:nvPicPr>
        <p:blipFill rotWithShape="1">
          <a:blip r:embed="rId3">
            <a:alphaModFix/>
          </a:blip>
          <a:srcRect/>
          <a:stretch/>
        </p:blipFill>
        <p:spPr>
          <a:xfrm>
            <a:off x="268287" y="2671762"/>
            <a:ext cx="8647112" cy="2189162"/>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593"/>
        <p:cNvGrpSpPr/>
        <p:nvPr/>
      </p:nvGrpSpPr>
      <p:grpSpPr>
        <a:xfrm>
          <a:off x="0" y="0"/>
          <a:ext cx="0" cy="0"/>
          <a:chOff x="0" y="0"/>
          <a:chExt cx="0" cy="0"/>
        </a:xfrm>
      </p:grpSpPr>
      <p:sp>
        <p:nvSpPr>
          <p:cNvPr id="594" name="Google Shape;594;p57"/>
          <p:cNvSpPr txBox="1"/>
          <p:nvPr/>
        </p:nvSpPr>
        <p:spPr>
          <a:xfrm>
            <a:off x="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lt2"/>
              </a:buClr>
              <a:buSzPts val="2000"/>
              <a:buFont typeface="Arial"/>
              <a:buNone/>
            </a:pPr>
            <a:r>
              <a:rPr lang="en-US" sz="2000" b="1" i="0" u="none">
                <a:solidFill>
                  <a:schemeClr val="lt2"/>
                </a:solidFill>
                <a:latin typeface="Arial"/>
                <a:ea typeface="Arial"/>
                <a:cs typeface="Arial"/>
                <a:sym typeface="Arial"/>
              </a:rPr>
              <a:t>6.</a:t>
            </a:r>
            <a:fld id="{00000000-1234-1234-1234-123412341234}" type="slidenum">
              <a:rPr lang="en-US" sz="2000" b="1" i="0" u="none">
                <a:solidFill>
                  <a:schemeClr val="lt2"/>
                </a:solidFill>
                <a:latin typeface="Arial"/>
                <a:ea typeface="Arial"/>
                <a:cs typeface="Arial"/>
                <a:sym typeface="Arial"/>
              </a:rPr>
              <a:t>43</a:t>
            </a:fld>
            <a:endParaRPr/>
          </a:p>
        </p:txBody>
      </p:sp>
      <p:cxnSp>
        <p:nvCxnSpPr>
          <p:cNvPr id="595" name="Google Shape;595;p57"/>
          <p:cNvCxnSpPr/>
          <p:nvPr/>
        </p:nvCxnSpPr>
        <p:spPr>
          <a:xfrm>
            <a:off x="152400" y="533400"/>
            <a:ext cx="8763000" cy="0"/>
          </a:xfrm>
          <a:prstGeom prst="straightConnector1">
            <a:avLst/>
          </a:prstGeom>
          <a:noFill/>
          <a:ln w="76200" cap="flat" cmpd="sng">
            <a:solidFill>
              <a:schemeClr val="hlink"/>
            </a:solidFill>
            <a:prstDash val="solid"/>
            <a:miter lim="800000"/>
            <a:headEnd type="none" w="med" len="med"/>
            <a:tailEnd type="none" w="med" len="med"/>
          </a:ln>
        </p:spPr>
      </p:cxnSp>
      <p:cxnSp>
        <p:nvCxnSpPr>
          <p:cNvPr id="596" name="Google Shape;596;p57"/>
          <p:cNvCxnSpPr/>
          <p:nvPr/>
        </p:nvCxnSpPr>
        <p:spPr>
          <a:xfrm>
            <a:off x="152400" y="1371600"/>
            <a:ext cx="8763000" cy="0"/>
          </a:xfrm>
          <a:prstGeom prst="straightConnector1">
            <a:avLst/>
          </a:prstGeom>
          <a:noFill/>
          <a:ln w="19050" cap="flat" cmpd="sng">
            <a:solidFill>
              <a:schemeClr val="hlink"/>
            </a:solidFill>
            <a:prstDash val="solid"/>
            <a:miter lim="800000"/>
            <a:headEnd type="none" w="med" len="med"/>
            <a:tailEnd type="none" w="med" len="med"/>
          </a:ln>
        </p:spPr>
      </p:cxnSp>
      <p:sp>
        <p:nvSpPr>
          <p:cNvPr id="597" name="Google Shape;597;p57"/>
          <p:cNvSpPr txBox="1"/>
          <p:nvPr/>
        </p:nvSpPr>
        <p:spPr>
          <a:xfrm>
            <a:off x="304800" y="762000"/>
            <a:ext cx="3625850" cy="5238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folHlink"/>
              </a:buClr>
              <a:buSzPts val="2400"/>
              <a:buFont typeface="Times New Roman"/>
              <a:buNone/>
            </a:pPr>
            <a:r>
              <a:rPr lang="en-US" sz="2400" b="1" i="0" u="none">
                <a:solidFill>
                  <a:schemeClr val="folHlink"/>
                </a:solidFill>
                <a:latin typeface="Times New Roman"/>
                <a:ea typeface="Times New Roman"/>
                <a:cs typeface="Times New Roman"/>
                <a:sym typeface="Times New Roman"/>
              </a:rPr>
              <a:t>Figure 6.18  </a:t>
            </a:r>
            <a:r>
              <a:rPr lang="en-US" sz="2800" b="1" i="0" u="none">
                <a:solidFill>
                  <a:schemeClr val="dk1"/>
                </a:solidFill>
                <a:latin typeface="Times New Roman"/>
                <a:ea typeface="Times New Roman"/>
                <a:cs typeface="Times New Roman"/>
                <a:sym typeface="Times New Roman"/>
              </a:rPr>
              <a:t>Empty slots</a:t>
            </a:r>
            <a:endParaRPr/>
          </a:p>
        </p:txBody>
      </p:sp>
      <p:cxnSp>
        <p:nvCxnSpPr>
          <p:cNvPr id="598" name="Google Shape;598;p57"/>
          <p:cNvCxnSpPr/>
          <p:nvPr/>
        </p:nvCxnSpPr>
        <p:spPr>
          <a:xfrm>
            <a:off x="152400" y="6248400"/>
            <a:ext cx="8763000" cy="0"/>
          </a:xfrm>
          <a:prstGeom prst="straightConnector1">
            <a:avLst/>
          </a:prstGeom>
          <a:noFill/>
          <a:ln w="76200" cap="flat" cmpd="sng">
            <a:solidFill>
              <a:schemeClr val="hlink"/>
            </a:solidFill>
            <a:prstDash val="solid"/>
            <a:miter lim="800000"/>
            <a:headEnd type="none" w="med" len="med"/>
            <a:tailEnd type="none" w="med" len="med"/>
          </a:ln>
        </p:spPr>
      </p:cxnSp>
      <p:pic>
        <p:nvPicPr>
          <p:cNvPr id="599" name="Google Shape;599;p57"/>
          <p:cNvPicPr preferRelativeResize="0"/>
          <p:nvPr/>
        </p:nvPicPr>
        <p:blipFill rotWithShape="1">
          <a:blip r:embed="rId3">
            <a:alphaModFix/>
          </a:blip>
          <a:srcRect/>
          <a:stretch/>
        </p:blipFill>
        <p:spPr>
          <a:xfrm>
            <a:off x="685800" y="3124200"/>
            <a:ext cx="8043862" cy="2284412"/>
          </a:xfrm>
          <a:prstGeom prst="rect">
            <a:avLst/>
          </a:prstGeom>
          <a:noFill/>
          <a:ln>
            <a:noFill/>
          </a:ln>
        </p:spPr>
      </p:pic>
      <p:sp>
        <p:nvSpPr>
          <p:cNvPr id="600" name="Google Shape;600;p57"/>
          <p:cNvSpPr txBox="1"/>
          <p:nvPr/>
        </p:nvSpPr>
        <p:spPr>
          <a:xfrm>
            <a:off x="152400" y="1524000"/>
            <a:ext cx="8839200" cy="120015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Times"/>
              <a:buNone/>
            </a:pPr>
            <a:r>
              <a:rPr lang="en-US" sz="1800" b="0" i="0" u="none">
                <a:solidFill>
                  <a:schemeClr val="dk1"/>
                </a:solidFill>
                <a:latin typeface="Times"/>
                <a:ea typeface="Times"/>
                <a:cs typeface="Times"/>
                <a:sym typeface="Times"/>
              </a:rPr>
              <a:t>Synchronous TDM is not as efficient as it could be. If a source does not have data to</a:t>
            </a:r>
            <a:endParaRPr/>
          </a:p>
          <a:p>
            <a:pPr marL="0" marR="0" lvl="0" indent="0" algn="l" rtl="0">
              <a:lnSpc>
                <a:spcPct val="100000"/>
              </a:lnSpc>
              <a:spcBef>
                <a:spcPts val="0"/>
              </a:spcBef>
              <a:spcAft>
                <a:spcPts val="0"/>
              </a:spcAft>
              <a:buClr>
                <a:schemeClr val="dk1"/>
              </a:buClr>
              <a:buSzPts val="1800"/>
              <a:buFont typeface="Times"/>
              <a:buNone/>
            </a:pPr>
            <a:r>
              <a:rPr lang="en-US" sz="1800" b="0" i="0" u="none">
                <a:solidFill>
                  <a:schemeClr val="dk1"/>
                </a:solidFill>
                <a:latin typeface="Times"/>
                <a:ea typeface="Times"/>
                <a:cs typeface="Times"/>
                <a:sym typeface="Times"/>
              </a:rPr>
              <a:t>send, the corresponding slot in the output frame is empty.</a:t>
            </a:r>
            <a:endParaRPr/>
          </a:p>
          <a:p>
            <a:pPr marL="0" marR="0" lvl="0" indent="0" algn="l"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In statistical TDM can improve the efficiency by removing the empty slots from the</a:t>
            </a:r>
            <a:endParaRPr/>
          </a:p>
          <a:p>
            <a:pPr marL="0" marR="0" lvl="0" indent="0" algn="l" rtl="0">
              <a:lnSpc>
                <a:spcPct val="100000"/>
              </a:lnSpc>
              <a:spcBef>
                <a:spcPts val="0"/>
              </a:spcBef>
              <a:spcAft>
                <a:spcPts val="0"/>
              </a:spcAft>
              <a:buClr>
                <a:schemeClr val="dk1"/>
              </a:buClr>
              <a:buSzPts val="1800"/>
              <a:buFont typeface="Arial"/>
              <a:buNone/>
            </a:pPr>
            <a:r>
              <a:rPr lang="en-US" sz="1800" b="0" i="0" u="none">
                <a:solidFill>
                  <a:schemeClr val="dk1"/>
                </a:solidFill>
                <a:latin typeface="Arial"/>
                <a:ea typeface="Arial"/>
                <a:cs typeface="Arial"/>
                <a:sym typeface="Arial"/>
              </a:rPr>
              <a:t>frame.</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604"/>
        <p:cNvGrpSpPr/>
        <p:nvPr/>
      </p:nvGrpSpPr>
      <p:grpSpPr>
        <a:xfrm>
          <a:off x="0" y="0"/>
          <a:ext cx="0" cy="0"/>
          <a:chOff x="0" y="0"/>
          <a:chExt cx="0" cy="0"/>
        </a:xfrm>
      </p:grpSpPr>
      <p:sp>
        <p:nvSpPr>
          <p:cNvPr id="605" name="Google Shape;605;p58"/>
          <p:cNvSpPr txBox="1"/>
          <p:nvPr/>
        </p:nvSpPr>
        <p:spPr>
          <a:xfrm>
            <a:off x="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lt2"/>
              </a:buClr>
              <a:buSzPts val="2000"/>
              <a:buFont typeface="Arial"/>
              <a:buNone/>
            </a:pPr>
            <a:r>
              <a:rPr lang="en-US" sz="2000" b="1" i="0" u="none">
                <a:solidFill>
                  <a:schemeClr val="lt2"/>
                </a:solidFill>
                <a:latin typeface="Arial"/>
                <a:ea typeface="Arial"/>
                <a:cs typeface="Arial"/>
                <a:sym typeface="Arial"/>
              </a:rPr>
              <a:t>6.</a:t>
            </a:r>
            <a:fld id="{00000000-1234-1234-1234-123412341234}" type="slidenum">
              <a:rPr lang="en-US" sz="2000" b="1" i="0" u="none">
                <a:solidFill>
                  <a:schemeClr val="lt2"/>
                </a:solidFill>
                <a:latin typeface="Arial"/>
                <a:ea typeface="Arial"/>
                <a:cs typeface="Arial"/>
                <a:sym typeface="Arial"/>
              </a:rPr>
              <a:t>44</a:t>
            </a:fld>
            <a:endParaRPr/>
          </a:p>
        </p:txBody>
      </p:sp>
      <p:cxnSp>
        <p:nvCxnSpPr>
          <p:cNvPr id="606" name="Google Shape;606;p58"/>
          <p:cNvCxnSpPr/>
          <p:nvPr/>
        </p:nvCxnSpPr>
        <p:spPr>
          <a:xfrm>
            <a:off x="152400" y="533400"/>
            <a:ext cx="8763000" cy="0"/>
          </a:xfrm>
          <a:prstGeom prst="straightConnector1">
            <a:avLst/>
          </a:prstGeom>
          <a:noFill/>
          <a:ln w="76200" cap="flat" cmpd="sng">
            <a:solidFill>
              <a:schemeClr val="hlink"/>
            </a:solidFill>
            <a:prstDash val="solid"/>
            <a:miter lim="800000"/>
            <a:headEnd type="none" w="med" len="med"/>
            <a:tailEnd type="none" w="med" len="med"/>
          </a:ln>
        </p:spPr>
      </p:cxnSp>
      <p:cxnSp>
        <p:nvCxnSpPr>
          <p:cNvPr id="607" name="Google Shape;607;p58"/>
          <p:cNvCxnSpPr/>
          <p:nvPr/>
        </p:nvCxnSpPr>
        <p:spPr>
          <a:xfrm>
            <a:off x="152400" y="1371600"/>
            <a:ext cx="8763000" cy="0"/>
          </a:xfrm>
          <a:prstGeom prst="straightConnector1">
            <a:avLst/>
          </a:prstGeom>
          <a:noFill/>
          <a:ln w="19050" cap="flat" cmpd="sng">
            <a:solidFill>
              <a:schemeClr val="hlink"/>
            </a:solidFill>
            <a:prstDash val="solid"/>
            <a:miter lim="800000"/>
            <a:headEnd type="none" w="med" len="med"/>
            <a:tailEnd type="none" w="med" len="med"/>
          </a:ln>
        </p:spPr>
      </p:cxnSp>
      <p:sp>
        <p:nvSpPr>
          <p:cNvPr id="608" name="Google Shape;608;p58"/>
          <p:cNvSpPr txBox="1"/>
          <p:nvPr/>
        </p:nvSpPr>
        <p:spPr>
          <a:xfrm>
            <a:off x="304800" y="762000"/>
            <a:ext cx="4692650" cy="584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3200"/>
              <a:buFont typeface="Arial"/>
              <a:buNone/>
            </a:pPr>
            <a:r>
              <a:rPr lang="en-US" sz="3200" b="1" i="0" u="none">
                <a:solidFill>
                  <a:schemeClr val="dk1"/>
                </a:solidFill>
                <a:latin typeface="Arial"/>
                <a:ea typeface="Arial"/>
                <a:cs typeface="Arial"/>
                <a:sym typeface="Arial"/>
              </a:rPr>
              <a:t>Data Rate Management</a:t>
            </a:r>
            <a:endParaRPr/>
          </a:p>
        </p:txBody>
      </p:sp>
      <p:cxnSp>
        <p:nvCxnSpPr>
          <p:cNvPr id="609" name="Google Shape;609;p58"/>
          <p:cNvCxnSpPr/>
          <p:nvPr/>
        </p:nvCxnSpPr>
        <p:spPr>
          <a:xfrm>
            <a:off x="152400" y="6248400"/>
            <a:ext cx="8763000" cy="0"/>
          </a:xfrm>
          <a:prstGeom prst="straightConnector1">
            <a:avLst/>
          </a:prstGeom>
          <a:noFill/>
          <a:ln w="76200" cap="flat" cmpd="sng">
            <a:solidFill>
              <a:schemeClr val="hlink"/>
            </a:solidFill>
            <a:prstDash val="solid"/>
            <a:miter lim="800000"/>
            <a:headEnd type="none" w="med" len="med"/>
            <a:tailEnd type="none" w="med" len="med"/>
          </a:ln>
        </p:spPr>
      </p:cxnSp>
      <p:sp>
        <p:nvSpPr>
          <p:cNvPr id="610" name="Google Shape;610;p58"/>
          <p:cNvSpPr txBox="1"/>
          <p:nvPr/>
        </p:nvSpPr>
        <p:spPr>
          <a:xfrm>
            <a:off x="152400" y="1524000"/>
            <a:ext cx="8839200" cy="3540125"/>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chemeClr val="dk1"/>
              </a:buClr>
              <a:buSzPts val="2800"/>
              <a:buFont typeface="Arial"/>
              <a:buChar char="•"/>
            </a:pPr>
            <a:r>
              <a:rPr lang="en-US" sz="2800" b="0" i="0" u="none">
                <a:solidFill>
                  <a:schemeClr val="dk1"/>
                </a:solidFill>
                <a:latin typeface="Arial"/>
                <a:ea typeface="Arial"/>
                <a:cs typeface="Arial"/>
                <a:sym typeface="Arial"/>
              </a:rPr>
              <a:t>One problem with TDM is how to handle a disparity in the input data rates.</a:t>
            </a:r>
            <a:endParaRPr/>
          </a:p>
          <a:p>
            <a:pPr marL="285750" marR="0" lvl="0" indent="-285750" algn="l" rtl="0">
              <a:lnSpc>
                <a:spcPct val="100000"/>
              </a:lnSpc>
              <a:spcBef>
                <a:spcPts val="0"/>
              </a:spcBef>
              <a:spcAft>
                <a:spcPts val="0"/>
              </a:spcAft>
              <a:buClr>
                <a:schemeClr val="dk1"/>
              </a:buClr>
              <a:buSzPts val="2800"/>
              <a:buFont typeface="Arial"/>
              <a:buChar char="•"/>
            </a:pPr>
            <a:r>
              <a:rPr lang="en-US" sz="2800" b="0" i="0" u="none">
                <a:solidFill>
                  <a:schemeClr val="dk1"/>
                </a:solidFill>
                <a:latin typeface="Arial"/>
                <a:ea typeface="Arial"/>
                <a:cs typeface="Arial"/>
                <a:sym typeface="Arial"/>
              </a:rPr>
              <a:t>Not all input links maybe have the same data rate.</a:t>
            </a:r>
            <a:endParaRPr/>
          </a:p>
          <a:p>
            <a:pPr marL="285750" marR="0" lvl="0" indent="-285750" algn="l" rtl="0">
              <a:lnSpc>
                <a:spcPct val="100000"/>
              </a:lnSpc>
              <a:spcBef>
                <a:spcPts val="0"/>
              </a:spcBef>
              <a:spcAft>
                <a:spcPts val="0"/>
              </a:spcAft>
              <a:buClr>
                <a:schemeClr val="dk1"/>
              </a:buClr>
              <a:buSzPts val="2800"/>
              <a:buFont typeface="Arial"/>
              <a:buChar char="•"/>
            </a:pPr>
            <a:r>
              <a:rPr lang="en-US" sz="2800" b="0" i="0" u="none">
                <a:solidFill>
                  <a:schemeClr val="dk1"/>
                </a:solidFill>
                <a:latin typeface="Arial"/>
                <a:ea typeface="Arial"/>
                <a:cs typeface="Arial"/>
                <a:sym typeface="Arial"/>
              </a:rPr>
              <a:t>There maybe several different input link speeds.</a:t>
            </a:r>
            <a:endParaRPr/>
          </a:p>
          <a:p>
            <a:pPr marL="285750" marR="0" lvl="0" indent="-285750" algn="l" rtl="0">
              <a:lnSpc>
                <a:spcPct val="100000"/>
              </a:lnSpc>
              <a:spcBef>
                <a:spcPts val="0"/>
              </a:spcBef>
              <a:spcAft>
                <a:spcPts val="0"/>
              </a:spcAft>
              <a:buClr>
                <a:schemeClr val="dk1"/>
              </a:buClr>
              <a:buSzPts val="2800"/>
              <a:buFont typeface="Arial"/>
              <a:buChar char="•"/>
            </a:pPr>
            <a:r>
              <a:rPr lang="en-US" sz="2800" b="0" i="0" u="none">
                <a:solidFill>
                  <a:schemeClr val="dk1"/>
                </a:solidFill>
                <a:latin typeface="Arial"/>
                <a:ea typeface="Arial"/>
                <a:cs typeface="Arial"/>
                <a:sym typeface="Arial"/>
              </a:rPr>
              <a:t>There are three strategies that can be used to overcome the data rate mismatch: </a:t>
            </a:r>
            <a:r>
              <a:rPr lang="en-US" sz="2800" b="0" i="0" u="none">
                <a:solidFill>
                  <a:srgbClr val="3366FF"/>
                </a:solidFill>
                <a:latin typeface="Arial"/>
                <a:ea typeface="Arial"/>
                <a:cs typeface="Arial"/>
                <a:sym typeface="Arial"/>
              </a:rPr>
              <a:t>multilevel, multislot and pulse stuffing. </a:t>
            </a:r>
            <a:endParaRPr/>
          </a:p>
          <a:p>
            <a:pPr marL="0" marR="0" lvl="0" indent="0" algn="l" rtl="0">
              <a:lnSpc>
                <a:spcPct val="100000"/>
              </a:lnSpc>
              <a:spcBef>
                <a:spcPts val="0"/>
              </a:spcBef>
              <a:spcAft>
                <a:spcPts val="0"/>
              </a:spcAft>
              <a:buNone/>
            </a:pPr>
            <a:endParaRPr sz="2800" b="0" i="0" u="none">
              <a:solidFill>
                <a:srgbClr val="3366FF"/>
              </a:solidFill>
              <a:latin typeface="Arial"/>
              <a:ea typeface="Arial"/>
              <a:cs typeface="Arial"/>
              <a:sym typeface="Arial"/>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614"/>
        <p:cNvGrpSpPr/>
        <p:nvPr/>
      </p:nvGrpSpPr>
      <p:grpSpPr>
        <a:xfrm>
          <a:off x="0" y="0"/>
          <a:ext cx="0" cy="0"/>
          <a:chOff x="0" y="0"/>
          <a:chExt cx="0" cy="0"/>
        </a:xfrm>
      </p:grpSpPr>
      <p:sp>
        <p:nvSpPr>
          <p:cNvPr id="615" name="Google Shape;615;p59"/>
          <p:cNvSpPr txBox="1"/>
          <p:nvPr/>
        </p:nvSpPr>
        <p:spPr>
          <a:xfrm>
            <a:off x="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lt2"/>
              </a:buClr>
              <a:buSzPts val="2000"/>
              <a:buFont typeface="Arial"/>
              <a:buNone/>
            </a:pPr>
            <a:r>
              <a:rPr lang="en-US" sz="2000" b="1" i="0" u="none">
                <a:solidFill>
                  <a:schemeClr val="lt2"/>
                </a:solidFill>
                <a:latin typeface="Arial"/>
                <a:ea typeface="Arial"/>
                <a:cs typeface="Arial"/>
                <a:sym typeface="Arial"/>
              </a:rPr>
              <a:t>6.</a:t>
            </a:r>
            <a:fld id="{00000000-1234-1234-1234-123412341234}" type="slidenum">
              <a:rPr lang="en-US" sz="2000" b="1" i="0" u="none">
                <a:solidFill>
                  <a:schemeClr val="lt2"/>
                </a:solidFill>
                <a:latin typeface="Arial"/>
                <a:ea typeface="Arial"/>
                <a:cs typeface="Arial"/>
                <a:sym typeface="Arial"/>
              </a:rPr>
              <a:t>45</a:t>
            </a:fld>
            <a:endParaRPr/>
          </a:p>
        </p:txBody>
      </p:sp>
      <p:cxnSp>
        <p:nvCxnSpPr>
          <p:cNvPr id="616" name="Google Shape;616;p59"/>
          <p:cNvCxnSpPr/>
          <p:nvPr/>
        </p:nvCxnSpPr>
        <p:spPr>
          <a:xfrm>
            <a:off x="152400" y="533400"/>
            <a:ext cx="8763000" cy="0"/>
          </a:xfrm>
          <a:prstGeom prst="straightConnector1">
            <a:avLst/>
          </a:prstGeom>
          <a:noFill/>
          <a:ln w="76200" cap="flat" cmpd="sng">
            <a:solidFill>
              <a:schemeClr val="hlink"/>
            </a:solidFill>
            <a:prstDash val="solid"/>
            <a:miter lim="800000"/>
            <a:headEnd type="none" w="med" len="med"/>
            <a:tailEnd type="none" w="med" len="med"/>
          </a:ln>
        </p:spPr>
      </p:cxnSp>
      <p:cxnSp>
        <p:nvCxnSpPr>
          <p:cNvPr id="617" name="Google Shape;617;p59"/>
          <p:cNvCxnSpPr/>
          <p:nvPr/>
        </p:nvCxnSpPr>
        <p:spPr>
          <a:xfrm>
            <a:off x="152400" y="1371600"/>
            <a:ext cx="8763000" cy="0"/>
          </a:xfrm>
          <a:prstGeom prst="straightConnector1">
            <a:avLst/>
          </a:prstGeom>
          <a:noFill/>
          <a:ln w="19050" cap="flat" cmpd="sng">
            <a:solidFill>
              <a:schemeClr val="hlink"/>
            </a:solidFill>
            <a:prstDash val="solid"/>
            <a:miter lim="800000"/>
            <a:headEnd type="none" w="med" len="med"/>
            <a:tailEnd type="none" w="med" len="med"/>
          </a:ln>
        </p:spPr>
      </p:cxnSp>
      <p:sp>
        <p:nvSpPr>
          <p:cNvPr id="618" name="Google Shape;618;p59"/>
          <p:cNvSpPr txBox="1"/>
          <p:nvPr/>
        </p:nvSpPr>
        <p:spPr>
          <a:xfrm>
            <a:off x="304800" y="762000"/>
            <a:ext cx="4779962" cy="46196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folHlink"/>
              </a:buClr>
              <a:buSzPts val="2400"/>
              <a:buFont typeface="Times New Roman"/>
              <a:buNone/>
            </a:pPr>
            <a:r>
              <a:rPr lang="en-US" sz="2400" b="1" i="0" u="none">
                <a:solidFill>
                  <a:schemeClr val="folHlink"/>
                </a:solidFill>
                <a:latin typeface="Times New Roman"/>
                <a:ea typeface="Times New Roman"/>
                <a:cs typeface="Times New Roman"/>
                <a:sym typeface="Times New Roman"/>
              </a:rPr>
              <a:t>Figure 6.19  </a:t>
            </a:r>
            <a:r>
              <a:rPr lang="en-US" sz="2400" b="1" i="1" u="none">
                <a:solidFill>
                  <a:schemeClr val="dk1"/>
                </a:solidFill>
                <a:latin typeface="Times New Roman"/>
                <a:ea typeface="Times New Roman"/>
                <a:cs typeface="Times New Roman"/>
                <a:sym typeface="Times New Roman"/>
              </a:rPr>
              <a:t>Multilevel multiplexing</a:t>
            </a:r>
            <a:endParaRPr/>
          </a:p>
        </p:txBody>
      </p:sp>
      <p:cxnSp>
        <p:nvCxnSpPr>
          <p:cNvPr id="619" name="Google Shape;619;p59"/>
          <p:cNvCxnSpPr/>
          <p:nvPr/>
        </p:nvCxnSpPr>
        <p:spPr>
          <a:xfrm>
            <a:off x="152400" y="6248400"/>
            <a:ext cx="8763000" cy="0"/>
          </a:xfrm>
          <a:prstGeom prst="straightConnector1">
            <a:avLst/>
          </a:prstGeom>
          <a:noFill/>
          <a:ln w="76200" cap="flat" cmpd="sng">
            <a:solidFill>
              <a:schemeClr val="hlink"/>
            </a:solidFill>
            <a:prstDash val="solid"/>
            <a:miter lim="800000"/>
            <a:headEnd type="none" w="med" len="med"/>
            <a:tailEnd type="none" w="med" len="med"/>
          </a:ln>
        </p:spPr>
      </p:cxnSp>
      <p:pic>
        <p:nvPicPr>
          <p:cNvPr id="620" name="Google Shape;620;p59"/>
          <p:cNvPicPr preferRelativeResize="0"/>
          <p:nvPr/>
        </p:nvPicPr>
        <p:blipFill rotWithShape="1">
          <a:blip r:embed="rId3">
            <a:alphaModFix/>
          </a:blip>
          <a:srcRect/>
          <a:stretch/>
        </p:blipFill>
        <p:spPr>
          <a:xfrm>
            <a:off x="762000" y="3200400"/>
            <a:ext cx="7897812" cy="2938462"/>
          </a:xfrm>
          <a:prstGeom prst="rect">
            <a:avLst/>
          </a:prstGeom>
          <a:noFill/>
          <a:ln>
            <a:noFill/>
          </a:ln>
        </p:spPr>
      </p:pic>
      <p:sp>
        <p:nvSpPr>
          <p:cNvPr id="621" name="Google Shape;621;p59"/>
          <p:cNvSpPr txBox="1"/>
          <p:nvPr/>
        </p:nvSpPr>
        <p:spPr>
          <a:xfrm>
            <a:off x="457200" y="1447800"/>
            <a:ext cx="8077200" cy="646112"/>
          </a:xfrm>
          <a:prstGeom prst="rect">
            <a:avLst/>
          </a:prstGeom>
          <a:noFill/>
          <a:ln>
            <a:noFill/>
          </a:ln>
        </p:spPr>
        <p:txBody>
          <a:bodyPr spcFirstLastPara="1" wrap="square" lIns="91425" tIns="45700" rIns="91425" bIns="45700" anchor="t" anchorCtr="0">
            <a:spAutoFit/>
          </a:bodyPr>
          <a:lstStyle/>
          <a:p>
            <a:pPr marL="0" marR="0" lvl="0" indent="0" algn="l" rtl="0">
              <a:lnSpc>
                <a:spcPct val="90000"/>
              </a:lnSpc>
              <a:spcBef>
                <a:spcPts val="0"/>
              </a:spcBef>
              <a:spcAft>
                <a:spcPts val="0"/>
              </a:spcAft>
              <a:buClr>
                <a:schemeClr val="hlink"/>
              </a:buClr>
              <a:buSzPts val="2000"/>
              <a:buFont typeface="Arial"/>
              <a:buNone/>
            </a:pPr>
            <a:r>
              <a:rPr lang="en-US" sz="2000" b="1" i="0" u="none">
                <a:solidFill>
                  <a:schemeClr val="hlink"/>
                </a:solidFill>
                <a:latin typeface="Arial"/>
                <a:ea typeface="Arial"/>
                <a:cs typeface="Arial"/>
                <a:sym typeface="Arial"/>
              </a:rPr>
              <a:t>Multilevel</a:t>
            </a:r>
            <a:r>
              <a:rPr lang="en-US" sz="2000" b="1" i="0" u="none">
                <a:solidFill>
                  <a:schemeClr val="dk1"/>
                </a:solidFill>
                <a:latin typeface="Arial"/>
                <a:ea typeface="Arial"/>
                <a:cs typeface="Arial"/>
                <a:sym typeface="Arial"/>
              </a:rPr>
              <a:t>: used when the data rate of the input links are multiples of each other.</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625"/>
        <p:cNvGrpSpPr/>
        <p:nvPr/>
      </p:nvGrpSpPr>
      <p:grpSpPr>
        <a:xfrm>
          <a:off x="0" y="0"/>
          <a:ext cx="0" cy="0"/>
          <a:chOff x="0" y="0"/>
          <a:chExt cx="0" cy="0"/>
        </a:xfrm>
      </p:grpSpPr>
      <p:sp>
        <p:nvSpPr>
          <p:cNvPr id="626" name="Google Shape;626;p60"/>
          <p:cNvSpPr txBox="1"/>
          <p:nvPr/>
        </p:nvSpPr>
        <p:spPr>
          <a:xfrm>
            <a:off x="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lt2"/>
              </a:buClr>
              <a:buSzPts val="2000"/>
              <a:buFont typeface="Arial"/>
              <a:buNone/>
            </a:pPr>
            <a:r>
              <a:rPr lang="en-US" sz="2000" b="1" i="0" u="none">
                <a:solidFill>
                  <a:schemeClr val="lt2"/>
                </a:solidFill>
                <a:latin typeface="Arial"/>
                <a:ea typeface="Arial"/>
                <a:cs typeface="Arial"/>
                <a:sym typeface="Arial"/>
              </a:rPr>
              <a:t>6.</a:t>
            </a:r>
            <a:fld id="{00000000-1234-1234-1234-123412341234}" type="slidenum">
              <a:rPr lang="en-US" sz="2000" b="1" i="0" u="none">
                <a:solidFill>
                  <a:schemeClr val="lt2"/>
                </a:solidFill>
                <a:latin typeface="Arial"/>
                <a:ea typeface="Arial"/>
                <a:cs typeface="Arial"/>
                <a:sym typeface="Arial"/>
              </a:rPr>
              <a:t>46</a:t>
            </a:fld>
            <a:endParaRPr/>
          </a:p>
        </p:txBody>
      </p:sp>
      <p:cxnSp>
        <p:nvCxnSpPr>
          <p:cNvPr id="627" name="Google Shape;627;p60"/>
          <p:cNvCxnSpPr/>
          <p:nvPr/>
        </p:nvCxnSpPr>
        <p:spPr>
          <a:xfrm>
            <a:off x="152400" y="533400"/>
            <a:ext cx="8763000" cy="0"/>
          </a:xfrm>
          <a:prstGeom prst="straightConnector1">
            <a:avLst/>
          </a:prstGeom>
          <a:noFill/>
          <a:ln w="76200" cap="flat" cmpd="sng">
            <a:solidFill>
              <a:schemeClr val="hlink"/>
            </a:solidFill>
            <a:prstDash val="solid"/>
            <a:miter lim="800000"/>
            <a:headEnd type="none" w="med" len="med"/>
            <a:tailEnd type="none" w="med" len="med"/>
          </a:ln>
        </p:spPr>
      </p:cxnSp>
      <p:cxnSp>
        <p:nvCxnSpPr>
          <p:cNvPr id="628" name="Google Shape;628;p60"/>
          <p:cNvCxnSpPr/>
          <p:nvPr/>
        </p:nvCxnSpPr>
        <p:spPr>
          <a:xfrm>
            <a:off x="152400" y="1371600"/>
            <a:ext cx="8763000" cy="0"/>
          </a:xfrm>
          <a:prstGeom prst="straightConnector1">
            <a:avLst/>
          </a:prstGeom>
          <a:noFill/>
          <a:ln w="19050" cap="flat" cmpd="sng">
            <a:solidFill>
              <a:schemeClr val="hlink"/>
            </a:solidFill>
            <a:prstDash val="solid"/>
            <a:miter lim="800000"/>
            <a:headEnd type="none" w="med" len="med"/>
            <a:tailEnd type="none" w="med" len="med"/>
          </a:ln>
        </p:spPr>
      </p:cxnSp>
      <p:sp>
        <p:nvSpPr>
          <p:cNvPr id="629" name="Google Shape;629;p60"/>
          <p:cNvSpPr txBox="1"/>
          <p:nvPr/>
        </p:nvSpPr>
        <p:spPr>
          <a:xfrm>
            <a:off x="457200" y="685800"/>
            <a:ext cx="5122862" cy="46196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folHlink"/>
              </a:buClr>
              <a:buSzPts val="2400"/>
              <a:buFont typeface="Times New Roman"/>
              <a:buNone/>
            </a:pPr>
            <a:r>
              <a:rPr lang="en-US" sz="2400" b="1" i="0" u="none">
                <a:solidFill>
                  <a:schemeClr val="folHlink"/>
                </a:solidFill>
                <a:latin typeface="Times New Roman"/>
                <a:ea typeface="Times New Roman"/>
                <a:cs typeface="Times New Roman"/>
                <a:sym typeface="Times New Roman"/>
              </a:rPr>
              <a:t>Figure 6.20  </a:t>
            </a:r>
            <a:r>
              <a:rPr lang="en-US" sz="2400" b="1" i="1" u="none">
                <a:solidFill>
                  <a:schemeClr val="dk1"/>
                </a:solidFill>
                <a:latin typeface="Times New Roman"/>
                <a:ea typeface="Times New Roman"/>
                <a:cs typeface="Times New Roman"/>
                <a:sym typeface="Times New Roman"/>
              </a:rPr>
              <a:t>Multiple-slot multiplexing</a:t>
            </a:r>
            <a:endParaRPr/>
          </a:p>
        </p:txBody>
      </p:sp>
      <p:cxnSp>
        <p:nvCxnSpPr>
          <p:cNvPr id="630" name="Google Shape;630;p60"/>
          <p:cNvCxnSpPr/>
          <p:nvPr/>
        </p:nvCxnSpPr>
        <p:spPr>
          <a:xfrm>
            <a:off x="152400" y="6248400"/>
            <a:ext cx="8763000" cy="0"/>
          </a:xfrm>
          <a:prstGeom prst="straightConnector1">
            <a:avLst/>
          </a:prstGeom>
          <a:noFill/>
          <a:ln w="76200" cap="flat" cmpd="sng">
            <a:solidFill>
              <a:schemeClr val="hlink"/>
            </a:solidFill>
            <a:prstDash val="solid"/>
            <a:miter lim="800000"/>
            <a:headEnd type="none" w="med" len="med"/>
            <a:tailEnd type="none" w="med" len="med"/>
          </a:ln>
        </p:spPr>
      </p:cxnSp>
      <p:pic>
        <p:nvPicPr>
          <p:cNvPr id="631" name="Google Shape;631;p60"/>
          <p:cNvPicPr preferRelativeResize="0"/>
          <p:nvPr/>
        </p:nvPicPr>
        <p:blipFill rotWithShape="1">
          <a:blip r:embed="rId3">
            <a:alphaModFix/>
          </a:blip>
          <a:srcRect/>
          <a:stretch/>
        </p:blipFill>
        <p:spPr>
          <a:xfrm>
            <a:off x="685800" y="3352800"/>
            <a:ext cx="7751762" cy="2439987"/>
          </a:xfrm>
          <a:prstGeom prst="rect">
            <a:avLst/>
          </a:prstGeom>
          <a:noFill/>
          <a:ln>
            <a:noFill/>
          </a:ln>
        </p:spPr>
      </p:pic>
      <p:sp>
        <p:nvSpPr>
          <p:cNvPr id="632" name="Google Shape;632;p60"/>
          <p:cNvSpPr txBox="1"/>
          <p:nvPr/>
        </p:nvSpPr>
        <p:spPr>
          <a:xfrm>
            <a:off x="304800" y="1600200"/>
            <a:ext cx="8001000" cy="1089025"/>
          </a:xfrm>
          <a:prstGeom prst="rect">
            <a:avLst/>
          </a:prstGeom>
          <a:noFill/>
          <a:ln>
            <a:noFill/>
          </a:ln>
        </p:spPr>
        <p:txBody>
          <a:bodyPr spcFirstLastPara="1" wrap="square" lIns="91425" tIns="45700" rIns="91425" bIns="45700" anchor="t" anchorCtr="0">
            <a:spAutoFit/>
          </a:bodyPr>
          <a:lstStyle/>
          <a:p>
            <a:pPr marL="0" marR="0" lvl="0" indent="0" algn="l" rtl="0">
              <a:lnSpc>
                <a:spcPct val="90000"/>
              </a:lnSpc>
              <a:spcBef>
                <a:spcPts val="0"/>
              </a:spcBef>
              <a:spcAft>
                <a:spcPts val="0"/>
              </a:spcAft>
              <a:buClr>
                <a:schemeClr val="hlink"/>
              </a:buClr>
              <a:buSzPts val="1800"/>
              <a:buFont typeface="Arial"/>
              <a:buNone/>
            </a:pPr>
            <a:r>
              <a:rPr lang="en-US" sz="1800" b="1" i="0" u="none">
                <a:solidFill>
                  <a:schemeClr val="hlink"/>
                </a:solidFill>
                <a:latin typeface="Arial"/>
                <a:ea typeface="Arial"/>
                <a:cs typeface="Arial"/>
                <a:sym typeface="Arial"/>
              </a:rPr>
              <a:t>Multislot</a:t>
            </a:r>
            <a:r>
              <a:rPr lang="en-US" sz="1800" b="1" i="0" u="none">
                <a:solidFill>
                  <a:schemeClr val="dk1"/>
                </a:solidFill>
                <a:latin typeface="Arial"/>
                <a:ea typeface="Arial"/>
                <a:cs typeface="Arial"/>
                <a:sym typeface="Arial"/>
              </a:rPr>
              <a:t>: used when there is a GCD between the data rates. In Figure the input line with a 50-kbps data rate can be given two slots in the output. We insert a de-multiplexer in the line to</a:t>
            </a:r>
            <a:endParaRPr/>
          </a:p>
          <a:p>
            <a:pPr marL="0" marR="0" lvl="0" indent="0" algn="l" rtl="0">
              <a:lnSpc>
                <a:spcPct val="90000"/>
              </a:lnSpc>
              <a:spcBef>
                <a:spcPts val="0"/>
              </a:spcBef>
              <a:spcAft>
                <a:spcPts val="0"/>
              </a:spcAft>
              <a:buClr>
                <a:schemeClr val="dk1"/>
              </a:buClr>
              <a:buSzPts val="1800"/>
              <a:buFont typeface="Arial"/>
              <a:buNone/>
            </a:pPr>
            <a:r>
              <a:rPr lang="en-US" sz="1800" b="1" i="0" u="none">
                <a:solidFill>
                  <a:schemeClr val="dk1"/>
                </a:solidFill>
                <a:latin typeface="Arial"/>
                <a:ea typeface="Arial"/>
                <a:cs typeface="Arial"/>
                <a:sym typeface="Arial"/>
              </a:rPr>
              <a:t>make two inputs out of one.</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636"/>
        <p:cNvGrpSpPr/>
        <p:nvPr/>
      </p:nvGrpSpPr>
      <p:grpSpPr>
        <a:xfrm>
          <a:off x="0" y="0"/>
          <a:ext cx="0" cy="0"/>
          <a:chOff x="0" y="0"/>
          <a:chExt cx="0" cy="0"/>
        </a:xfrm>
      </p:grpSpPr>
      <p:sp>
        <p:nvSpPr>
          <p:cNvPr id="637" name="Google Shape;637;p61"/>
          <p:cNvSpPr txBox="1"/>
          <p:nvPr/>
        </p:nvSpPr>
        <p:spPr>
          <a:xfrm>
            <a:off x="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lt2"/>
              </a:buClr>
              <a:buSzPts val="2000"/>
              <a:buFont typeface="Arial"/>
              <a:buNone/>
            </a:pPr>
            <a:r>
              <a:rPr lang="en-US" sz="2000" b="1" i="0" u="none">
                <a:solidFill>
                  <a:schemeClr val="lt2"/>
                </a:solidFill>
                <a:latin typeface="Arial"/>
                <a:ea typeface="Arial"/>
                <a:cs typeface="Arial"/>
                <a:sym typeface="Arial"/>
              </a:rPr>
              <a:t>6.</a:t>
            </a:r>
            <a:fld id="{00000000-1234-1234-1234-123412341234}" type="slidenum">
              <a:rPr lang="en-US" sz="2000" b="1" i="0" u="none">
                <a:solidFill>
                  <a:schemeClr val="lt2"/>
                </a:solidFill>
                <a:latin typeface="Arial"/>
                <a:ea typeface="Arial"/>
                <a:cs typeface="Arial"/>
                <a:sym typeface="Arial"/>
              </a:rPr>
              <a:t>47</a:t>
            </a:fld>
            <a:endParaRPr/>
          </a:p>
        </p:txBody>
      </p:sp>
      <p:cxnSp>
        <p:nvCxnSpPr>
          <p:cNvPr id="638" name="Google Shape;638;p61"/>
          <p:cNvCxnSpPr/>
          <p:nvPr/>
        </p:nvCxnSpPr>
        <p:spPr>
          <a:xfrm>
            <a:off x="152400" y="533400"/>
            <a:ext cx="8763000" cy="0"/>
          </a:xfrm>
          <a:prstGeom prst="straightConnector1">
            <a:avLst/>
          </a:prstGeom>
          <a:noFill/>
          <a:ln w="76200" cap="flat" cmpd="sng">
            <a:solidFill>
              <a:schemeClr val="hlink"/>
            </a:solidFill>
            <a:prstDash val="solid"/>
            <a:miter lim="800000"/>
            <a:headEnd type="none" w="med" len="med"/>
            <a:tailEnd type="none" w="med" len="med"/>
          </a:ln>
        </p:spPr>
      </p:cxnSp>
      <p:cxnSp>
        <p:nvCxnSpPr>
          <p:cNvPr id="639" name="Google Shape;639;p61"/>
          <p:cNvCxnSpPr/>
          <p:nvPr/>
        </p:nvCxnSpPr>
        <p:spPr>
          <a:xfrm>
            <a:off x="152400" y="1371600"/>
            <a:ext cx="8763000" cy="0"/>
          </a:xfrm>
          <a:prstGeom prst="straightConnector1">
            <a:avLst/>
          </a:prstGeom>
          <a:noFill/>
          <a:ln w="19050" cap="flat" cmpd="sng">
            <a:solidFill>
              <a:schemeClr val="hlink"/>
            </a:solidFill>
            <a:prstDash val="solid"/>
            <a:miter lim="800000"/>
            <a:headEnd type="none" w="med" len="med"/>
            <a:tailEnd type="none" w="med" len="med"/>
          </a:ln>
        </p:spPr>
      </p:cxnSp>
      <p:sp>
        <p:nvSpPr>
          <p:cNvPr id="640" name="Google Shape;640;p61"/>
          <p:cNvSpPr txBox="1"/>
          <p:nvPr/>
        </p:nvSpPr>
        <p:spPr>
          <a:xfrm>
            <a:off x="304800" y="762000"/>
            <a:ext cx="3582987" cy="46196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folHlink"/>
              </a:buClr>
              <a:buSzPts val="2400"/>
              <a:buFont typeface="Times New Roman"/>
              <a:buNone/>
            </a:pPr>
            <a:r>
              <a:rPr lang="en-US" sz="2400" b="1" i="0" u="none">
                <a:solidFill>
                  <a:schemeClr val="folHlink"/>
                </a:solidFill>
                <a:latin typeface="Times New Roman"/>
                <a:ea typeface="Times New Roman"/>
                <a:cs typeface="Times New Roman"/>
                <a:sym typeface="Times New Roman"/>
              </a:rPr>
              <a:t>Figure 6.21  </a:t>
            </a:r>
            <a:r>
              <a:rPr lang="en-US" sz="2400" b="1" i="1" u="none">
                <a:solidFill>
                  <a:schemeClr val="dk1"/>
                </a:solidFill>
                <a:latin typeface="Times New Roman"/>
                <a:ea typeface="Times New Roman"/>
                <a:cs typeface="Times New Roman"/>
                <a:sym typeface="Times New Roman"/>
              </a:rPr>
              <a:t>Pulse stuffing</a:t>
            </a:r>
            <a:endParaRPr/>
          </a:p>
        </p:txBody>
      </p:sp>
      <p:cxnSp>
        <p:nvCxnSpPr>
          <p:cNvPr id="641" name="Google Shape;641;p61"/>
          <p:cNvCxnSpPr/>
          <p:nvPr/>
        </p:nvCxnSpPr>
        <p:spPr>
          <a:xfrm>
            <a:off x="152400" y="6248400"/>
            <a:ext cx="8763000" cy="0"/>
          </a:xfrm>
          <a:prstGeom prst="straightConnector1">
            <a:avLst/>
          </a:prstGeom>
          <a:noFill/>
          <a:ln w="76200" cap="flat" cmpd="sng">
            <a:solidFill>
              <a:schemeClr val="hlink"/>
            </a:solidFill>
            <a:prstDash val="solid"/>
            <a:miter lim="800000"/>
            <a:headEnd type="none" w="med" len="med"/>
            <a:tailEnd type="none" w="med" len="med"/>
          </a:ln>
        </p:spPr>
      </p:cxnSp>
      <p:pic>
        <p:nvPicPr>
          <p:cNvPr id="642" name="Google Shape;642;p61"/>
          <p:cNvPicPr preferRelativeResize="0"/>
          <p:nvPr/>
        </p:nvPicPr>
        <p:blipFill rotWithShape="1">
          <a:blip r:embed="rId3">
            <a:alphaModFix/>
          </a:blip>
          <a:srcRect/>
          <a:stretch/>
        </p:blipFill>
        <p:spPr>
          <a:xfrm>
            <a:off x="1371600" y="3657600"/>
            <a:ext cx="6353175" cy="2284412"/>
          </a:xfrm>
          <a:prstGeom prst="rect">
            <a:avLst/>
          </a:prstGeom>
          <a:noFill/>
          <a:ln>
            <a:noFill/>
          </a:ln>
        </p:spPr>
      </p:pic>
      <p:sp>
        <p:nvSpPr>
          <p:cNvPr id="643" name="Google Shape;643;p61"/>
          <p:cNvSpPr txBox="1"/>
          <p:nvPr/>
        </p:nvSpPr>
        <p:spPr>
          <a:xfrm>
            <a:off x="381000" y="1524000"/>
            <a:ext cx="8077200" cy="839787"/>
          </a:xfrm>
          <a:prstGeom prst="rect">
            <a:avLst/>
          </a:prstGeom>
          <a:noFill/>
          <a:ln>
            <a:noFill/>
          </a:ln>
        </p:spPr>
        <p:txBody>
          <a:bodyPr spcFirstLastPara="1" wrap="square" lIns="91425" tIns="45700" rIns="91425" bIns="45700" anchor="t" anchorCtr="0">
            <a:spAutoFit/>
          </a:bodyPr>
          <a:lstStyle/>
          <a:p>
            <a:pPr marL="0" marR="0" lvl="0" indent="0" algn="l" rtl="0">
              <a:lnSpc>
                <a:spcPct val="90000"/>
              </a:lnSpc>
              <a:spcBef>
                <a:spcPts val="0"/>
              </a:spcBef>
              <a:spcAft>
                <a:spcPts val="0"/>
              </a:spcAft>
              <a:buClr>
                <a:schemeClr val="hlink"/>
              </a:buClr>
              <a:buSzPts val="1800"/>
              <a:buFont typeface="Arial"/>
              <a:buNone/>
            </a:pPr>
            <a:r>
              <a:rPr lang="en-US" sz="1800" b="1" i="0" u="none">
                <a:solidFill>
                  <a:schemeClr val="hlink"/>
                </a:solidFill>
                <a:latin typeface="Arial"/>
                <a:ea typeface="Arial"/>
                <a:cs typeface="Arial"/>
                <a:sym typeface="Arial"/>
              </a:rPr>
              <a:t>Pulse Stuffing</a:t>
            </a:r>
            <a:r>
              <a:rPr lang="en-US" sz="1800" b="1" i="0" u="none">
                <a:solidFill>
                  <a:schemeClr val="dk1"/>
                </a:solidFill>
                <a:latin typeface="Arial"/>
                <a:ea typeface="Arial"/>
                <a:cs typeface="Arial"/>
                <a:sym typeface="Arial"/>
              </a:rPr>
              <a:t>: used when there is no GCD between the links. The slowest speed link will be brought up to the speed of the other links by bit insertion, this is called pulse stuffing, bit padding, or bit stuffing.</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647"/>
        <p:cNvGrpSpPr/>
        <p:nvPr/>
      </p:nvGrpSpPr>
      <p:grpSpPr>
        <a:xfrm>
          <a:off x="0" y="0"/>
          <a:ext cx="0" cy="0"/>
          <a:chOff x="0" y="0"/>
          <a:chExt cx="0" cy="0"/>
        </a:xfrm>
      </p:grpSpPr>
      <p:sp>
        <p:nvSpPr>
          <p:cNvPr id="648" name="Google Shape;648;p62"/>
          <p:cNvSpPr txBox="1"/>
          <p:nvPr/>
        </p:nvSpPr>
        <p:spPr>
          <a:xfrm>
            <a:off x="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lt2"/>
              </a:buClr>
              <a:buSzPts val="2000"/>
              <a:buFont typeface="Arial"/>
              <a:buNone/>
            </a:pPr>
            <a:r>
              <a:rPr lang="en-US" sz="2000" b="1" i="0" u="none">
                <a:solidFill>
                  <a:schemeClr val="lt2"/>
                </a:solidFill>
                <a:latin typeface="Arial"/>
                <a:ea typeface="Arial"/>
                <a:cs typeface="Arial"/>
                <a:sym typeface="Arial"/>
              </a:rPr>
              <a:t>6.</a:t>
            </a:r>
            <a:fld id="{00000000-1234-1234-1234-123412341234}" type="slidenum">
              <a:rPr lang="en-US" sz="2000" b="1" i="0" u="none">
                <a:solidFill>
                  <a:schemeClr val="lt2"/>
                </a:solidFill>
                <a:latin typeface="Arial"/>
                <a:ea typeface="Arial"/>
                <a:cs typeface="Arial"/>
                <a:sym typeface="Arial"/>
              </a:rPr>
              <a:t>48</a:t>
            </a:fld>
            <a:endParaRPr/>
          </a:p>
        </p:txBody>
      </p:sp>
      <p:cxnSp>
        <p:nvCxnSpPr>
          <p:cNvPr id="649" name="Google Shape;649;p62"/>
          <p:cNvCxnSpPr/>
          <p:nvPr/>
        </p:nvCxnSpPr>
        <p:spPr>
          <a:xfrm>
            <a:off x="152400" y="533400"/>
            <a:ext cx="8763000" cy="0"/>
          </a:xfrm>
          <a:prstGeom prst="straightConnector1">
            <a:avLst/>
          </a:prstGeom>
          <a:noFill/>
          <a:ln w="76200" cap="flat" cmpd="sng">
            <a:solidFill>
              <a:schemeClr val="hlink"/>
            </a:solidFill>
            <a:prstDash val="solid"/>
            <a:miter lim="800000"/>
            <a:headEnd type="none" w="med" len="med"/>
            <a:tailEnd type="none" w="med" len="med"/>
          </a:ln>
        </p:spPr>
      </p:cxnSp>
      <p:cxnSp>
        <p:nvCxnSpPr>
          <p:cNvPr id="650" name="Google Shape;650;p62"/>
          <p:cNvCxnSpPr/>
          <p:nvPr/>
        </p:nvCxnSpPr>
        <p:spPr>
          <a:xfrm>
            <a:off x="152400" y="1371600"/>
            <a:ext cx="8763000" cy="0"/>
          </a:xfrm>
          <a:prstGeom prst="straightConnector1">
            <a:avLst/>
          </a:prstGeom>
          <a:noFill/>
          <a:ln w="19050" cap="flat" cmpd="sng">
            <a:solidFill>
              <a:schemeClr val="hlink"/>
            </a:solidFill>
            <a:prstDash val="solid"/>
            <a:miter lim="800000"/>
            <a:headEnd type="none" w="med" len="med"/>
            <a:tailEnd type="none" w="med" len="med"/>
          </a:ln>
        </p:spPr>
      </p:cxnSp>
      <p:sp>
        <p:nvSpPr>
          <p:cNvPr id="651" name="Google Shape;651;p62"/>
          <p:cNvSpPr txBox="1"/>
          <p:nvPr/>
        </p:nvSpPr>
        <p:spPr>
          <a:xfrm>
            <a:off x="304800" y="609600"/>
            <a:ext cx="4313237" cy="584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lt2"/>
              </a:buClr>
              <a:buSzPts val="3200"/>
              <a:buFont typeface="Times New Roman"/>
              <a:buNone/>
            </a:pPr>
            <a:r>
              <a:rPr lang="en-US" sz="3200" b="1" i="0" u="none">
                <a:solidFill>
                  <a:schemeClr val="lt2"/>
                </a:solidFill>
                <a:latin typeface="Times New Roman"/>
                <a:ea typeface="Times New Roman"/>
                <a:cs typeface="Times New Roman"/>
                <a:sym typeface="Times New Roman"/>
              </a:rPr>
              <a:t>Frame Synchronization</a:t>
            </a:r>
            <a:endParaRPr/>
          </a:p>
        </p:txBody>
      </p:sp>
      <p:cxnSp>
        <p:nvCxnSpPr>
          <p:cNvPr id="652" name="Google Shape;652;p62"/>
          <p:cNvCxnSpPr/>
          <p:nvPr/>
        </p:nvCxnSpPr>
        <p:spPr>
          <a:xfrm>
            <a:off x="152400" y="6248400"/>
            <a:ext cx="8763000" cy="0"/>
          </a:xfrm>
          <a:prstGeom prst="straightConnector1">
            <a:avLst/>
          </a:prstGeom>
          <a:noFill/>
          <a:ln w="76200" cap="flat" cmpd="sng">
            <a:solidFill>
              <a:schemeClr val="hlink"/>
            </a:solidFill>
            <a:prstDash val="solid"/>
            <a:miter lim="800000"/>
            <a:headEnd type="none" w="med" len="med"/>
            <a:tailEnd type="none" w="med" len="med"/>
          </a:ln>
        </p:spPr>
      </p:cxnSp>
      <p:sp>
        <p:nvSpPr>
          <p:cNvPr id="653" name="Google Shape;653;p62"/>
          <p:cNvSpPr txBox="1"/>
          <p:nvPr/>
        </p:nvSpPr>
        <p:spPr>
          <a:xfrm>
            <a:off x="152400" y="1524000"/>
            <a:ext cx="8686800" cy="3046412"/>
          </a:xfrm>
          <a:prstGeom prst="rect">
            <a:avLst/>
          </a:prstGeom>
          <a:noFill/>
          <a:ln>
            <a:noFill/>
          </a:ln>
        </p:spPr>
        <p:txBody>
          <a:bodyPr spcFirstLastPara="1" wrap="square" lIns="91425" tIns="45700" rIns="91425" bIns="45700" anchor="t" anchorCtr="0">
            <a:spAutoFit/>
          </a:bodyPr>
          <a:lstStyle/>
          <a:p>
            <a:pPr marL="342900" marR="0" lvl="0" indent="-342900" algn="l" rtl="0">
              <a:lnSpc>
                <a:spcPct val="100000"/>
              </a:lnSpc>
              <a:spcBef>
                <a:spcPts val="0"/>
              </a:spcBef>
              <a:spcAft>
                <a:spcPts val="0"/>
              </a:spcAft>
              <a:buClr>
                <a:schemeClr val="dk1"/>
              </a:buClr>
              <a:buSzPts val="2400"/>
              <a:buFont typeface="Arial"/>
              <a:buChar char="•"/>
            </a:pPr>
            <a:r>
              <a:rPr lang="en-US" sz="2400" b="0" i="0" u="none">
                <a:solidFill>
                  <a:schemeClr val="dk1"/>
                </a:solidFill>
                <a:latin typeface="Arial"/>
                <a:ea typeface="Arial"/>
                <a:cs typeface="Arial"/>
                <a:sym typeface="Arial"/>
              </a:rPr>
              <a:t>Synchronization between the multiplexer and demultiplexer is a major issue. If the multiplexer and the demultiplexer are not synchronized, a bit belonging to one channel may be received by the wrong channel. </a:t>
            </a:r>
            <a:endParaRPr/>
          </a:p>
          <a:p>
            <a:pPr marL="342900" marR="0" lvl="0" indent="-342900" algn="l" rtl="0">
              <a:lnSpc>
                <a:spcPct val="100000"/>
              </a:lnSpc>
              <a:spcBef>
                <a:spcPts val="0"/>
              </a:spcBef>
              <a:spcAft>
                <a:spcPts val="0"/>
              </a:spcAft>
              <a:buClr>
                <a:schemeClr val="dk1"/>
              </a:buClr>
              <a:buSzPts val="2400"/>
              <a:buFont typeface="Arial"/>
              <a:buChar char="•"/>
            </a:pPr>
            <a:r>
              <a:rPr lang="en-US" sz="2400" b="0" i="0" u="none">
                <a:solidFill>
                  <a:schemeClr val="dk1"/>
                </a:solidFill>
                <a:latin typeface="Arial"/>
                <a:ea typeface="Arial"/>
                <a:cs typeface="Arial"/>
                <a:sym typeface="Arial"/>
              </a:rPr>
              <a:t>For this reason, one or more </a:t>
            </a:r>
            <a:r>
              <a:rPr lang="en-US" sz="2400" b="0" i="0" u="none">
                <a:solidFill>
                  <a:srgbClr val="3366FF"/>
                </a:solidFill>
                <a:latin typeface="Arial"/>
                <a:ea typeface="Arial"/>
                <a:cs typeface="Arial"/>
                <a:sym typeface="Arial"/>
              </a:rPr>
              <a:t>synchronization bits </a:t>
            </a:r>
            <a:r>
              <a:rPr lang="en-US" sz="2400" b="0" i="0" u="none">
                <a:solidFill>
                  <a:schemeClr val="dk1"/>
                </a:solidFill>
                <a:latin typeface="Arial"/>
                <a:ea typeface="Arial"/>
                <a:cs typeface="Arial"/>
                <a:sym typeface="Arial"/>
              </a:rPr>
              <a:t>are usually added to the beginning of each frame.</a:t>
            </a:r>
            <a:endParaRPr/>
          </a:p>
          <a:p>
            <a:pPr marL="342900" marR="0" lvl="0" indent="-342900" algn="l" rtl="0">
              <a:lnSpc>
                <a:spcPct val="100000"/>
              </a:lnSpc>
              <a:spcBef>
                <a:spcPts val="0"/>
              </a:spcBef>
              <a:spcAft>
                <a:spcPts val="0"/>
              </a:spcAft>
              <a:buClr>
                <a:schemeClr val="dk1"/>
              </a:buClr>
              <a:buSzPts val="2400"/>
              <a:buFont typeface="Arial"/>
              <a:buChar char="•"/>
            </a:pPr>
            <a:r>
              <a:rPr lang="en-US" sz="2400" b="0" i="0" u="none">
                <a:solidFill>
                  <a:schemeClr val="dk1"/>
                </a:solidFill>
                <a:latin typeface="Arial"/>
                <a:ea typeface="Arial"/>
                <a:cs typeface="Arial"/>
                <a:sym typeface="Arial"/>
              </a:rPr>
              <a:t>In most cases, this synchronization information consists of 1 bit per frame, alternating between 0 and 1.</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657"/>
        <p:cNvGrpSpPr/>
        <p:nvPr/>
      </p:nvGrpSpPr>
      <p:grpSpPr>
        <a:xfrm>
          <a:off x="0" y="0"/>
          <a:ext cx="0" cy="0"/>
          <a:chOff x="0" y="0"/>
          <a:chExt cx="0" cy="0"/>
        </a:xfrm>
      </p:grpSpPr>
      <p:sp>
        <p:nvSpPr>
          <p:cNvPr id="658" name="Google Shape;658;p63"/>
          <p:cNvSpPr txBox="1"/>
          <p:nvPr/>
        </p:nvSpPr>
        <p:spPr>
          <a:xfrm>
            <a:off x="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lt2"/>
              </a:buClr>
              <a:buSzPts val="2000"/>
              <a:buFont typeface="Arial"/>
              <a:buNone/>
            </a:pPr>
            <a:r>
              <a:rPr lang="en-US" sz="2000" b="1" i="0" u="none">
                <a:solidFill>
                  <a:schemeClr val="lt2"/>
                </a:solidFill>
                <a:latin typeface="Arial"/>
                <a:ea typeface="Arial"/>
                <a:cs typeface="Arial"/>
                <a:sym typeface="Arial"/>
              </a:rPr>
              <a:t>6.</a:t>
            </a:r>
            <a:fld id="{00000000-1234-1234-1234-123412341234}" type="slidenum">
              <a:rPr lang="en-US" sz="2000" b="1" i="0" u="none">
                <a:solidFill>
                  <a:schemeClr val="lt2"/>
                </a:solidFill>
                <a:latin typeface="Arial"/>
                <a:ea typeface="Arial"/>
                <a:cs typeface="Arial"/>
                <a:sym typeface="Arial"/>
              </a:rPr>
              <a:t>49</a:t>
            </a:fld>
            <a:endParaRPr/>
          </a:p>
        </p:txBody>
      </p:sp>
      <p:cxnSp>
        <p:nvCxnSpPr>
          <p:cNvPr id="659" name="Google Shape;659;p63"/>
          <p:cNvCxnSpPr/>
          <p:nvPr/>
        </p:nvCxnSpPr>
        <p:spPr>
          <a:xfrm>
            <a:off x="152400" y="533400"/>
            <a:ext cx="8763000" cy="0"/>
          </a:xfrm>
          <a:prstGeom prst="straightConnector1">
            <a:avLst/>
          </a:prstGeom>
          <a:noFill/>
          <a:ln w="76200" cap="flat" cmpd="sng">
            <a:solidFill>
              <a:schemeClr val="hlink"/>
            </a:solidFill>
            <a:prstDash val="solid"/>
            <a:miter lim="800000"/>
            <a:headEnd type="none" w="med" len="med"/>
            <a:tailEnd type="none" w="med" len="med"/>
          </a:ln>
        </p:spPr>
      </p:cxnSp>
      <p:cxnSp>
        <p:nvCxnSpPr>
          <p:cNvPr id="660" name="Google Shape;660;p63"/>
          <p:cNvCxnSpPr/>
          <p:nvPr/>
        </p:nvCxnSpPr>
        <p:spPr>
          <a:xfrm>
            <a:off x="152400" y="1371600"/>
            <a:ext cx="8763000" cy="0"/>
          </a:xfrm>
          <a:prstGeom prst="straightConnector1">
            <a:avLst/>
          </a:prstGeom>
          <a:noFill/>
          <a:ln w="19050" cap="flat" cmpd="sng">
            <a:solidFill>
              <a:schemeClr val="hlink"/>
            </a:solidFill>
            <a:prstDash val="solid"/>
            <a:miter lim="800000"/>
            <a:headEnd type="none" w="med" len="med"/>
            <a:tailEnd type="none" w="med" len="med"/>
          </a:ln>
        </p:spPr>
      </p:cxnSp>
      <p:sp>
        <p:nvSpPr>
          <p:cNvPr id="661" name="Google Shape;661;p63"/>
          <p:cNvSpPr txBox="1"/>
          <p:nvPr/>
        </p:nvSpPr>
        <p:spPr>
          <a:xfrm>
            <a:off x="304800" y="762000"/>
            <a:ext cx="3171825" cy="457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folHlink"/>
              </a:buClr>
              <a:buSzPts val="2400"/>
              <a:buFont typeface="Times New Roman"/>
              <a:buNone/>
            </a:pPr>
            <a:r>
              <a:rPr lang="en-US" sz="2400" b="1" i="0" u="none">
                <a:solidFill>
                  <a:schemeClr val="folHlink"/>
                </a:solidFill>
                <a:latin typeface="Times New Roman"/>
                <a:ea typeface="Times New Roman"/>
                <a:cs typeface="Times New Roman"/>
                <a:sym typeface="Times New Roman"/>
              </a:rPr>
              <a:t>Figure 6.22  </a:t>
            </a:r>
            <a:r>
              <a:rPr lang="en-US" sz="2000" b="1" i="1" u="none">
                <a:solidFill>
                  <a:schemeClr val="dk1"/>
                </a:solidFill>
                <a:latin typeface="Times New Roman"/>
                <a:ea typeface="Times New Roman"/>
                <a:cs typeface="Times New Roman"/>
                <a:sym typeface="Times New Roman"/>
              </a:rPr>
              <a:t>Framing bits</a:t>
            </a:r>
            <a:endParaRPr/>
          </a:p>
        </p:txBody>
      </p:sp>
      <p:cxnSp>
        <p:nvCxnSpPr>
          <p:cNvPr id="662" name="Google Shape;662;p63"/>
          <p:cNvCxnSpPr/>
          <p:nvPr/>
        </p:nvCxnSpPr>
        <p:spPr>
          <a:xfrm>
            <a:off x="152400" y="6248400"/>
            <a:ext cx="8763000" cy="0"/>
          </a:xfrm>
          <a:prstGeom prst="straightConnector1">
            <a:avLst/>
          </a:prstGeom>
          <a:noFill/>
          <a:ln w="76200" cap="flat" cmpd="sng">
            <a:solidFill>
              <a:schemeClr val="hlink"/>
            </a:solidFill>
            <a:prstDash val="solid"/>
            <a:miter lim="800000"/>
            <a:headEnd type="none" w="med" len="med"/>
            <a:tailEnd type="none" w="med" len="med"/>
          </a:ln>
        </p:spPr>
      </p:cxnSp>
      <p:pic>
        <p:nvPicPr>
          <p:cNvPr id="663" name="Google Shape;663;p63"/>
          <p:cNvPicPr preferRelativeResize="0"/>
          <p:nvPr/>
        </p:nvPicPr>
        <p:blipFill rotWithShape="1">
          <a:blip r:embed="rId3">
            <a:alphaModFix/>
          </a:blip>
          <a:srcRect/>
          <a:stretch/>
        </p:blipFill>
        <p:spPr>
          <a:xfrm>
            <a:off x="727075" y="2438400"/>
            <a:ext cx="7578725" cy="21875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19"/>
          <p:cNvSpPr txBox="1"/>
          <p:nvPr/>
        </p:nvSpPr>
        <p:spPr>
          <a:xfrm>
            <a:off x="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lt2"/>
              </a:buClr>
              <a:buSzPts val="2000"/>
              <a:buFont typeface="Arial"/>
              <a:buNone/>
            </a:pPr>
            <a:r>
              <a:rPr lang="en-US" sz="2000" b="1" i="0" u="none">
                <a:solidFill>
                  <a:schemeClr val="lt2"/>
                </a:solidFill>
                <a:latin typeface="Arial"/>
                <a:ea typeface="Arial"/>
                <a:cs typeface="Arial"/>
                <a:sym typeface="Arial"/>
              </a:rPr>
              <a:t>6.</a:t>
            </a:r>
            <a:fld id="{00000000-1234-1234-1234-123412341234}" type="slidenum">
              <a:rPr lang="en-US" sz="2000" b="1" i="0" u="none">
                <a:solidFill>
                  <a:schemeClr val="lt2"/>
                </a:solidFill>
                <a:latin typeface="Arial"/>
                <a:ea typeface="Arial"/>
                <a:cs typeface="Arial"/>
                <a:sym typeface="Arial"/>
              </a:rPr>
              <a:t>5</a:t>
            </a:fld>
            <a:endParaRPr/>
          </a:p>
        </p:txBody>
      </p:sp>
      <p:cxnSp>
        <p:nvCxnSpPr>
          <p:cNvPr id="131" name="Google Shape;131;p19"/>
          <p:cNvCxnSpPr/>
          <p:nvPr/>
        </p:nvCxnSpPr>
        <p:spPr>
          <a:xfrm>
            <a:off x="152400" y="533400"/>
            <a:ext cx="8763000" cy="0"/>
          </a:xfrm>
          <a:prstGeom prst="straightConnector1">
            <a:avLst/>
          </a:prstGeom>
          <a:noFill/>
          <a:ln w="76200" cap="flat" cmpd="sng">
            <a:solidFill>
              <a:schemeClr val="hlink"/>
            </a:solidFill>
            <a:prstDash val="solid"/>
            <a:miter lim="800000"/>
            <a:headEnd type="none" w="med" len="med"/>
            <a:tailEnd type="none" w="med" len="med"/>
          </a:ln>
        </p:spPr>
      </p:cxnSp>
      <p:cxnSp>
        <p:nvCxnSpPr>
          <p:cNvPr id="132" name="Google Shape;132;p19"/>
          <p:cNvCxnSpPr/>
          <p:nvPr/>
        </p:nvCxnSpPr>
        <p:spPr>
          <a:xfrm>
            <a:off x="152400" y="1371600"/>
            <a:ext cx="8763000" cy="0"/>
          </a:xfrm>
          <a:prstGeom prst="straightConnector1">
            <a:avLst/>
          </a:prstGeom>
          <a:noFill/>
          <a:ln w="19050" cap="flat" cmpd="sng">
            <a:solidFill>
              <a:schemeClr val="hlink"/>
            </a:solidFill>
            <a:prstDash val="solid"/>
            <a:miter lim="800000"/>
            <a:headEnd type="none" w="med" len="med"/>
            <a:tailEnd type="none" w="med" len="med"/>
          </a:ln>
        </p:spPr>
      </p:cxnSp>
      <p:sp>
        <p:nvSpPr>
          <p:cNvPr id="133" name="Google Shape;133;p19"/>
          <p:cNvSpPr txBox="1"/>
          <p:nvPr/>
        </p:nvSpPr>
        <p:spPr>
          <a:xfrm>
            <a:off x="304800" y="762000"/>
            <a:ext cx="4437062" cy="457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folHlink"/>
              </a:buClr>
              <a:buSzPts val="2400"/>
              <a:buFont typeface="Times New Roman"/>
              <a:buNone/>
            </a:pPr>
            <a:r>
              <a:rPr lang="en-US" sz="2400" b="1" i="0" u="none">
                <a:solidFill>
                  <a:schemeClr val="folHlink"/>
                </a:solidFill>
                <a:latin typeface="Times New Roman"/>
                <a:ea typeface="Times New Roman"/>
                <a:cs typeface="Times New Roman"/>
                <a:sym typeface="Times New Roman"/>
              </a:rPr>
              <a:t>Figure 6.2  </a:t>
            </a:r>
            <a:r>
              <a:rPr lang="en-US" sz="2000" b="1" i="1" u="none">
                <a:solidFill>
                  <a:schemeClr val="dk1"/>
                </a:solidFill>
                <a:latin typeface="Times New Roman"/>
                <a:ea typeface="Times New Roman"/>
                <a:cs typeface="Times New Roman"/>
                <a:sym typeface="Times New Roman"/>
              </a:rPr>
              <a:t>Categories of multiplexing</a:t>
            </a:r>
            <a:endParaRPr/>
          </a:p>
        </p:txBody>
      </p:sp>
      <p:cxnSp>
        <p:nvCxnSpPr>
          <p:cNvPr id="134" name="Google Shape;134;p19"/>
          <p:cNvCxnSpPr/>
          <p:nvPr/>
        </p:nvCxnSpPr>
        <p:spPr>
          <a:xfrm>
            <a:off x="152400" y="6248400"/>
            <a:ext cx="8763000" cy="0"/>
          </a:xfrm>
          <a:prstGeom prst="straightConnector1">
            <a:avLst/>
          </a:prstGeom>
          <a:noFill/>
          <a:ln w="76200" cap="flat" cmpd="sng">
            <a:solidFill>
              <a:schemeClr val="hlink"/>
            </a:solidFill>
            <a:prstDash val="solid"/>
            <a:miter lim="800000"/>
            <a:headEnd type="none" w="med" len="med"/>
            <a:tailEnd type="none" w="med" len="med"/>
          </a:ln>
        </p:spPr>
      </p:cxnSp>
      <p:pic>
        <p:nvPicPr>
          <p:cNvPr id="135" name="Google Shape;135;p19"/>
          <p:cNvPicPr preferRelativeResize="0"/>
          <p:nvPr/>
        </p:nvPicPr>
        <p:blipFill rotWithShape="1">
          <a:blip r:embed="rId3">
            <a:alphaModFix/>
          </a:blip>
          <a:srcRect/>
          <a:stretch/>
        </p:blipFill>
        <p:spPr>
          <a:xfrm>
            <a:off x="368300" y="2390775"/>
            <a:ext cx="8318500" cy="2409825"/>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667"/>
        <p:cNvGrpSpPr/>
        <p:nvPr/>
      </p:nvGrpSpPr>
      <p:grpSpPr>
        <a:xfrm>
          <a:off x="0" y="0"/>
          <a:ext cx="0" cy="0"/>
          <a:chOff x="0" y="0"/>
          <a:chExt cx="0" cy="0"/>
        </a:xfrm>
      </p:grpSpPr>
      <p:sp>
        <p:nvSpPr>
          <p:cNvPr id="668" name="Google Shape;668;p64"/>
          <p:cNvSpPr txBox="1"/>
          <p:nvPr/>
        </p:nvSpPr>
        <p:spPr>
          <a:xfrm>
            <a:off x="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lt2"/>
              </a:buClr>
              <a:buSzPts val="2000"/>
              <a:buFont typeface="Arial"/>
              <a:buNone/>
            </a:pPr>
            <a:r>
              <a:rPr lang="en-US" sz="2000" b="1" i="0" u="none">
                <a:solidFill>
                  <a:schemeClr val="lt2"/>
                </a:solidFill>
                <a:latin typeface="Arial"/>
                <a:ea typeface="Arial"/>
                <a:cs typeface="Arial"/>
                <a:sym typeface="Arial"/>
              </a:rPr>
              <a:t>6.</a:t>
            </a:r>
            <a:fld id="{00000000-1234-1234-1234-123412341234}" type="slidenum">
              <a:rPr lang="en-US" sz="2000" b="1" i="0" u="none">
                <a:solidFill>
                  <a:schemeClr val="lt2"/>
                </a:solidFill>
                <a:latin typeface="Arial"/>
                <a:ea typeface="Arial"/>
                <a:cs typeface="Arial"/>
                <a:sym typeface="Arial"/>
              </a:rPr>
              <a:t>50</a:t>
            </a:fld>
            <a:endParaRPr/>
          </a:p>
        </p:txBody>
      </p:sp>
      <p:sp>
        <p:nvSpPr>
          <p:cNvPr id="669" name="Google Shape;669;p64"/>
          <p:cNvSpPr txBox="1"/>
          <p:nvPr/>
        </p:nvSpPr>
        <p:spPr>
          <a:xfrm>
            <a:off x="366712" y="107950"/>
            <a:ext cx="438150" cy="474662"/>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670" name="Google Shape;670;p64"/>
          <p:cNvSpPr txBox="1"/>
          <p:nvPr/>
        </p:nvSpPr>
        <p:spPr>
          <a:xfrm>
            <a:off x="749300" y="107950"/>
            <a:ext cx="328612" cy="474662"/>
          </a:xfrm>
          <a:prstGeom prst="rect">
            <a:avLst/>
          </a:prstGeom>
          <a:gradFill>
            <a:gsLst>
              <a:gs pos="0">
                <a:schemeClr val="accent2"/>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671" name="Google Shape;671;p64"/>
          <p:cNvSpPr txBox="1"/>
          <p:nvPr/>
        </p:nvSpPr>
        <p:spPr>
          <a:xfrm>
            <a:off x="490537" y="530225"/>
            <a:ext cx="422275" cy="474662"/>
          </a:xfrm>
          <a:prstGeom prst="rect">
            <a:avLst/>
          </a:prstGeom>
          <a:solidFill>
            <a:schemeClr val="folHlink"/>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672" name="Google Shape;672;p64"/>
          <p:cNvSpPr txBox="1"/>
          <p:nvPr/>
        </p:nvSpPr>
        <p:spPr>
          <a:xfrm>
            <a:off x="860425" y="530225"/>
            <a:ext cx="368300" cy="474662"/>
          </a:xfrm>
          <a:prstGeom prst="rect">
            <a:avLst/>
          </a:prstGeom>
          <a:gradFill>
            <a:gsLst>
              <a:gs pos="0">
                <a:schemeClr val="folHlink"/>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673" name="Google Shape;673;p64"/>
          <p:cNvSpPr txBox="1"/>
          <p:nvPr/>
        </p:nvSpPr>
        <p:spPr>
          <a:xfrm>
            <a:off x="76200" y="457200"/>
            <a:ext cx="560387" cy="422275"/>
          </a:xfrm>
          <a:prstGeom prst="rect">
            <a:avLst/>
          </a:prstGeom>
          <a:gradFill>
            <a:gsLst>
              <a:gs pos="0">
                <a:schemeClr val="lt1"/>
              </a:gs>
              <a:gs pos="100000">
                <a:schemeClr val="hlink"/>
              </a:gs>
            </a:gsLst>
            <a:lin ang="1890000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674" name="Google Shape;674;p64"/>
          <p:cNvSpPr txBox="1"/>
          <p:nvPr/>
        </p:nvSpPr>
        <p:spPr>
          <a:xfrm>
            <a:off x="711200" y="0"/>
            <a:ext cx="31750" cy="1052512"/>
          </a:xfrm>
          <a:prstGeom prst="rect">
            <a:avLst/>
          </a:pr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675" name="Google Shape;675;p64"/>
          <p:cNvSpPr txBox="1"/>
          <p:nvPr/>
        </p:nvSpPr>
        <p:spPr>
          <a:xfrm>
            <a:off x="442912" y="533400"/>
            <a:ext cx="8226425" cy="31750"/>
          </a:xfrm>
          <a:prstGeom prst="rect">
            <a:avLst/>
          </a:prstGeom>
          <a:gradFill>
            <a:gsLst>
              <a:gs pos="0">
                <a:schemeClr val="lt2"/>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676" name="Google Shape;676;p64"/>
          <p:cNvSpPr txBox="1"/>
          <p:nvPr/>
        </p:nvSpPr>
        <p:spPr>
          <a:xfrm>
            <a:off x="228600" y="990600"/>
            <a:ext cx="8686800" cy="308133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800"/>
              <a:buFont typeface="Times New Roman"/>
              <a:buNone/>
            </a:pPr>
            <a:r>
              <a:rPr lang="en-US" sz="2800" b="1" i="1" u="none">
                <a:solidFill>
                  <a:schemeClr val="dk1"/>
                </a:solidFill>
                <a:latin typeface="Times New Roman"/>
                <a:ea typeface="Times New Roman"/>
                <a:cs typeface="Times New Roman"/>
                <a:sym typeface="Times New Roman"/>
              </a:rPr>
              <a:t>We have four sources, each creating 250 8-bit characters per second. If the interleaved unit is a character and 1 synchronizing bit is added to each frame, find (</a:t>
            </a:r>
            <a:r>
              <a:rPr lang="en-US" sz="2800" b="1" i="1" u="none">
                <a:solidFill>
                  <a:schemeClr val="hlink"/>
                </a:solidFill>
                <a:latin typeface="Times New Roman"/>
                <a:ea typeface="Times New Roman"/>
                <a:cs typeface="Times New Roman"/>
                <a:sym typeface="Times New Roman"/>
              </a:rPr>
              <a:t>a</a:t>
            </a:r>
            <a:r>
              <a:rPr lang="en-US" sz="2800" b="1" i="1" u="none">
                <a:solidFill>
                  <a:schemeClr val="dk1"/>
                </a:solidFill>
                <a:latin typeface="Times New Roman"/>
                <a:ea typeface="Times New Roman"/>
                <a:cs typeface="Times New Roman"/>
                <a:sym typeface="Times New Roman"/>
              </a:rPr>
              <a:t>) the data rate of each source, (</a:t>
            </a:r>
            <a:r>
              <a:rPr lang="en-US" sz="2800" b="1" i="1" u="none">
                <a:solidFill>
                  <a:schemeClr val="hlink"/>
                </a:solidFill>
                <a:latin typeface="Times New Roman"/>
                <a:ea typeface="Times New Roman"/>
                <a:cs typeface="Times New Roman"/>
                <a:sym typeface="Times New Roman"/>
              </a:rPr>
              <a:t>b</a:t>
            </a:r>
            <a:r>
              <a:rPr lang="en-US" sz="2800" b="1" i="1" u="none">
                <a:solidFill>
                  <a:schemeClr val="dk1"/>
                </a:solidFill>
                <a:latin typeface="Times New Roman"/>
                <a:ea typeface="Times New Roman"/>
                <a:cs typeface="Times New Roman"/>
                <a:sym typeface="Times New Roman"/>
              </a:rPr>
              <a:t>) the duration of each character in each source, (</a:t>
            </a:r>
            <a:r>
              <a:rPr lang="en-US" sz="2800" b="1" i="1" u="none">
                <a:solidFill>
                  <a:schemeClr val="hlink"/>
                </a:solidFill>
                <a:latin typeface="Times New Roman"/>
                <a:ea typeface="Times New Roman"/>
                <a:cs typeface="Times New Roman"/>
                <a:sym typeface="Times New Roman"/>
              </a:rPr>
              <a:t>c</a:t>
            </a:r>
            <a:r>
              <a:rPr lang="en-US" sz="2800" b="1" i="1" u="none">
                <a:solidFill>
                  <a:schemeClr val="dk1"/>
                </a:solidFill>
                <a:latin typeface="Times New Roman"/>
                <a:ea typeface="Times New Roman"/>
                <a:cs typeface="Times New Roman"/>
                <a:sym typeface="Times New Roman"/>
              </a:rPr>
              <a:t>) the frame rate, (</a:t>
            </a:r>
            <a:r>
              <a:rPr lang="en-US" sz="2800" b="1" i="1" u="none">
                <a:solidFill>
                  <a:schemeClr val="hlink"/>
                </a:solidFill>
                <a:latin typeface="Times New Roman"/>
                <a:ea typeface="Times New Roman"/>
                <a:cs typeface="Times New Roman"/>
                <a:sym typeface="Times New Roman"/>
              </a:rPr>
              <a:t>d</a:t>
            </a:r>
            <a:r>
              <a:rPr lang="en-US" sz="2800" b="1" i="1" u="none">
                <a:solidFill>
                  <a:schemeClr val="dk1"/>
                </a:solidFill>
                <a:latin typeface="Times New Roman"/>
                <a:ea typeface="Times New Roman"/>
                <a:cs typeface="Times New Roman"/>
                <a:sym typeface="Times New Roman"/>
              </a:rPr>
              <a:t>) the duration of each frame, (</a:t>
            </a:r>
            <a:r>
              <a:rPr lang="en-US" sz="2800" b="1" i="1" u="none">
                <a:solidFill>
                  <a:schemeClr val="hlink"/>
                </a:solidFill>
                <a:latin typeface="Times New Roman"/>
                <a:ea typeface="Times New Roman"/>
                <a:cs typeface="Times New Roman"/>
                <a:sym typeface="Times New Roman"/>
              </a:rPr>
              <a:t>e</a:t>
            </a:r>
            <a:r>
              <a:rPr lang="en-US" sz="2800" b="1" i="1" u="none">
                <a:solidFill>
                  <a:schemeClr val="dk1"/>
                </a:solidFill>
                <a:latin typeface="Times New Roman"/>
                <a:ea typeface="Times New Roman"/>
                <a:cs typeface="Times New Roman"/>
                <a:sym typeface="Times New Roman"/>
              </a:rPr>
              <a:t>) the number of bits in each frame, and (</a:t>
            </a:r>
            <a:r>
              <a:rPr lang="en-US" sz="2800" b="1" i="1" u="none">
                <a:solidFill>
                  <a:schemeClr val="hlink"/>
                </a:solidFill>
                <a:latin typeface="Times New Roman"/>
                <a:ea typeface="Times New Roman"/>
                <a:cs typeface="Times New Roman"/>
                <a:sym typeface="Times New Roman"/>
              </a:rPr>
              <a:t>f</a:t>
            </a:r>
            <a:r>
              <a:rPr lang="en-US" sz="2800" b="1" i="1" u="none">
                <a:solidFill>
                  <a:schemeClr val="dk1"/>
                </a:solidFill>
                <a:latin typeface="Times New Roman"/>
                <a:ea typeface="Times New Roman"/>
                <a:cs typeface="Times New Roman"/>
                <a:sym typeface="Times New Roman"/>
              </a:rPr>
              <a:t>) the data rate of the link.</a:t>
            </a:r>
            <a:endParaRPr/>
          </a:p>
        </p:txBody>
      </p:sp>
      <p:sp>
        <p:nvSpPr>
          <p:cNvPr id="677" name="Google Shape;677;p64"/>
          <p:cNvSpPr txBox="1"/>
          <p:nvPr/>
        </p:nvSpPr>
        <p:spPr>
          <a:xfrm>
            <a:off x="228600" y="4267200"/>
            <a:ext cx="8686800" cy="1800225"/>
          </a:xfrm>
          <a:prstGeom prst="rect">
            <a:avLst/>
          </a:prstGeom>
          <a:noFill/>
          <a:ln>
            <a:noFill/>
          </a:ln>
        </p:spPr>
        <p:txBody>
          <a:bodyPr spcFirstLastPara="1" wrap="square" lIns="91425" tIns="45700" rIns="91425" bIns="45700" anchor="t" anchorCtr="0">
            <a:spAutoFit/>
          </a:bodyPr>
          <a:lstStyle/>
          <a:p>
            <a:pPr marL="457200" marR="0" lvl="0" indent="-457200" algn="l" rtl="0">
              <a:lnSpc>
                <a:spcPct val="100000"/>
              </a:lnSpc>
              <a:spcBef>
                <a:spcPts val="0"/>
              </a:spcBef>
              <a:spcAft>
                <a:spcPts val="0"/>
              </a:spcAft>
              <a:buClr>
                <a:schemeClr val="hlink"/>
              </a:buClr>
              <a:buSzPts val="2800"/>
              <a:buFont typeface="Times New Roman"/>
              <a:buNone/>
            </a:pPr>
            <a:r>
              <a:rPr lang="en-US" sz="2800" b="1" i="1" u="none">
                <a:solidFill>
                  <a:schemeClr val="hlink"/>
                </a:solidFill>
                <a:latin typeface="Times New Roman"/>
                <a:ea typeface="Times New Roman"/>
                <a:cs typeface="Times New Roman"/>
                <a:sym typeface="Times New Roman"/>
              </a:rPr>
              <a:t>Solution</a:t>
            </a:r>
            <a:endParaRPr/>
          </a:p>
          <a:p>
            <a:pPr marL="457200" marR="0" lvl="0" indent="-457200" algn="l" rtl="0">
              <a:lnSpc>
                <a:spcPct val="100000"/>
              </a:lnSpc>
              <a:spcBef>
                <a:spcPts val="0"/>
              </a:spcBef>
              <a:spcAft>
                <a:spcPts val="0"/>
              </a:spcAft>
              <a:buClr>
                <a:schemeClr val="dk1"/>
              </a:buClr>
              <a:buSzPts val="2800"/>
              <a:buFont typeface="Times"/>
              <a:buNone/>
            </a:pPr>
            <a:r>
              <a:rPr lang="en-US" sz="2800" b="1" i="1" u="none">
                <a:solidFill>
                  <a:schemeClr val="dk1"/>
                </a:solidFill>
                <a:latin typeface="Times"/>
                <a:ea typeface="Times"/>
                <a:cs typeface="Times"/>
                <a:sym typeface="Times"/>
              </a:rPr>
              <a:t>We can answer the questions as follows:</a:t>
            </a:r>
            <a:endParaRPr/>
          </a:p>
          <a:p>
            <a:pPr marL="457200" marR="0" lvl="0" indent="-457200" algn="l" rtl="0">
              <a:lnSpc>
                <a:spcPct val="100000"/>
              </a:lnSpc>
              <a:spcBef>
                <a:spcPts val="0"/>
              </a:spcBef>
              <a:spcAft>
                <a:spcPts val="0"/>
              </a:spcAft>
              <a:buClr>
                <a:schemeClr val="hlink"/>
              </a:buClr>
              <a:buSzPts val="2800"/>
              <a:buFont typeface="Times"/>
              <a:buNone/>
            </a:pPr>
            <a:r>
              <a:rPr lang="en-US" sz="2800" b="1" i="1" u="none">
                <a:solidFill>
                  <a:schemeClr val="hlink"/>
                </a:solidFill>
                <a:latin typeface="Times"/>
                <a:ea typeface="Times"/>
                <a:cs typeface="Times"/>
                <a:sym typeface="Times"/>
              </a:rPr>
              <a:t>a.</a:t>
            </a:r>
            <a:r>
              <a:rPr lang="en-US" sz="2800" b="1" i="1" u="none">
                <a:solidFill>
                  <a:schemeClr val="dk1"/>
                </a:solidFill>
                <a:latin typeface="Times"/>
                <a:ea typeface="Times"/>
                <a:cs typeface="Times"/>
                <a:sym typeface="Times"/>
              </a:rPr>
              <a:t>  The data rate of each source is 250 × 8 = 2000 bps = 2 kbps.</a:t>
            </a:r>
            <a:endParaRPr/>
          </a:p>
        </p:txBody>
      </p:sp>
      <p:sp>
        <p:nvSpPr>
          <p:cNvPr id="678" name="Google Shape;678;p64"/>
          <p:cNvSpPr txBox="1"/>
          <p:nvPr/>
        </p:nvSpPr>
        <p:spPr>
          <a:xfrm>
            <a:off x="1066800" y="0"/>
            <a:ext cx="2759075" cy="57943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hlink"/>
              </a:buClr>
              <a:buSzPts val="3200"/>
              <a:buFont typeface="Arial"/>
              <a:buNone/>
            </a:pPr>
            <a:r>
              <a:rPr lang="en-US" sz="3200" b="1" i="1" u="none">
                <a:solidFill>
                  <a:schemeClr val="hlink"/>
                </a:solidFill>
                <a:latin typeface="Arial"/>
                <a:ea typeface="Arial"/>
                <a:cs typeface="Arial"/>
                <a:sym typeface="Arial"/>
              </a:rPr>
              <a:t>Example 6.10</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682"/>
        <p:cNvGrpSpPr/>
        <p:nvPr/>
      </p:nvGrpSpPr>
      <p:grpSpPr>
        <a:xfrm>
          <a:off x="0" y="0"/>
          <a:ext cx="0" cy="0"/>
          <a:chOff x="0" y="0"/>
          <a:chExt cx="0" cy="0"/>
        </a:xfrm>
      </p:grpSpPr>
      <p:sp>
        <p:nvSpPr>
          <p:cNvPr id="683" name="Google Shape;683;p65"/>
          <p:cNvSpPr txBox="1"/>
          <p:nvPr/>
        </p:nvSpPr>
        <p:spPr>
          <a:xfrm>
            <a:off x="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lt2"/>
              </a:buClr>
              <a:buSzPts val="2000"/>
              <a:buFont typeface="Arial"/>
              <a:buNone/>
            </a:pPr>
            <a:r>
              <a:rPr lang="en-US" sz="2000" b="1" i="0" u="none">
                <a:solidFill>
                  <a:schemeClr val="lt2"/>
                </a:solidFill>
                <a:latin typeface="Arial"/>
                <a:ea typeface="Arial"/>
                <a:cs typeface="Arial"/>
                <a:sym typeface="Arial"/>
              </a:rPr>
              <a:t>6.</a:t>
            </a:r>
            <a:fld id="{00000000-1234-1234-1234-123412341234}" type="slidenum">
              <a:rPr lang="en-US" sz="2000" b="1" i="0" u="none">
                <a:solidFill>
                  <a:schemeClr val="lt2"/>
                </a:solidFill>
                <a:latin typeface="Arial"/>
                <a:ea typeface="Arial"/>
                <a:cs typeface="Arial"/>
                <a:sym typeface="Arial"/>
              </a:rPr>
              <a:t>51</a:t>
            </a:fld>
            <a:endParaRPr/>
          </a:p>
        </p:txBody>
      </p:sp>
      <p:sp>
        <p:nvSpPr>
          <p:cNvPr id="684" name="Google Shape;684;p65"/>
          <p:cNvSpPr txBox="1"/>
          <p:nvPr/>
        </p:nvSpPr>
        <p:spPr>
          <a:xfrm>
            <a:off x="366712" y="107950"/>
            <a:ext cx="438150" cy="474662"/>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685" name="Google Shape;685;p65"/>
          <p:cNvSpPr txBox="1"/>
          <p:nvPr/>
        </p:nvSpPr>
        <p:spPr>
          <a:xfrm>
            <a:off x="749300" y="107950"/>
            <a:ext cx="328612" cy="474662"/>
          </a:xfrm>
          <a:prstGeom prst="rect">
            <a:avLst/>
          </a:prstGeom>
          <a:gradFill>
            <a:gsLst>
              <a:gs pos="0">
                <a:schemeClr val="accent2"/>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686" name="Google Shape;686;p65"/>
          <p:cNvSpPr txBox="1"/>
          <p:nvPr/>
        </p:nvSpPr>
        <p:spPr>
          <a:xfrm>
            <a:off x="490537" y="530225"/>
            <a:ext cx="422275" cy="474662"/>
          </a:xfrm>
          <a:prstGeom prst="rect">
            <a:avLst/>
          </a:prstGeom>
          <a:solidFill>
            <a:schemeClr val="folHlink"/>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687" name="Google Shape;687;p65"/>
          <p:cNvSpPr txBox="1"/>
          <p:nvPr/>
        </p:nvSpPr>
        <p:spPr>
          <a:xfrm>
            <a:off x="860425" y="530225"/>
            <a:ext cx="368300" cy="474662"/>
          </a:xfrm>
          <a:prstGeom prst="rect">
            <a:avLst/>
          </a:prstGeom>
          <a:gradFill>
            <a:gsLst>
              <a:gs pos="0">
                <a:schemeClr val="folHlink"/>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688" name="Google Shape;688;p65"/>
          <p:cNvSpPr txBox="1"/>
          <p:nvPr/>
        </p:nvSpPr>
        <p:spPr>
          <a:xfrm>
            <a:off x="76200" y="457200"/>
            <a:ext cx="560387" cy="422275"/>
          </a:xfrm>
          <a:prstGeom prst="rect">
            <a:avLst/>
          </a:prstGeom>
          <a:gradFill>
            <a:gsLst>
              <a:gs pos="0">
                <a:schemeClr val="lt1"/>
              </a:gs>
              <a:gs pos="100000">
                <a:schemeClr val="hlink"/>
              </a:gs>
            </a:gsLst>
            <a:lin ang="1890000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689" name="Google Shape;689;p65"/>
          <p:cNvSpPr txBox="1"/>
          <p:nvPr/>
        </p:nvSpPr>
        <p:spPr>
          <a:xfrm>
            <a:off x="711200" y="0"/>
            <a:ext cx="31750" cy="1052512"/>
          </a:xfrm>
          <a:prstGeom prst="rect">
            <a:avLst/>
          </a:pr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690" name="Google Shape;690;p65"/>
          <p:cNvSpPr txBox="1"/>
          <p:nvPr/>
        </p:nvSpPr>
        <p:spPr>
          <a:xfrm>
            <a:off x="442912" y="533400"/>
            <a:ext cx="8226425" cy="31750"/>
          </a:xfrm>
          <a:prstGeom prst="rect">
            <a:avLst/>
          </a:prstGeom>
          <a:gradFill>
            <a:gsLst>
              <a:gs pos="0">
                <a:schemeClr val="lt2"/>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691" name="Google Shape;691;p65"/>
          <p:cNvSpPr txBox="1"/>
          <p:nvPr/>
        </p:nvSpPr>
        <p:spPr>
          <a:xfrm>
            <a:off x="228600" y="1219200"/>
            <a:ext cx="8686800" cy="5216525"/>
          </a:xfrm>
          <a:prstGeom prst="rect">
            <a:avLst/>
          </a:prstGeom>
          <a:noFill/>
          <a:ln>
            <a:noFill/>
          </a:ln>
        </p:spPr>
        <p:txBody>
          <a:bodyPr spcFirstLastPara="1" wrap="square" lIns="91425" tIns="45700" rIns="91425" bIns="45700" anchor="t" anchorCtr="0">
            <a:spAutoFit/>
          </a:bodyPr>
          <a:lstStyle/>
          <a:p>
            <a:pPr marL="457200" marR="0" lvl="0" indent="-457200" algn="l" rtl="0">
              <a:lnSpc>
                <a:spcPct val="100000"/>
              </a:lnSpc>
              <a:spcBef>
                <a:spcPts val="0"/>
              </a:spcBef>
              <a:spcAft>
                <a:spcPts val="0"/>
              </a:spcAft>
              <a:buClr>
                <a:schemeClr val="hlink"/>
              </a:buClr>
              <a:buSzPts val="2800"/>
              <a:buFont typeface="Times"/>
              <a:buNone/>
            </a:pPr>
            <a:r>
              <a:rPr lang="en-US" sz="2800" b="1" i="1" u="none">
                <a:solidFill>
                  <a:schemeClr val="hlink"/>
                </a:solidFill>
                <a:latin typeface="Times"/>
                <a:ea typeface="Times"/>
                <a:cs typeface="Times"/>
                <a:sym typeface="Times"/>
              </a:rPr>
              <a:t>b.</a:t>
            </a:r>
            <a:r>
              <a:rPr lang="en-US" sz="2800" b="1" i="1" u="none">
                <a:solidFill>
                  <a:schemeClr val="dk1"/>
                </a:solidFill>
                <a:latin typeface="Times"/>
                <a:ea typeface="Times"/>
                <a:cs typeface="Times"/>
                <a:sym typeface="Times"/>
              </a:rPr>
              <a:t>  Each source sends 250 characters per second; therefore, the duration of a character is 1/250 s, or </a:t>
            </a:r>
            <a:br>
              <a:rPr lang="en-US" sz="2800" b="1" i="1" u="none">
                <a:solidFill>
                  <a:schemeClr val="dk1"/>
                </a:solidFill>
                <a:latin typeface="Times"/>
                <a:ea typeface="Times"/>
                <a:cs typeface="Times"/>
                <a:sym typeface="Times"/>
              </a:rPr>
            </a:br>
            <a:r>
              <a:rPr lang="en-US" sz="2800" b="1" i="1" u="none">
                <a:solidFill>
                  <a:schemeClr val="dk1"/>
                </a:solidFill>
                <a:latin typeface="Times"/>
                <a:ea typeface="Times"/>
                <a:cs typeface="Times"/>
                <a:sym typeface="Times"/>
              </a:rPr>
              <a:t>4 ms.</a:t>
            </a:r>
            <a:endParaRPr/>
          </a:p>
          <a:p>
            <a:pPr marL="457200" marR="0" lvl="0" indent="-457200" algn="l" rtl="0">
              <a:lnSpc>
                <a:spcPct val="100000"/>
              </a:lnSpc>
              <a:spcBef>
                <a:spcPts val="0"/>
              </a:spcBef>
              <a:spcAft>
                <a:spcPts val="0"/>
              </a:spcAft>
              <a:buClr>
                <a:schemeClr val="hlink"/>
              </a:buClr>
              <a:buSzPts val="2800"/>
              <a:buFont typeface="Times"/>
              <a:buNone/>
            </a:pPr>
            <a:r>
              <a:rPr lang="en-US" sz="2800" b="1" i="1" u="none">
                <a:solidFill>
                  <a:schemeClr val="hlink"/>
                </a:solidFill>
                <a:latin typeface="Times"/>
                <a:ea typeface="Times"/>
                <a:cs typeface="Times"/>
                <a:sym typeface="Times"/>
              </a:rPr>
              <a:t>c.</a:t>
            </a:r>
            <a:r>
              <a:rPr lang="en-US" sz="2800" b="1" i="1" u="none">
                <a:solidFill>
                  <a:schemeClr val="dk1"/>
                </a:solidFill>
                <a:latin typeface="Times"/>
                <a:ea typeface="Times"/>
                <a:cs typeface="Times"/>
                <a:sym typeface="Times"/>
              </a:rPr>
              <a:t>  Each frame has one character from each source, which means the link needs to send 250 frames per second to keep the transmission rate of each source.</a:t>
            </a:r>
            <a:endParaRPr/>
          </a:p>
          <a:p>
            <a:pPr marL="457200" marR="0" lvl="0" indent="-457200" algn="l" rtl="0">
              <a:lnSpc>
                <a:spcPct val="100000"/>
              </a:lnSpc>
              <a:spcBef>
                <a:spcPts val="0"/>
              </a:spcBef>
              <a:spcAft>
                <a:spcPts val="0"/>
              </a:spcAft>
              <a:buClr>
                <a:schemeClr val="hlink"/>
              </a:buClr>
              <a:buSzPts val="2800"/>
              <a:buFont typeface="Times"/>
              <a:buNone/>
            </a:pPr>
            <a:r>
              <a:rPr lang="en-US" sz="2800" b="1" i="1" u="none">
                <a:solidFill>
                  <a:schemeClr val="hlink"/>
                </a:solidFill>
                <a:latin typeface="Times"/>
                <a:ea typeface="Times"/>
                <a:cs typeface="Times"/>
                <a:sym typeface="Times"/>
              </a:rPr>
              <a:t>d.</a:t>
            </a:r>
            <a:r>
              <a:rPr lang="en-US" sz="2800" b="1" i="1" u="none">
                <a:solidFill>
                  <a:schemeClr val="dk1"/>
                </a:solidFill>
                <a:latin typeface="Times"/>
                <a:ea typeface="Times"/>
                <a:cs typeface="Times"/>
                <a:sym typeface="Times"/>
              </a:rPr>
              <a:t>  The duration of each frame is 1/250 s, or 4 ms. Note that the duration of each frame is the same as the duration of each character coming from each source.</a:t>
            </a:r>
            <a:endParaRPr/>
          </a:p>
          <a:p>
            <a:pPr marL="457200" marR="0" lvl="0" indent="-457200" algn="l" rtl="0">
              <a:lnSpc>
                <a:spcPct val="100000"/>
              </a:lnSpc>
              <a:spcBef>
                <a:spcPts val="0"/>
              </a:spcBef>
              <a:spcAft>
                <a:spcPts val="0"/>
              </a:spcAft>
              <a:buClr>
                <a:schemeClr val="hlink"/>
              </a:buClr>
              <a:buSzPts val="2800"/>
              <a:buFont typeface="Times"/>
              <a:buNone/>
            </a:pPr>
            <a:r>
              <a:rPr lang="en-US" sz="2800" b="1" i="1" u="none">
                <a:solidFill>
                  <a:schemeClr val="hlink"/>
                </a:solidFill>
                <a:latin typeface="Times"/>
                <a:ea typeface="Times"/>
                <a:cs typeface="Times"/>
                <a:sym typeface="Times"/>
              </a:rPr>
              <a:t>e.</a:t>
            </a:r>
            <a:r>
              <a:rPr lang="en-US" sz="2800" b="1" i="1" u="none">
                <a:solidFill>
                  <a:schemeClr val="dk1"/>
                </a:solidFill>
                <a:latin typeface="Times"/>
                <a:ea typeface="Times"/>
                <a:cs typeface="Times"/>
                <a:sym typeface="Times"/>
              </a:rPr>
              <a:t>  Each frame carries 4 characters and 1 extra synchronizing bit. This means that each frame is </a:t>
            </a:r>
            <a:br>
              <a:rPr lang="en-US" sz="2800" b="1" i="1" u="none">
                <a:solidFill>
                  <a:schemeClr val="dk1"/>
                </a:solidFill>
                <a:latin typeface="Times"/>
                <a:ea typeface="Times"/>
                <a:cs typeface="Times"/>
                <a:sym typeface="Times"/>
              </a:rPr>
            </a:br>
            <a:r>
              <a:rPr lang="en-US" sz="2800" b="1" i="1" u="none">
                <a:solidFill>
                  <a:schemeClr val="dk1"/>
                </a:solidFill>
                <a:latin typeface="Times"/>
                <a:ea typeface="Times"/>
                <a:cs typeface="Times"/>
                <a:sym typeface="Times"/>
              </a:rPr>
              <a:t>4 × 8 + 1 = 33 bits.</a:t>
            </a:r>
            <a:endParaRPr/>
          </a:p>
        </p:txBody>
      </p:sp>
      <p:sp>
        <p:nvSpPr>
          <p:cNvPr id="692" name="Google Shape;692;p65"/>
          <p:cNvSpPr txBox="1"/>
          <p:nvPr/>
        </p:nvSpPr>
        <p:spPr>
          <a:xfrm>
            <a:off x="1066800" y="0"/>
            <a:ext cx="5084762" cy="57943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hlink"/>
              </a:buClr>
              <a:buSzPts val="3200"/>
              <a:buFont typeface="Arial"/>
              <a:buNone/>
            </a:pPr>
            <a:r>
              <a:rPr lang="en-US" sz="3200" b="1" i="1" u="none">
                <a:solidFill>
                  <a:schemeClr val="hlink"/>
                </a:solidFill>
                <a:latin typeface="Arial"/>
                <a:ea typeface="Arial"/>
                <a:cs typeface="Arial"/>
                <a:sym typeface="Arial"/>
              </a:rPr>
              <a:t>Example 6.10 (continued)</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696"/>
        <p:cNvGrpSpPr/>
        <p:nvPr/>
      </p:nvGrpSpPr>
      <p:grpSpPr>
        <a:xfrm>
          <a:off x="0" y="0"/>
          <a:ext cx="0" cy="0"/>
          <a:chOff x="0" y="0"/>
          <a:chExt cx="0" cy="0"/>
        </a:xfrm>
      </p:grpSpPr>
      <p:sp>
        <p:nvSpPr>
          <p:cNvPr id="697" name="Google Shape;697;p66"/>
          <p:cNvSpPr txBox="1"/>
          <p:nvPr/>
        </p:nvSpPr>
        <p:spPr>
          <a:xfrm>
            <a:off x="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lt2"/>
              </a:buClr>
              <a:buSzPts val="2000"/>
              <a:buFont typeface="Arial"/>
              <a:buNone/>
            </a:pPr>
            <a:r>
              <a:rPr lang="en-US" sz="2000" b="1" i="0" u="none">
                <a:solidFill>
                  <a:schemeClr val="lt2"/>
                </a:solidFill>
                <a:latin typeface="Arial"/>
                <a:ea typeface="Arial"/>
                <a:cs typeface="Arial"/>
                <a:sym typeface="Arial"/>
              </a:rPr>
              <a:t>6.</a:t>
            </a:r>
            <a:fld id="{00000000-1234-1234-1234-123412341234}" type="slidenum">
              <a:rPr lang="en-US" sz="2000" b="1" i="0" u="none">
                <a:solidFill>
                  <a:schemeClr val="lt2"/>
                </a:solidFill>
                <a:latin typeface="Arial"/>
                <a:ea typeface="Arial"/>
                <a:cs typeface="Arial"/>
                <a:sym typeface="Arial"/>
              </a:rPr>
              <a:t>52</a:t>
            </a:fld>
            <a:endParaRPr/>
          </a:p>
        </p:txBody>
      </p:sp>
      <p:sp>
        <p:nvSpPr>
          <p:cNvPr id="698" name="Google Shape;698;p66"/>
          <p:cNvSpPr txBox="1"/>
          <p:nvPr/>
        </p:nvSpPr>
        <p:spPr>
          <a:xfrm>
            <a:off x="366712" y="107950"/>
            <a:ext cx="438150" cy="474662"/>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699" name="Google Shape;699;p66"/>
          <p:cNvSpPr txBox="1"/>
          <p:nvPr/>
        </p:nvSpPr>
        <p:spPr>
          <a:xfrm>
            <a:off x="749300" y="107950"/>
            <a:ext cx="328612" cy="474662"/>
          </a:xfrm>
          <a:prstGeom prst="rect">
            <a:avLst/>
          </a:prstGeom>
          <a:gradFill>
            <a:gsLst>
              <a:gs pos="0">
                <a:schemeClr val="accent2"/>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700" name="Google Shape;700;p66"/>
          <p:cNvSpPr txBox="1"/>
          <p:nvPr/>
        </p:nvSpPr>
        <p:spPr>
          <a:xfrm>
            <a:off x="490537" y="530225"/>
            <a:ext cx="422275" cy="474662"/>
          </a:xfrm>
          <a:prstGeom prst="rect">
            <a:avLst/>
          </a:prstGeom>
          <a:solidFill>
            <a:schemeClr val="folHlink"/>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701" name="Google Shape;701;p66"/>
          <p:cNvSpPr txBox="1"/>
          <p:nvPr/>
        </p:nvSpPr>
        <p:spPr>
          <a:xfrm>
            <a:off x="860425" y="530225"/>
            <a:ext cx="368300" cy="474662"/>
          </a:xfrm>
          <a:prstGeom prst="rect">
            <a:avLst/>
          </a:prstGeom>
          <a:gradFill>
            <a:gsLst>
              <a:gs pos="0">
                <a:schemeClr val="folHlink"/>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702" name="Google Shape;702;p66"/>
          <p:cNvSpPr txBox="1"/>
          <p:nvPr/>
        </p:nvSpPr>
        <p:spPr>
          <a:xfrm>
            <a:off x="76200" y="457200"/>
            <a:ext cx="560387" cy="422275"/>
          </a:xfrm>
          <a:prstGeom prst="rect">
            <a:avLst/>
          </a:prstGeom>
          <a:gradFill>
            <a:gsLst>
              <a:gs pos="0">
                <a:schemeClr val="lt1"/>
              </a:gs>
              <a:gs pos="100000">
                <a:schemeClr val="hlink"/>
              </a:gs>
            </a:gsLst>
            <a:lin ang="1890000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703" name="Google Shape;703;p66"/>
          <p:cNvSpPr txBox="1"/>
          <p:nvPr/>
        </p:nvSpPr>
        <p:spPr>
          <a:xfrm>
            <a:off x="711200" y="0"/>
            <a:ext cx="31750" cy="1052512"/>
          </a:xfrm>
          <a:prstGeom prst="rect">
            <a:avLst/>
          </a:pr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704" name="Google Shape;704;p66"/>
          <p:cNvSpPr txBox="1"/>
          <p:nvPr/>
        </p:nvSpPr>
        <p:spPr>
          <a:xfrm>
            <a:off x="442912" y="533400"/>
            <a:ext cx="8226425" cy="31750"/>
          </a:xfrm>
          <a:prstGeom prst="rect">
            <a:avLst/>
          </a:prstGeom>
          <a:gradFill>
            <a:gsLst>
              <a:gs pos="0">
                <a:schemeClr val="lt2"/>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705" name="Google Shape;705;p66"/>
          <p:cNvSpPr txBox="1"/>
          <p:nvPr/>
        </p:nvSpPr>
        <p:spPr>
          <a:xfrm>
            <a:off x="228600" y="990600"/>
            <a:ext cx="8610600" cy="1800225"/>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chemeClr val="dk1"/>
              </a:buClr>
              <a:buSzPts val="2800"/>
              <a:buFont typeface="Times New Roman"/>
              <a:buNone/>
            </a:pPr>
            <a:r>
              <a:rPr lang="en-US" sz="2800" b="1" i="1" u="none">
                <a:solidFill>
                  <a:schemeClr val="dk1"/>
                </a:solidFill>
                <a:latin typeface="Times New Roman"/>
                <a:ea typeface="Times New Roman"/>
                <a:cs typeface="Times New Roman"/>
                <a:sym typeface="Times New Roman"/>
              </a:rPr>
              <a:t>Two channels, one with a bit rate of 100 kbps and another with a bit rate of 200 kbps, are to be multiplexed. How this can be achieved? What is the frame rate? What is the frame duration? What is the bit rate of the link?</a:t>
            </a:r>
            <a:endParaRPr/>
          </a:p>
        </p:txBody>
      </p:sp>
      <p:sp>
        <p:nvSpPr>
          <p:cNvPr id="706" name="Google Shape;706;p66"/>
          <p:cNvSpPr txBox="1"/>
          <p:nvPr/>
        </p:nvSpPr>
        <p:spPr>
          <a:xfrm>
            <a:off x="228600" y="3279775"/>
            <a:ext cx="8686800" cy="2663825"/>
          </a:xfrm>
          <a:prstGeom prst="rect">
            <a:avLst/>
          </a:prstGeom>
          <a:noFill/>
          <a:ln w="9525" cap="flat" cmpd="sng">
            <a:solidFill>
              <a:srgbClr val="DDDDDD"/>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chemeClr val="hlink"/>
              </a:buClr>
              <a:buSzPts val="2800"/>
              <a:buFont typeface="Times New Roman"/>
              <a:buNone/>
            </a:pPr>
            <a:r>
              <a:rPr lang="en-US" sz="2800" b="1" i="1" u="none">
                <a:solidFill>
                  <a:schemeClr val="hlink"/>
                </a:solidFill>
                <a:latin typeface="Times New Roman"/>
                <a:ea typeface="Times New Roman"/>
                <a:cs typeface="Times New Roman"/>
                <a:sym typeface="Times New Roman"/>
              </a:rPr>
              <a:t>Solution</a:t>
            </a:r>
            <a:endParaRPr/>
          </a:p>
          <a:p>
            <a:pPr marL="0" marR="0" lvl="0" indent="0" algn="just" rtl="0">
              <a:lnSpc>
                <a:spcPct val="100000"/>
              </a:lnSpc>
              <a:spcBef>
                <a:spcPts val="0"/>
              </a:spcBef>
              <a:spcAft>
                <a:spcPts val="0"/>
              </a:spcAft>
              <a:buClr>
                <a:schemeClr val="dk1"/>
              </a:buClr>
              <a:buSzPts val="2800"/>
              <a:buFont typeface="Times"/>
              <a:buNone/>
            </a:pPr>
            <a:r>
              <a:rPr lang="en-US" sz="2800" b="1" i="1" u="none">
                <a:solidFill>
                  <a:schemeClr val="dk1"/>
                </a:solidFill>
                <a:latin typeface="Times"/>
                <a:ea typeface="Times"/>
                <a:cs typeface="Times"/>
                <a:sym typeface="Times"/>
              </a:rPr>
              <a:t>We can allocate one slot to the first channel and two slots to the second channel. Each frame carries 3 bits. The frame rate is 100,000 frames per second because it carries 1 bit from the first channel. The bit rate is 100,000 frames/s × 3 bits per frame, or 300 kbps. </a:t>
            </a:r>
            <a:endParaRPr/>
          </a:p>
        </p:txBody>
      </p:sp>
      <p:sp>
        <p:nvSpPr>
          <p:cNvPr id="707" name="Google Shape;707;p66"/>
          <p:cNvSpPr txBox="1"/>
          <p:nvPr/>
        </p:nvSpPr>
        <p:spPr>
          <a:xfrm>
            <a:off x="1066800" y="0"/>
            <a:ext cx="2759075" cy="57943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hlink"/>
              </a:buClr>
              <a:buSzPts val="3200"/>
              <a:buFont typeface="Arial"/>
              <a:buNone/>
            </a:pPr>
            <a:r>
              <a:rPr lang="en-US" sz="3200" b="1" i="1" u="none">
                <a:solidFill>
                  <a:schemeClr val="hlink"/>
                </a:solidFill>
                <a:latin typeface="Arial"/>
                <a:ea typeface="Arial"/>
                <a:cs typeface="Arial"/>
                <a:sym typeface="Arial"/>
              </a:rPr>
              <a:t>Example 6.11</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711"/>
        <p:cNvGrpSpPr/>
        <p:nvPr/>
      </p:nvGrpSpPr>
      <p:grpSpPr>
        <a:xfrm>
          <a:off x="0" y="0"/>
          <a:ext cx="0" cy="0"/>
          <a:chOff x="0" y="0"/>
          <a:chExt cx="0" cy="0"/>
        </a:xfrm>
      </p:grpSpPr>
      <p:sp>
        <p:nvSpPr>
          <p:cNvPr id="712" name="Google Shape;712;p67"/>
          <p:cNvSpPr txBox="1"/>
          <p:nvPr/>
        </p:nvSpPr>
        <p:spPr>
          <a:xfrm>
            <a:off x="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lt2"/>
              </a:buClr>
              <a:buSzPts val="2000"/>
              <a:buFont typeface="Arial"/>
              <a:buNone/>
            </a:pPr>
            <a:r>
              <a:rPr lang="en-US" sz="2000" b="1" i="0" u="none">
                <a:solidFill>
                  <a:schemeClr val="lt2"/>
                </a:solidFill>
                <a:latin typeface="Arial"/>
                <a:ea typeface="Arial"/>
                <a:cs typeface="Arial"/>
                <a:sym typeface="Arial"/>
              </a:rPr>
              <a:t>6.</a:t>
            </a:r>
            <a:fld id="{00000000-1234-1234-1234-123412341234}" type="slidenum">
              <a:rPr lang="en-US" sz="2000" b="1" i="0" u="none">
                <a:solidFill>
                  <a:schemeClr val="lt2"/>
                </a:solidFill>
                <a:latin typeface="Arial"/>
                <a:ea typeface="Arial"/>
                <a:cs typeface="Arial"/>
                <a:sym typeface="Arial"/>
              </a:rPr>
              <a:t>53</a:t>
            </a:fld>
            <a:endParaRPr/>
          </a:p>
        </p:txBody>
      </p:sp>
      <p:cxnSp>
        <p:nvCxnSpPr>
          <p:cNvPr id="713" name="Google Shape;713;p67"/>
          <p:cNvCxnSpPr/>
          <p:nvPr/>
        </p:nvCxnSpPr>
        <p:spPr>
          <a:xfrm>
            <a:off x="152400" y="533400"/>
            <a:ext cx="8763000" cy="0"/>
          </a:xfrm>
          <a:prstGeom prst="straightConnector1">
            <a:avLst/>
          </a:prstGeom>
          <a:noFill/>
          <a:ln w="76200" cap="flat" cmpd="sng">
            <a:solidFill>
              <a:schemeClr val="hlink"/>
            </a:solidFill>
            <a:prstDash val="solid"/>
            <a:miter lim="800000"/>
            <a:headEnd type="none" w="med" len="med"/>
            <a:tailEnd type="none" w="med" len="med"/>
          </a:ln>
        </p:spPr>
      </p:cxnSp>
      <p:cxnSp>
        <p:nvCxnSpPr>
          <p:cNvPr id="714" name="Google Shape;714;p67"/>
          <p:cNvCxnSpPr/>
          <p:nvPr/>
        </p:nvCxnSpPr>
        <p:spPr>
          <a:xfrm>
            <a:off x="76200" y="1219200"/>
            <a:ext cx="8763000" cy="0"/>
          </a:xfrm>
          <a:prstGeom prst="straightConnector1">
            <a:avLst/>
          </a:prstGeom>
          <a:noFill/>
          <a:ln w="19050" cap="flat" cmpd="sng">
            <a:solidFill>
              <a:schemeClr val="hlink"/>
            </a:solidFill>
            <a:prstDash val="solid"/>
            <a:miter lim="800000"/>
            <a:headEnd type="none" w="med" len="med"/>
            <a:tailEnd type="none" w="med" len="med"/>
          </a:ln>
        </p:spPr>
      </p:cxnSp>
      <p:sp>
        <p:nvSpPr>
          <p:cNvPr id="715" name="Google Shape;715;p67"/>
          <p:cNvSpPr txBox="1"/>
          <p:nvPr/>
        </p:nvSpPr>
        <p:spPr>
          <a:xfrm>
            <a:off x="304800" y="609600"/>
            <a:ext cx="3608387" cy="457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folHlink"/>
              </a:buClr>
              <a:buSzPts val="2400"/>
              <a:buFont typeface="Times New Roman"/>
              <a:buNone/>
            </a:pPr>
            <a:r>
              <a:rPr lang="en-US" sz="2400" b="1" i="0" u="none">
                <a:solidFill>
                  <a:schemeClr val="folHlink"/>
                </a:solidFill>
                <a:latin typeface="Times New Roman"/>
                <a:ea typeface="Times New Roman"/>
                <a:cs typeface="Times New Roman"/>
                <a:sym typeface="Times New Roman"/>
              </a:rPr>
              <a:t>Figure 6.23  </a:t>
            </a:r>
            <a:r>
              <a:rPr lang="en-US" sz="2000" b="1" i="1" u="none">
                <a:solidFill>
                  <a:schemeClr val="dk1"/>
                </a:solidFill>
                <a:latin typeface="Times New Roman"/>
                <a:ea typeface="Times New Roman"/>
                <a:cs typeface="Times New Roman"/>
                <a:sym typeface="Times New Roman"/>
              </a:rPr>
              <a:t>Digital hierarchy</a:t>
            </a:r>
            <a:endParaRPr/>
          </a:p>
        </p:txBody>
      </p:sp>
      <p:cxnSp>
        <p:nvCxnSpPr>
          <p:cNvPr id="716" name="Google Shape;716;p67"/>
          <p:cNvCxnSpPr/>
          <p:nvPr/>
        </p:nvCxnSpPr>
        <p:spPr>
          <a:xfrm>
            <a:off x="152400" y="6248400"/>
            <a:ext cx="8763000" cy="0"/>
          </a:xfrm>
          <a:prstGeom prst="straightConnector1">
            <a:avLst/>
          </a:prstGeom>
          <a:noFill/>
          <a:ln w="76200" cap="flat" cmpd="sng">
            <a:solidFill>
              <a:schemeClr val="hlink"/>
            </a:solidFill>
            <a:prstDash val="solid"/>
            <a:miter lim="800000"/>
            <a:headEnd type="none" w="med" len="med"/>
            <a:tailEnd type="none" w="med" len="med"/>
          </a:ln>
        </p:spPr>
      </p:cxnSp>
      <p:pic>
        <p:nvPicPr>
          <p:cNvPr id="717" name="Google Shape;717;p67"/>
          <p:cNvPicPr preferRelativeResize="0"/>
          <p:nvPr/>
        </p:nvPicPr>
        <p:blipFill rotWithShape="1">
          <a:blip r:embed="rId3">
            <a:alphaModFix/>
          </a:blip>
          <a:srcRect/>
          <a:stretch/>
        </p:blipFill>
        <p:spPr>
          <a:xfrm>
            <a:off x="990600" y="2743200"/>
            <a:ext cx="7353300" cy="3276600"/>
          </a:xfrm>
          <a:prstGeom prst="rect">
            <a:avLst/>
          </a:prstGeom>
          <a:noFill/>
          <a:ln>
            <a:noFill/>
          </a:ln>
        </p:spPr>
      </p:pic>
      <p:cxnSp>
        <p:nvCxnSpPr>
          <p:cNvPr id="718" name="Google Shape;718;p67"/>
          <p:cNvCxnSpPr/>
          <p:nvPr/>
        </p:nvCxnSpPr>
        <p:spPr>
          <a:xfrm>
            <a:off x="152400" y="533400"/>
            <a:ext cx="8763000" cy="0"/>
          </a:xfrm>
          <a:prstGeom prst="straightConnector1">
            <a:avLst/>
          </a:prstGeom>
          <a:noFill/>
          <a:ln w="76200" cap="flat" cmpd="sng">
            <a:solidFill>
              <a:schemeClr val="hlink"/>
            </a:solidFill>
            <a:prstDash val="solid"/>
            <a:miter lim="800000"/>
            <a:headEnd type="none" w="med" len="med"/>
            <a:tailEnd type="none" w="med" len="med"/>
          </a:ln>
        </p:spPr>
      </p:cxnSp>
      <p:sp>
        <p:nvSpPr>
          <p:cNvPr id="719" name="Google Shape;719;p67"/>
          <p:cNvSpPr txBox="1"/>
          <p:nvPr/>
        </p:nvSpPr>
        <p:spPr>
          <a:xfrm>
            <a:off x="152400" y="1371600"/>
            <a:ext cx="8839200" cy="33813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600"/>
              <a:buFont typeface="Times New Roman"/>
              <a:buNone/>
            </a:pPr>
            <a:r>
              <a:rPr lang="en-US" sz="1600" b="1" i="1" u="none">
                <a:solidFill>
                  <a:schemeClr val="dk1"/>
                </a:solidFill>
                <a:latin typeface="Times New Roman"/>
                <a:ea typeface="Times New Roman"/>
                <a:cs typeface="Times New Roman"/>
                <a:sym typeface="Times New Roman"/>
              </a:rPr>
              <a:t>digital signal (DS) service </a:t>
            </a:r>
            <a:r>
              <a:rPr lang="en-US" sz="1600" b="0" i="0" u="none">
                <a:solidFill>
                  <a:schemeClr val="dk1"/>
                </a:solidFill>
                <a:latin typeface="Times New Roman"/>
                <a:ea typeface="Times New Roman"/>
                <a:cs typeface="Times New Roman"/>
                <a:sym typeface="Times New Roman"/>
              </a:rPr>
              <a:t>or </a:t>
            </a:r>
            <a:r>
              <a:rPr lang="en-US" sz="1600" b="0" i="1" u="none">
                <a:solidFill>
                  <a:schemeClr val="dk1"/>
                </a:solidFill>
                <a:latin typeface="Times New Roman"/>
                <a:ea typeface="Times New Roman"/>
                <a:cs typeface="Times New Roman"/>
                <a:sym typeface="Times New Roman"/>
              </a:rPr>
              <a:t>digital hierarchy. </a:t>
            </a:r>
            <a:r>
              <a:rPr lang="en-US" sz="1600" b="0" i="0" u="none">
                <a:solidFill>
                  <a:schemeClr val="dk1"/>
                </a:solidFill>
                <a:latin typeface="Times New Roman"/>
                <a:ea typeface="Times New Roman"/>
                <a:cs typeface="Times New Roman"/>
                <a:sym typeface="Times New Roman"/>
              </a:rPr>
              <a:t>Figure 6.23 shows the data rates supported by each level.</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723"/>
        <p:cNvGrpSpPr/>
        <p:nvPr/>
      </p:nvGrpSpPr>
      <p:grpSpPr>
        <a:xfrm>
          <a:off x="0" y="0"/>
          <a:ext cx="0" cy="0"/>
          <a:chOff x="0" y="0"/>
          <a:chExt cx="0" cy="0"/>
        </a:xfrm>
      </p:grpSpPr>
      <p:sp>
        <p:nvSpPr>
          <p:cNvPr id="724" name="Google Shape;724;p68"/>
          <p:cNvSpPr txBox="1"/>
          <p:nvPr/>
        </p:nvSpPr>
        <p:spPr>
          <a:xfrm>
            <a:off x="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lt2"/>
              </a:buClr>
              <a:buSzPts val="2000"/>
              <a:buFont typeface="Arial"/>
              <a:buNone/>
            </a:pPr>
            <a:r>
              <a:rPr lang="en-US" sz="2000" b="1" i="0" u="none">
                <a:solidFill>
                  <a:schemeClr val="lt2"/>
                </a:solidFill>
                <a:latin typeface="Arial"/>
                <a:ea typeface="Arial"/>
                <a:cs typeface="Arial"/>
                <a:sym typeface="Arial"/>
              </a:rPr>
              <a:t>6.</a:t>
            </a:r>
            <a:fld id="{00000000-1234-1234-1234-123412341234}" type="slidenum">
              <a:rPr lang="en-US" sz="2000" b="1" i="0" u="none">
                <a:solidFill>
                  <a:schemeClr val="lt2"/>
                </a:solidFill>
                <a:latin typeface="Arial"/>
                <a:ea typeface="Arial"/>
                <a:cs typeface="Arial"/>
                <a:sym typeface="Arial"/>
              </a:rPr>
              <a:t>54</a:t>
            </a:fld>
            <a:endParaRPr/>
          </a:p>
        </p:txBody>
      </p:sp>
      <p:sp>
        <p:nvSpPr>
          <p:cNvPr id="725" name="Google Shape;725;p68"/>
          <p:cNvSpPr txBox="1"/>
          <p:nvPr/>
        </p:nvSpPr>
        <p:spPr>
          <a:xfrm>
            <a:off x="609600" y="2362200"/>
            <a:ext cx="3571875" cy="457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folHlink"/>
              </a:buClr>
              <a:buSzPts val="2400"/>
              <a:buFont typeface="Times New Roman"/>
              <a:buNone/>
            </a:pPr>
            <a:r>
              <a:rPr lang="en-US" sz="2400" b="1" i="0" u="none">
                <a:solidFill>
                  <a:schemeClr val="folHlink"/>
                </a:solidFill>
                <a:latin typeface="Times New Roman"/>
                <a:ea typeface="Times New Roman"/>
                <a:cs typeface="Times New Roman"/>
                <a:sym typeface="Times New Roman"/>
              </a:rPr>
              <a:t>Table 6.1  </a:t>
            </a:r>
            <a:r>
              <a:rPr lang="en-US" sz="2000" b="1" i="1" u="none">
                <a:solidFill>
                  <a:schemeClr val="dk1"/>
                </a:solidFill>
                <a:latin typeface="Times New Roman"/>
                <a:ea typeface="Times New Roman"/>
                <a:cs typeface="Times New Roman"/>
                <a:sym typeface="Times New Roman"/>
              </a:rPr>
              <a:t>DS and T line rates</a:t>
            </a:r>
            <a:endParaRPr/>
          </a:p>
        </p:txBody>
      </p:sp>
      <p:pic>
        <p:nvPicPr>
          <p:cNvPr id="726" name="Google Shape;726;p68"/>
          <p:cNvPicPr preferRelativeResize="0"/>
          <p:nvPr/>
        </p:nvPicPr>
        <p:blipFill rotWithShape="1">
          <a:blip r:embed="rId3">
            <a:alphaModFix/>
          </a:blip>
          <a:srcRect/>
          <a:stretch/>
        </p:blipFill>
        <p:spPr>
          <a:xfrm>
            <a:off x="381000" y="3124200"/>
            <a:ext cx="7742237" cy="1771650"/>
          </a:xfrm>
          <a:prstGeom prst="rect">
            <a:avLst/>
          </a:prstGeom>
          <a:noFill/>
          <a:ln>
            <a:noFill/>
          </a:ln>
        </p:spPr>
      </p:pic>
      <p:cxnSp>
        <p:nvCxnSpPr>
          <p:cNvPr id="727" name="Google Shape;727;p68"/>
          <p:cNvCxnSpPr/>
          <p:nvPr/>
        </p:nvCxnSpPr>
        <p:spPr>
          <a:xfrm>
            <a:off x="76200" y="228600"/>
            <a:ext cx="8763000" cy="0"/>
          </a:xfrm>
          <a:prstGeom prst="straightConnector1">
            <a:avLst/>
          </a:prstGeom>
          <a:noFill/>
          <a:ln w="76200" cap="flat" cmpd="sng">
            <a:solidFill>
              <a:schemeClr val="hlink"/>
            </a:solidFill>
            <a:prstDash val="solid"/>
            <a:miter lim="800000"/>
            <a:headEnd type="none" w="med" len="med"/>
            <a:tailEnd type="none" w="med" len="med"/>
          </a:ln>
        </p:spPr>
      </p:cxnSp>
      <p:cxnSp>
        <p:nvCxnSpPr>
          <p:cNvPr id="728" name="Google Shape;728;p68"/>
          <p:cNvCxnSpPr/>
          <p:nvPr/>
        </p:nvCxnSpPr>
        <p:spPr>
          <a:xfrm>
            <a:off x="152400" y="838200"/>
            <a:ext cx="8763000" cy="0"/>
          </a:xfrm>
          <a:prstGeom prst="straightConnector1">
            <a:avLst/>
          </a:prstGeom>
          <a:noFill/>
          <a:ln w="19050" cap="flat" cmpd="sng">
            <a:solidFill>
              <a:schemeClr val="hlink"/>
            </a:solidFill>
            <a:prstDash val="solid"/>
            <a:miter lim="800000"/>
            <a:headEnd type="none" w="med" len="med"/>
            <a:tailEnd type="none" w="med" len="med"/>
          </a:ln>
        </p:spPr>
      </p:cxnSp>
      <p:sp>
        <p:nvSpPr>
          <p:cNvPr id="729" name="Google Shape;729;p68"/>
          <p:cNvSpPr txBox="1"/>
          <p:nvPr/>
        </p:nvSpPr>
        <p:spPr>
          <a:xfrm>
            <a:off x="304800" y="914400"/>
            <a:ext cx="8382000" cy="73818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400"/>
              <a:buFont typeface="Times"/>
              <a:buNone/>
            </a:pPr>
            <a:r>
              <a:rPr lang="en-US" sz="1400" b="0" i="0" u="none">
                <a:solidFill>
                  <a:schemeClr val="dk1"/>
                </a:solidFill>
                <a:latin typeface="Times"/>
                <a:ea typeface="Times"/>
                <a:cs typeface="Times"/>
                <a:sym typeface="Times"/>
              </a:rPr>
              <a:t>DS-0, DS-1, and so on are the names of services. To implement those services, the telephone companies use </a:t>
            </a:r>
            <a:r>
              <a:rPr lang="en-US" sz="1400" b="1" i="0" u="none">
                <a:solidFill>
                  <a:schemeClr val="dk1"/>
                </a:solidFill>
                <a:latin typeface="Times"/>
                <a:ea typeface="Times"/>
                <a:cs typeface="Times"/>
                <a:sym typeface="Times"/>
              </a:rPr>
              <a:t>T lines </a:t>
            </a:r>
            <a:r>
              <a:rPr lang="en-US" sz="1400" b="0" i="0" u="none">
                <a:solidFill>
                  <a:schemeClr val="dk1"/>
                </a:solidFill>
                <a:latin typeface="Times"/>
                <a:ea typeface="Times"/>
                <a:cs typeface="Times"/>
                <a:sym typeface="Times"/>
              </a:rPr>
              <a:t>(T-1 to T-4). These are lines with capacities precisely matched to the data rates of the DS-1 to DS-4 services (see Table 6.1). So far only T-1 and T-3 lines are commercially available.</a:t>
            </a:r>
            <a:endParaRPr/>
          </a:p>
        </p:txBody>
      </p:sp>
      <p:sp>
        <p:nvSpPr>
          <p:cNvPr id="730" name="Google Shape;730;p68"/>
          <p:cNvSpPr txBox="1"/>
          <p:nvPr/>
        </p:nvSpPr>
        <p:spPr>
          <a:xfrm>
            <a:off x="609600" y="304800"/>
            <a:ext cx="1311275" cy="5238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800"/>
              <a:buFont typeface="Times New Roman"/>
              <a:buNone/>
            </a:pPr>
            <a:r>
              <a:rPr lang="en-US" sz="2800" b="1" i="1" u="none">
                <a:solidFill>
                  <a:schemeClr val="dk1"/>
                </a:solidFill>
                <a:latin typeface="Times New Roman"/>
                <a:ea typeface="Times New Roman"/>
                <a:cs typeface="Times New Roman"/>
                <a:sym typeface="Times New Roman"/>
              </a:rPr>
              <a:t>T Lines</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734"/>
        <p:cNvGrpSpPr/>
        <p:nvPr/>
      </p:nvGrpSpPr>
      <p:grpSpPr>
        <a:xfrm>
          <a:off x="0" y="0"/>
          <a:ext cx="0" cy="0"/>
          <a:chOff x="0" y="0"/>
          <a:chExt cx="0" cy="0"/>
        </a:xfrm>
      </p:grpSpPr>
      <p:sp>
        <p:nvSpPr>
          <p:cNvPr id="735" name="Google Shape;735;p69"/>
          <p:cNvSpPr txBox="1"/>
          <p:nvPr/>
        </p:nvSpPr>
        <p:spPr>
          <a:xfrm>
            <a:off x="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lt2"/>
              </a:buClr>
              <a:buSzPts val="2000"/>
              <a:buFont typeface="Arial"/>
              <a:buNone/>
            </a:pPr>
            <a:r>
              <a:rPr lang="en-US" sz="2000" b="1" i="0" u="none">
                <a:solidFill>
                  <a:schemeClr val="lt2"/>
                </a:solidFill>
                <a:latin typeface="Arial"/>
                <a:ea typeface="Arial"/>
                <a:cs typeface="Arial"/>
                <a:sym typeface="Arial"/>
              </a:rPr>
              <a:t>6.</a:t>
            </a:r>
            <a:fld id="{00000000-1234-1234-1234-123412341234}" type="slidenum">
              <a:rPr lang="en-US" sz="2000" b="1" i="0" u="none">
                <a:solidFill>
                  <a:schemeClr val="lt2"/>
                </a:solidFill>
                <a:latin typeface="Arial"/>
                <a:ea typeface="Arial"/>
                <a:cs typeface="Arial"/>
                <a:sym typeface="Arial"/>
              </a:rPr>
              <a:t>55</a:t>
            </a:fld>
            <a:endParaRPr/>
          </a:p>
        </p:txBody>
      </p:sp>
      <p:cxnSp>
        <p:nvCxnSpPr>
          <p:cNvPr id="736" name="Google Shape;736;p69"/>
          <p:cNvCxnSpPr/>
          <p:nvPr/>
        </p:nvCxnSpPr>
        <p:spPr>
          <a:xfrm>
            <a:off x="152400" y="533400"/>
            <a:ext cx="8763000" cy="0"/>
          </a:xfrm>
          <a:prstGeom prst="straightConnector1">
            <a:avLst/>
          </a:prstGeom>
          <a:noFill/>
          <a:ln w="76200" cap="flat" cmpd="sng">
            <a:solidFill>
              <a:schemeClr val="hlink"/>
            </a:solidFill>
            <a:prstDash val="solid"/>
            <a:miter lim="800000"/>
            <a:headEnd type="none" w="med" len="med"/>
            <a:tailEnd type="none" w="med" len="med"/>
          </a:ln>
        </p:spPr>
      </p:cxnSp>
      <p:cxnSp>
        <p:nvCxnSpPr>
          <p:cNvPr id="737" name="Google Shape;737;p69"/>
          <p:cNvCxnSpPr/>
          <p:nvPr/>
        </p:nvCxnSpPr>
        <p:spPr>
          <a:xfrm>
            <a:off x="152400" y="1371600"/>
            <a:ext cx="8763000" cy="0"/>
          </a:xfrm>
          <a:prstGeom prst="straightConnector1">
            <a:avLst/>
          </a:prstGeom>
          <a:noFill/>
          <a:ln w="19050" cap="flat" cmpd="sng">
            <a:solidFill>
              <a:schemeClr val="hlink"/>
            </a:solidFill>
            <a:prstDash val="solid"/>
            <a:miter lim="800000"/>
            <a:headEnd type="none" w="med" len="med"/>
            <a:tailEnd type="none" w="med" len="med"/>
          </a:ln>
        </p:spPr>
      </p:cxnSp>
      <p:sp>
        <p:nvSpPr>
          <p:cNvPr id="738" name="Google Shape;738;p69"/>
          <p:cNvSpPr txBox="1"/>
          <p:nvPr/>
        </p:nvSpPr>
        <p:spPr>
          <a:xfrm>
            <a:off x="304800" y="762000"/>
            <a:ext cx="6035675" cy="457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folHlink"/>
              </a:buClr>
              <a:buSzPts val="2400"/>
              <a:buFont typeface="Times New Roman"/>
              <a:buNone/>
            </a:pPr>
            <a:r>
              <a:rPr lang="en-US" sz="2400" b="1" i="0" u="none">
                <a:solidFill>
                  <a:schemeClr val="folHlink"/>
                </a:solidFill>
                <a:latin typeface="Times New Roman"/>
                <a:ea typeface="Times New Roman"/>
                <a:cs typeface="Times New Roman"/>
                <a:sym typeface="Times New Roman"/>
              </a:rPr>
              <a:t>Figure 6.24  </a:t>
            </a:r>
            <a:r>
              <a:rPr lang="en-US" sz="2000" b="1" i="1" u="none">
                <a:solidFill>
                  <a:schemeClr val="dk1"/>
                </a:solidFill>
                <a:latin typeface="Times New Roman"/>
                <a:ea typeface="Times New Roman"/>
                <a:cs typeface="Times New Roman"/>
                <a:sym typeface="Times New Roman"/>
              </a:rPr>
              <a:t>T-1 line for multiplexing telephone lines</a:t>
            </a:r>
            <a:endParaRPr/>
          </a:p>
        </p:txBody>
      </p:sp>
      <p:cxnSp>
        <p:nvCxnSpPr>
          <p:cNvPr id="739" name="Google Shape;739;p69"/>
          <p:cNvCxnSpPr/>
          <p:nvPr/>
        </p:nvCxnSpPr>
        <p:spPr>
          <a:xfrm>
            <a:off x="152400" y="6248400"/>
            <a:ext cx="8763000" cy="0"/>
          </a:xfrm>
          <a:prstGeom prst="straightConnector1">
            <a:avLst/>
          </a:prstGeom>
          <a:noFill/>
          <a:ln w="76200" cap="flat" cmpd="sng">
            <a:solidFill>
              <a:schemeClr val="hlink"/>
            </a:solidFill>
            <a:prstDash val="solid"/>
            <a:miter lim="800000"/>
            <a:headEnd type="none" w="med" len="med"/>
            <a:tailEnd type="none" w="med" len="med"/>
          </a:ln>
        </p:spPr>
      </p:cxnSp>
      <p:pic>
        <p:nvPicPr>
          <p:cNvPr id="740" name="Google Shape;740;p69"/>
          <p:cNvPicPr preferRelativeResize="0"/>
          <p:nvPr/>
        </p:nvPicPr>
        <p:blipFill rotWithShape="1">
          <a:blip r:embed="rId3">
            <a:alphaModFix/>
          </a:blip>
          <a:srcRect/>
          <a:stretch/>
        </p:blipFill>
        <p:spPr>
          <a:xfrm>
            <a:off x="304800" y="2590800"/>
            <a:ext cx="8610600" cy="3487737"/>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744"/>
        <p:cNvGrpSpPr/>
        <p:nvPr/>
      </p:nvGrpSpPr>
      <p:grpSpPr>
        <a:xfrm>
          <a:off x="0" y="0"/>
          <a:ext cx="0" cy="0"/>
          <a:chOff x="0" y="0"/>
          <a:chExt cx="0" cy="0"/>
        </a:xfrm>
      </p:grpSpPr>
      <p:sp>
        <p:nvSpPr>
          <p:cNvPr id="745" name="Google Shape;745;p70"/>
          <p:cNvSpPr txBox="1"/>
          <p:nvPr/>
        </p:nvSpPr>
        <p:spPr>
          <a:xfrm>
            <a:off x="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lt2"/>
              </a:buClr>
              <a:buSzPts val="2000"/>
              <a:buFont typeface="Arial"/>
              <a:buNone/>
            </a:pPr>
            <a:r>
              <a:rPr lang="en-US" sz="2000" b="1" i="0" u="none">
                <a:solidFill>
                  <a:schemeClr val="lt2"/>
                </a:solidFill>
                <a:latin typeface="Arial"/>
                <a:ea typeface="Arial"/>
                <a:cs typeface="Arial"/>
                <a:sym typeface="Arial"/>
              </a:rPr>
              <a:t>6.</a:t>
            </a:r>
            <a:fld id="{00000000-1234-1234-1234-123412341234}" type="slidenum">
              <a:rPr lang="en-US" sz="2000" b="1" i="0" u="none">
                <a:solidFill>
                  <a:schemeClr val="lt2"/>
                </a:solidFill>
                <a:latin typeface="Arial"/>
                <a:ea typeface="Arial"/>
                <a:cs typeface="Arial"/>
                <a:sym typeface="Arial"/>
              </a:rPr>
              <a:t>56</a:t>
            </a:fld>
            <a:endParaRPr/>
          </a:p>
        </p:txBody>
      </p:sp>
      <p:cxnSp>
        <p:nvCxnSpPr>
          <p:cNvPr id="746" name="Google Shape;746;p70"/>
          <p:cNvCxnSpPr/>
          <p:nvPr/>
        </p:nvCxnSpPr>
        <p:spPr>
          <a:xfrm>
            <a:off x="152400" y="533400"/>
            <a:ext cx="8763000" cy="0"/>
          </a:xfrm>
          <a:prstGeom prst="straightConnector1">
            <a:avLst/>
          </a:prstGeom>
          <a:noFill/>
          <a:ln w="76200" cap="flat" cmpd="sng">
            <a:solidFill>
              <a:schemeClr val="hlink"/>
            </a:solidFill>
            <a:prstDash val="solid"/>
            <a:miter lim="800000"/>
            <a:headEnd type="none" w="med" len="med"/>
            <a:tailEnd type="none" w="med" len="med"/>
          </a:ln>
        </p:spPr>
      </p:cxnSp>
      <p:cxnSp>
        <p:nvCxnSpPr>
          <p:cNvPr id="747" name="Google Shape;747;p70"/>
          <p:cNvCxnSpPr/>
          <p:nvPr/>
        </p:nvCxnSpPr>
        <p:spPr>
          <a:xfrm>
            <a:off x="152400" y="1371600"/>
            <a:ext cx="8763000" cy="0"/>
          </a:xfrm>
          <a:prstGeom prst="straightConnector1">
            <a:avLst/>
          </a:prstGeom>
          <a:noFill/>
          <a:ln w="19050" cap="flat" cmpd="sng">
            <a:solidFill>
              <a:schemeClr val="hlink"/>
            </a:solidFill>
            <a:prstDash val="solid"/>
            <a:miter lim="800000"/>
            <a:headEnd type="none" w="med" len="med"/>
            <a:tailEnd type="none" w="med" len="med"/>
          </a:ln>
        </p:spPr>
      </p:cxnSp>
      <p:sp>
        <p:nvSpPr>
          <p:cNvPr id="748" name="Google Shape;748;p70"/>
          <p:cNvSpPr txBox="1"/>
          <p:nvPr/>
        </p:nvSpPr>
        <p:spPr>
          <a:xfrm>
            <a:off x="304800" y="762000"/>
            <a:ext cx="3870325" cy="457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folHlink"/>
              </a:buClr>
              <a:buSzPts val="2400"/>
              <a:buFont typeface="Times New Roman"/>
              <a:buNone/>
            </a:pPr>
            <a:r>
              <a:rPr lang="en-US" sz="2400" b="1" i="0" u="none">
                <a:solidFill>
                  <a:schemeClr val="folHlink"/>
                </a:solidFill>
                <a:latin typeface="Times New Roman"/>
                <a:ea typeface="Times New Roman"/>
                <a:cs typeface="Times New Roman"/>
                <a:sym typeface="Times New Roman"/>
              </a:rPr>
              <a:t>Figure 6.25  </a:t>
            </a:r>
            <a:r>
              <a:rPr lang="en-US" sz="2000" b="1" i="1" u="none">
                <a:solidFill>
                  <a:schemeClr val="dk1"/>
                </a:solidFill>
                <a:latin typeface="Times New Roman"/>
                <a:ea typeface="Times New Roman"/>
                <a:cs typeface="Times New Roman"/>
                <a:sym typeface="Times New Roman"/>
              </a:rPr>
              <a:t>T-1 frame structure</a:t>
            </a:r>
            <a:endParaRPr/>
          </a:p>
        </p:txBody>
      </p:sp>
      <p:cxnSp>
        <p:nvCxnSpPr>
          <p:cNvPr id="749" name="Google Shape;749;p70"/>
          <p:cNvCxnSpPr/>
          <p:nvPr/>
        </p:nvCxnSpPr>
        <p:spPr>
          <a:xfrm>
            <a:off x="152400" y="6248400"/>
            <a:ext cx="8763000" cy="0"/>
          </a:xfrm>
          <a:prstGeom prst="straightConnector1">
            <a:avLst/>
          </a:prstGeom>
          <a:noFill/>
          <a:ln w="76200" cap="flat" cmpd="sng">
            <a:solidFill>
              <a:schemeClr val="hlink"/>
            </a:solidFill>
            <a:prstDash val="solid"/>
            <a:miter lim="800000"/>
            <a:headEnd type="none" w="med" len="med"/>
            <a:tailEnd type="none" w="med" len="med"/>
          </a:ln>
        </p:spPr>
      </p:cxnSp>
      <p:pic>
        <p:nvPicPr>
          <p:cNvPr id="750" name="Google Shape;750;p70"/>
          <p:cNvPicPr preferRelativeResize="0"/>
          <p:nvPr/>
        </p:nvPicPr>
        <p:blipFill rotWithShape="1">
          <a:blip r:embed="rId3">
            <a:alphaModFix/>
          </a:blip>
          <a:srcRect/>
          <a:stretch/>
        </p:blipFill>
        <p:spPr>
          <a:xfrm>
            <a:off x="776287" y="1438275"/>
            <a:ext cx="7085012" cy="4546600"/>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754"/>
        <p:cNvGrpSpPr/>
        <p:nvPr/>
      </p:nvGrpSpPr>
      <p:grpSpPr>
        <a:xfrm>
          <a:off x="0" y="0"/>
          <a:ext cx="0" cy="0"/>
          <a:chOff x="0" y="0"/>
          <a:chExt cx="0" cy="0"/>
        </a:xfrm>
      </p:grpSpPr>
      <p:sp>
        <p:nvSpPr>
          <p:cNvPr id="755" name="Google Shape;755;p71"/>
          <p:cNvSpPr txBox="1"/>
          <p:nvPr/>
        </p:nvSpPr>
        <p:spPr>
          <a:xfrm>
            <a:off x="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lt2"/>
              </a:buClr>
              <a:buSzPts val="2000"/>
              <a:buFont typeface="Arial"/>
              <a:buNone/>
            </a:pPr>
            <a:r>
              <a:rPr lang="en-US" sz="2000" b="1" i="0" u="none">
                <a:solidFill>
                  <a:schemeClr val="lt2"/>
                </a:solidFill>
                <a:latin typeface="Arial"/>
                <a:ea typeface="Arial"/>
                <a:cs typeface="Arial"/>
                <a:sym typeface="Arial"/>
              </a:rPr>
              <a:t>6.</a:t>
            </a:r>
            <a:fld id="{00000000-1234-1234-1234-123412341234}" type="slidenum">
              <a:rPr lang="en-US" sz="2000" b="1" i="0" u="none">
                <a:solidFill>
                  <a:schemeClr val="lt2"/>
                </a:solidFill>
                <a:latin typeface="Arial"/>
                <a:ea typeface="Arial"/>
                <a:cs typeface="Arial"/>
                <a:sym typeface="Arial"/>
              </a:rPr>
              <a:t>57</a:t>
            </a:fld>
            <a:endParaRPr/>
          </a:p>
        </p:txBody>
      </p:sp>
      <p:sp>
        <p:nvSpPr>
          <p:cNvPr id="756" name="Google Shape;756;p71"/>
          <p:cNvSpPr txBox="1"/>
          <p:nvPr/>
        </p:nvSpPr>
        <p:spPr>
          <a:xfrm>
            <a:off x="1600200" y="2514600"/>
            <a:ext cx="2738437" cy="457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folHlink"/>
              </a:buClr>
              <a:buSzPts val="2400"/>
              <a:buFont typeface="Times New Roman"/>
              <a:buNone/>
            </a:pPr>
            <a:r>
              <a:rPr lang="en-US" sz="2400" b="1" i="0" u="none">
                <a:solidFill>
                  <a:schemeClr val="folHlink"/>
                </a:solidFill>
                <a:latin typeface="Times New Roman"/>
                <a:ea typeface="Times New Roman"/>
                <a:cs typeface="Times New Roman"/>
                <a:sym typeface="Times New Roman"/>
              </a:rPr>
              <a:t>Table 6.2  </a:t>
            </a:r>
            <a:r>
              <a:rPr lang="en-US" sz="2000" b="1" i="1" u="none">
                <a:solidFill>
                  <a:schemeClr val="dk1"/>
                </a:solidFill>
                <a:latin typeface="Times New Roman"/>
                <a:ea typeface="Times New Roman"/>
                <a:cs typeface="Times New Roman"/>
                <a:sym typeface="Times New Roman"/>
              </a:rPr>
              <a:t>E line rates</a:t>
            </a:r>
            <a:endParaRPr/>
          </a:p>
        </p:txBody>
      </p:sp>
      <p:pic>
        <p:nvPicPr>
          <p:cNvPr id="757" name="Google Shape;757;p71"/>
          <p:cNvPicPr preferRelativeResize="0"/>
          <p:nvPr/>
        </p:nvPicPr>
        <p:blipFill rotWithShape="1">
          <a:blip r:embed="rId3">
            <a:alphaModFix/>
          </a:blip>
          <a:srcRect/>
          <a:stretch/>
        </p:blipFill>
        <p:spPr>
          <a:xfrm>
            <a:off x="1447800" y="3048000"/>
            <a:ext cx="5857875" cy="2446337"/>
          </a:xfrm>
          <a:prstGeom prst="rect">
            <a:avLst/>
          </a:prstGeom>
          <a:noFill/>
          <a:ln>
            <a:noFill/>
          </a:ln>
        </p:spPr>
      </p:pic>
      <p:cxnSp>
        <p:nvCxnSpPr>
          <p:cNvPr id="758" name="Google Shape;758;p71"/>
          <p:cNvCxnSpPr/>
          <p:nvPr/>
        </p:nvCxnSpPr>
        <p:spPr>
          <a:xfrm>
            <a:off x="76200" y="304800"/>
            <a:ext cx="8763000" cy="0"/>
          </a:xfrm>
          <a:prstGeom prst="straightConnector1">
            <a:avLst/>
          </a:prstGeom>
          <a:noFill/>
          <a:ln w="76200" cap="flat" cmpd="sng">
            <a:solidFill>
              <a:schemeClr val="hlink"/>
            </a:solidFill>
            <a:prstDash val="solid"/>
            <a:miter lim="800000"/>
            <a:headEnd type="none" w="med" len="med"/>
            <a:tailEnd type="none" w="med" len="med"/>
          </a:ln>
        </p:spPr>
      </p:cxnSp>
      <p:cxnSp>
        <p:nvCxnSpPr>
          <p:cNvPr id="759" name="Google Shape;759;p71"/>
          <p:cNvCxnSpPr/>
          <p:nvPr/>
        </p:nvCxnSpPr>
        <p:spPr>
          <a:xfrm>
            <a:off x="152400" y="1066800"/>
            <a:ext cx="8763000" cy="0"/>
          </a:xfrm>
          <a:prstGeom prst="straightConnector1">
            <a:avLst/>
          </a:prstGeom>
          <a:noFill/>
          <a:ln w="19050" cap="flat" cmpd="sng">
            <a:solidFill>
              <a:schemeClr val="hlink"/>
            </a:solidFill>
            <a:prstDash val="solid"/>
            <a:miter lim="800000"/>
            <a:headEnd type="none" w="med" len="med"/>
            <a:tailEnd type="none" w="med" len="med"/>
          </a:ln>
        </p:spPr>
      </p:cxnSp>
      <p:sp>
        <p:nvSpPr>
          <p:cNvPr id="760" name="Google Shape;760;p71"/>
          <p:cNvSpPr txBox="1"/>
          <p:nvPr/>
        </p:nvSpPr>
        <p:spPr>
          <a:xfrm>
            <a:off x="228600" y="1166812"/>
            <a:ext cx="8763000" cy="584200"/>
          </a:xfrm>
          <a:prstGeom prst="rect">
            <a:avLst/>
          </a:prstGeom>
          <a:noFill/>
          <a:ln>
            <a:noFill/>
          </a:ln>
        </p:spPr>
        <p:txBody>
          <a:bodyPr spcFirstLastPara="1" wrap="square" lIns="91425" tIns="45700" rIns="91425" bIns="45700" anchor="t" anchorCtr="0">
            <a:spAutoFit/>
          </a:bodyPr>
          <a:lstStyle/>
          <a:p>
            <a:pPr marL="285750" marR="0" lvl="0" indent="-285750" algn="just" rtl="0">
              <a:lnSpc>
                <a:spcPct val="100000"/>
              </a:lnSpc>
              <a:spcBef>
                <a:spcPts val="0"/>
              </a:spcBef>
              <a:spcAft>
                <a:spcPts val="0"/>
              </a:spcAft>
              <a:buClr>
                <a:schemeClr val="dk1"/>
              </a:buClr>
              <a:buSzPts val="1600"/>
              <a:buFont typeface="Noto Sans Symbols"/>
              <a:buChar char="▪"/>
            </a:pPr>
            <a:r>
              <a:rPr lang="en-US" sz="1600" b="0" i="0" u="none">
                <a:solidFill>
                  <a:schemeClr val="dk1"/>
                </a:solidFill>
                <a:latin typeface="Times"/>
                <a:ea typeface="Times"/>
                <a:cs typeface="Times"/>
                <a:sym typeface="Times"/>
              </a:rPr>
              <a:t>Europeans use a version of T lines called </a:t>
            </a:r>
            <a:r>
              <a:rPr lang="en-US" sz="1600" b="1" i="0" u="none">
                <a:solidFill>
                  <a:schemeClr val="dk1"/>
                </a:solidFill>
                <a:latin typeface="Times"/>
                <a:ea typeface="Times"/>
                <a:cs typeface="Times"/>
                <a:sym typeface="Times"/>
              </a:rPr>
              <a:t>E lines. </a:t>
            </a:r>
            <a:r>
              <a:rPr lang="en-US" sz="1600" b="0" i="0" u="none">
                <a:solidFill>
                  <a:schemeClr val="dk1"/>
                </a:solidFill>
                <a:latin typeface="Times"/>
                <a:ea typeface="Times"/>
                <a:cs typeface="Times"/>
                <a:sym typeface="Times"/>
              </a:rPr>
              <a:t>The two systems are conceptually</a:t>
            </a:r>
            <a:endParaRPr/>
          </a:p>
          <a:p>
            <a:pPr marL="285750" marR="0" lvl="0" indent="-285750" algn="just" rtl="0">
              <a:lnSpc>
                <a:spcPct val="100000"/>
              </a:lnSpc>
              <a:spcBef>
                <a:spcPts val="0"/>
              </a:spcBef>
              <a:spcAft>
                <a:spcPts val="0"/>
              </a:spcAft>
              <a:buClr>
                <a:schemeClr val="dk1"/>
              </a:buClr>
              <a:buSzPts val="1600"/>
              <a:buFont typeface="Times"/>
              <a:buNone/>
            </a:pPr>
            <a:r>
              <a:rPr lang="en-US" sz="1600" b="0" i="0" u="none">
                <a:solidFill>
                  <a:schemeClr val="dk1"/>
                </a:solidFill>
                <a:latin typeface="Times"/>
                <a:ea typeface="Times"/>
                <a:cs typeface="Times"/>
                <a:sym typeface="Times"/>
              </a:rPr>
              <a:t>identical, but their capacities differ. Table 6.2 shows the E lines and their capacities.</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764"/>
        <p:cNvGrpSpPr/>
        <p:nvPr/>
      </p:nvGrpSpPr>
      <p:grpSpPr>
        <a:xfrm>
          <a:off x="0" y="0"/>
          <a:ext cx="0" cy="0"/>
          <a:chOff x="0" y="0"/>
          <a:chExt cx="0" cy="0"/>
        </a:xfrm>
      </p:grpSpPr>
      <p:sp>
        <p:nvSpPr>
          <p:cNvPr id="765" name="Google Shape;765;p72"/>
          <p:cNvSpPr txBox="1"/>
          <p:nvPr/>
        </p:nvSpPr>
        <p:spPr>
          <a:xfrm>
            <a:off x="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lt2"/>
              </a:buClr>
              <a:buSzPts val="2000"/>
              <a:buFont typeface="Arial"/>
              <a:buNone/>
            </a:pPr>
            <a:r>
              <a:rPr lang="en-US" sz="2000" b="1" i="0" u="none">
                <a:solidFill>
                  <a:schemeClr val="lt2"/>
                </a:solidFill>
                <a:latin typeface="Arial"/>
                <a:ea typeface="Arial"/>
                <a:cs typeface="Arial"/>
                <a:sym typeface="Arial"/>
              </a:rPr>
              <a:t>6.</a:t>
            </a:r>
            <a:fld id="{00000000-1234-1234-1234-123412341234}" type="slidenum">
              <a:rPr lang="en-US" sz="2000" b="1" i="0" u="none">
                <a:solidFill>
                  <a:schemeClr val="lt2"/>
                </a:solidFill>
                <a:latin typeface="Arial"/>
                <a:ea typeface="Arial"/>
                <a:cs typeface="Arial"/>
                <a:sym typeface="Arial"/>
              </a:rPr>
              <a:t>58</a:t>
            </a:fld>
            <a:endParaRPr/>
          </a:p>
        </p:txBody>
      </p:sp>
      <p:cxnSp>
        <p:nvCxnSpPr>
          <p:cNvPr id="766" name="Google Shape;766;p72"/>
          <p:cNvCxnSpPr/>
          <p:nvPr/>
        </p:nvCxnSpPr>
        <p:spPr>
          <a:xfrm>
            <a:off x="152400" y="533400"/>
            <a:ext cx="8763000" cy="0"/>
          </a:xfrm>
          <a:prstGeom prst="straightConnector1">
            <a:avLst/>
          </a:prstGeom>
          <a:noFill/>
          <a:ln w="76200" cap="flat" cmpd="sng">
            <a:solidFill>
              <a:schemeClr val="hlink"/>
            </a:solidFill>
            <a:prstDash val="solid"/>
            <a:miter lim="800000"/>
            <a:headEnd type="none" w="med" len="med"/>
            <a:tailEnd type="none" w="med" len="med"/>
          </a:ln>
        </p:spPr>
      </p:cxnSp>
      <p:cxnSp>
        <p:nvCxnSpPr>
          <p:cNvPr id="767" name="Google Shape;767;p72"/>
          <p:cNvCxnSpPr/>
          <p:nvPr/>
        </p:nvCxnSpPr>
        <p:spPr>
          <a:xfrm>
            <a:off x="152400" y="1371600"/>
            <a:ext cx="8763000" cy="0"/>
          </a:xfrm>
          <a:prstGeom prst="straightConnector1">
            <a:avLst/>
          </a:prstGeom>
          <a:noFill/>
          <a:ln w="19050" cap="flat" cmpd="sng">
            <a:solidFill>
              <a:schemeClr val="hlink"/>
            </a:solidFill>
            <a:prstDash val="solid"/>
            <a:miter lim="800000"/>
            <a:headEnd type="none" w="med" len="med"/>
            <a:tailEnd type="none" w="med" len="med"/>
          </a:ln>
        </p:spPr>
      </p:cxnSp>
      <p:sp>
        <p:nvSpPr>
          <p:cNvPr id="768" name="Google Shape;768;p72"/>
          <p:cNvSpPr txBox="1"/>
          <p:nvPr/>
        </p:nvSpPr>
        <p:spPr>
          <a:xfrm>
            <a:off x="304800" y="762000"/>
            <a:ext cx="5645150" cy="584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3200"/>
              <a:buFont typeface="Arial"/>
              <a:buNone/>
            </a:pPr>
            <a:r>
              <a:rPr lang="en-US" sz="3200" b="1" i="0" u="none">
                <a:solidFill>
                  <a:schemeClr val="dk1"/>
                </a:solidFill>
                <a:latin typeface="Arial"/>
                <a:ea typeface="Arial"/>
                <a:cs typeface="Arial"/>
                <a:sym typeface="Arial"/>
              </a:rPr>
              <a:t>Inefficient use of Bandwidth</a:t>
            </a:r>
            <a:endParaRPr/>
          </a:p>
        </p:txBody>
      </p:sp>
      <p:cxnSp>
        <p:nvCxnSpPr>
          <p:cNvPr id="769" name="Google Shape;769;p72"/>
          <p:cNvCxnSpPr/>
          <p:nvPr/>
        </p:nvCxnSpPr>
        <p:spPr>
          <a:xfrm>
            <a:off x="152400" y="6248400"/>
            <a:ext cx="8763000" cy="0"/>
          </a:xfrm>
          <a:prstGeom prst="straightConnector1">
            <a:avLst/>
          </a:prstGeom>
          <a:noFill/>
          <a:ln w="76200" cap="flat" cmpd="sng">
            <a:solidFill>
              <a:schemeClr val="hlink"/>
            </a:solidFill>
            <a:prstDash val="solid"/>
            <a:miter lim="800000"/>
            <a:headEnd type="none" w="med" len="med"/>
            <a:tailEnd type="none" w="med" len="med"/>
          </a:ln>
        </p:spPr>
      </p:cxnSp>
      <p:sp>
        <p:nvSpPr>
          <p:cNvPr id="770" name="Google Shape;770;p72"/>
          <p:cNvSpPr txBox="1"/>
          <p:nvPr/>
        </p:nvSpPr>
        <p:spPr>
          <a:xfrm>
            <a:off x="381000" y="1752600"/>
            <a:ext cx="7620000" cy="2246312"/>
          </a:xfrm>
          <a:prstGeom prst="rect">
            <a:avLst/>
          </a:prstGeom>
          <a:noFill/>
          <a:ln>
            <a:noFill/>
          </a:ln>
        </p:spPr>
        <p:txBody>
          <a:bodyPr spcFirstLastPara="1" wrap="square" lIns="91425" tIns="45700" rIns="91425" bIns="45700" anchor="t" anchorCtr="0">
            <a:spAutoFit/>
          </a:bodyPr>
          <a:lstStyle/>
          <a:p>
            <a:pPr marL="457200" marR="0" lvl="0" indent="-457200" algn="l" rtl="0">
              <a:lnSpc>
                <a:spcPct val="100000"/>
              </a:lnSpc>
              <a:spcBef>
                <a:spcPts val="0"/>
              </a:spcBef>
              <a:spcAft>
                <a:spcPts val="0"/>
              </a:spcAft>
              <a:buClr>
                <a:schemeClr val="dk1"/>
              </a:buClr>
              <a:buSzPts val="2800"/>
              <a:buFont typeface="Arial"/>
              <a:buChar char="•"/>
            </a:pPr>
            <a:r>
              <a:rPr lang="en-US" sz="2800" b="1" i="0" u="none">
                <a:solidFill>
                  <a:schemeClr val="dk1"/>
                </a:solidFill>
                <a:latin typeface="Arial"/>
                <a:ea typeface="Arial"/>
                <a:cs typeface="Arial"/>
                <a:sym typeface="Arial"/>
              </a:rPr>
              <a:t>Sometimes an input link may have no data to transmit.</a:t>
            </a:r>
            <a:endParaRPr/>
          </a:p>
          <a:p>
            <a:pPr marL="457200" marR="0" lvl="0" indent="-457200" algn="l" rtl="0">
              <a:lnSpc>
                <a:spcPct val="100000"/>
              </a:lnSpc>
              <a:spcBef>
                <a:spcPts val="0"/>
              </a:spcBef>
              <a:spcAft>
                <a:spcPts val="0"/>
              </a:spcAft>
              <a:buClr>
                <a:schemeClr val="dk1"/>
              </a:buClr>
              <a:buSzPts val="2800"/>
              <a:buFont typeface="Arial"/>
              <a:buChar char="•"/>
            </a:pPr>
            <a:r>
              <a:rPr lang="en-US" sz="2800" b="1" i="0" u="none">
                <a:solidFill>
                  <a:schemeClr val="dk1"/>
                </a:solidFill>
                <a:latin typeface="Arial"/>
                <a:ea typeface="Arial"/>
                <a:cs typeface="Arial"/>
                <a:sym typeface="Arial"/>
              </a:rPr>
              <a:t>When that happens, one or more slots on the output link will go unused.</a:t>
            </a:r>
            <a:endParaRPr/>
          </a:p>
          <a:p>
            <a:pPr marL="457200" marR="0" lvl="0" indent="-457200" algn="l" rtl="0">
              <a:lnSpc>
                <a:spcPct val="100000"/>
              </a:lnSpc>
              <a:spcBef>
                <a:spcPts val="0"/>
              </a:spcBef>
              <a:spcAft>
                <a:spcPts val="0"/>
              </a:spcAft>
              <a:buClr>
                <a:schemeClr val="dk1"/>
              </a:buClr>
              <a:buSzPts val="2800"/>
              <a:buFont typeface="Arial"/>
              <a:buChar char="•"/>
            </a:pPr>
            <a:r>
              <a:rPr lang="en-US" sz="2800" b="1" i="0" u="none">
                <a:solidFill>
                  <a:schemeClr val="dk1"/>
                </a:solidFill>
                <a:latin typeface="Arial"/>
                <a:ea typeface="Arial"/>
                <a:cs typeface="Arial"/>
                <a:sym typeface="Arial"/>
              </a:rPr>
              <a:t>That is wasteful of bandwidth.</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774"/>
        <p:cNvGrpSpPr/>
        <p:nvPr/>
      </p:nvGrpSpPr>
      <p:grpSpPr>
        <a:xfrm>
          <a:off x="0" y="0"/>
          <a:ext cx="0" cy="0"/>
          <a:chOff x="0" y="0"/>
          <a:chExt cx="0" cy="0"/>
        </a:xfrm>
      </p:grpSpPr>
      <p:sp>
        <p:nvSpPr>
          <p:cNvPr id="775" name="Google Shape;775;p73"/>
          <p:cNvSpPr txBox="1"/>
          <p:nvPr/>
        </p:nvSpPr>
        <p:spPr>
          <a:xfrm>
            <a:off x="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lt2"/>
              </a:buClr>
              <a:buSzPts val="2000"/>
              <a:buFont typeface="Arial"/>
              <a:buNone/>
            </a:pPr>
            <a:r>
              <a:rPr lang="en-US" sz="2000" b="1" i="0" u="none">
                <a:solidFill>
                  <a:schemeClr val="lt2"/>
                </a:solidFill>
                <a:latin typeface="Arial"/>
                <a:ea typeface="Arial"/>
                <a:cs typeface="Arial"/>
                <a:sym typeface="Arial"/>
              </a:rPr>
              <a:t>6.</a:t>
            </a:r>
            <a:fld id="{00000000-1234-1234-1234-123412341234}" type="slidenum">
              <a:rPr lang="en-US" sz="2000" b="1" i="0" u="none">
                <a:solidFill>
                  <a:schemeClr val="lt2"/>
                </a:solidFill>
                <a:latin typeface="Arial"/>
                <a:ea typeface="Arial"/>
                <a:cs typeface="Arial"/>
                <a:sym typeface="Arial"/>
              </a:rPr>
              <a:t>59</a:t>
            </a:fld>
            <a:endParaRPr/>
          </a:p>
        </p:txBody>
      </p:sp>
      <p:cxnSp>
        <p:nvCxnSpPr>
          <p:cNvPr id="776" name="Google Shape;776;p73"/>
          <p:cNvCxnSpPr/>
          <p:nvPr/>
        </p:nvCxnSpPr>
        <p:spPr>
          <a:xfrm>
            <a:off x="152400" y="533400"/>
            <a:ext cx="8763000" cy="0"/>
          </a:xfrm>
          <a:prstGeom prst="straightConnector1">
            <a:avLst/>
          </a:prstGeom>
          <a:noFill/>
          <a:ln w="76200" cap="flat" cmpd="sng">
            <a:solidFill>
              <a:schemeClr val="hlink"/>
            </a:solidFill>
            <a:prstDash val="solid"/>
            <a:miter lim="800000"/>
            <a:headEnd type="none" w="med" len="med"/>
            <a:tailEnd type="none" w="med" len="med"/>
          </a:ln>
        </p:spPr>
      </p:cxnSp>
      <p:cxnSp>
        <p:nvCxnSpPr>
          <p:cNvPr id="777" name="Google Shape;777;p73"/>
          <p:cNvCxnSpPr/>
          <p:nvPr/>
        </p:nvCxnSpPr>
        <p:spPr>
          <a:xfrm>
            <a:off x="152400" y="1371600"/>
            <a:ext cx="8763000" cy="0"/>
          </a:xfrm>
          <a:prstGeom prst="straightConnector1">
            <a:avLst/>
          </a:prstGeom>
          <a:noFill/>
          <a:ln w="19050" cap="flat" cmpd="sng">
            <a:solidFill>
              <a:schemeClr val="hlink"/>
            </a:solidFill>
            <a:prstDash val="solid"/>
            <a:miter lim="800000"/>
            <a:headEnd type="none" w="med" len="med"/>
            <a:tailEnd type="none" w="med" len="med"/>
          </a:ln>
        </p:spPr>
      </p:cxnSp>
      <p:sp>
        <p:nvSpPr>
          <p:cNvPr id="778" name="Google Shape;778;p73"/>
          <p:cNvSpPr txBox="1"/>
          <p:nvPr/>
        </p:nvSpPr>
        <p:spPr>
          <a:xfrm>
            <a:off x="304800" y="762000"/>
            <a:ext cx="7439025" cy="584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3200"/>
              <a:buFont typeface="Arial"/>
              <a:buNone/>
            </a:pPr>
            <a:r>
              <a:rPr lang="en-US" sz="3200" b="1" i="0" u="none">
                <a:solidFill>
                  <a:schemeClr val="dk1"/>
                </a:solidFill>
                <a:latin typeface="Arial"/>
                <a:ea typeface="Arial"/>
                <a:cs typeface="Arial"/>
                <a:sym typeface="Arial"/>
              </a:rPr>
              <a:t>Statistical Time-Division multiplexing</a:t>
            </a:r>
            <a:endParaRPr/>
          </a:p>
        </p:txBody>
      </p:sp>
      <p:cxnSp>
        <p:nvCxnSpPr>
          <p:cNvPr id="779" name="Google Shape;779;p73"/>
          <p:cNvCxnSpPr/>
          <p:nvPr/>
        </p:nvCxnSpPr>
        <p:spPr>
          <a:xfrm>
            <a:off x="152400" y="6248400"/>
            <a:ext cx="8763000" cy="0"/>
          </a:xfrm>
          <a:prstGeom prst="straightConnector1">
            <a:avLst/>
          </a:prstGeom>
          <a:noFill/>
          <a:ln w="76200" cap="flat" cmpd="sng">
            <a:solidFill>
              <a:schemeClr val="hlink"/>
            </a:solidFill>
            <a:prstDash val="solid"/>
            <a:miter lim="800000"/>
            <a:headEnd type="none" w="med" len="med"/>
            <a:tailEnd type="none" w="med" len="med"/>
          </a:ln>
        </p:spPr>
      </p:cxnSp>
      <p:sp>
        <p:nvSpPr>
          <p:cNvPr id="780" name="Google Shape;780;p73"/>
          <p:cNvSpPr txBox="1"/>
          <p:nvPr/>
        </p:nvSpPr>
        <p:spPr>
          <a:xfrm>
            <a:off x="381000" y="1752600"/>
            <a:ext cx="7620000" cy="5238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781" name="Google Shape;781;p73"/>
          <p:cNvSpPr txBox="1"/>
          <p:nvPr/>
        </p:nvSpPr>
        <p:spPr>
          <a:xfrm>
            <a:off x="304800" y="1524000"/>
            <a:ext cx="8077200" cy="2862262"/>
          </a:xfrm>
          <a:prstGeom prst="rect">
            <a:avLst/>
          </a:prstGeom>
          <a:noFill/>
          <a:ln>
            <a:noFill/>
          </a:ln>
        </p:spPr>
        <p:txBody>
          <a:bodyPr spcFirstLastPara="1" wrap="square" lIns="91425" tIns="45700" rIns="91425" bIns="45700" anchor="t" anchorCtr="0">
            <a:spAutoFit/>
          </a:bodyPr>
          <a:lstStyle/>
          <a:p>
            <a:pPr marL="342900" marR="0" lvl="0" indent="-342900" algn="l" rtl="0">
              <a:lnSpc>
                <a:spcPct val="100000"/>
              </a:lnSpc>
              <a:spcBef>
                <a:spcPts val="0"/>
              </a:spcBef>
              <a:spcAft>
                <a:spcPts val="0"/>
              </a:spcAft>
              <a:buClr>
                <a:schemeClr val="dk1"/>
              </a:buClr>
              <a:buSzPts val="2000"/>
              <a:buFont typeface="Arial"/>
              <a:buChar char="•"/>
            </a:pPr>
            <a:r>
              <a:rPr lang="en-US" sz="2000" b="0" i="0" u="none">
                <a:solidFill>
                  <a:schemeClr val="dk1"/>
                </a:solidFill>
                <a:latin typeface="Times"/>
                <a:ea typeface="Times"/>
                <a:cs typeface="Times"/>
                <a:sym typeface="Times"/>
              </a:rPr>
              <a:t>In statistical time-division multiplexing, slots are dynamically allocated to improve bandwidth efficiency. </a:t>
            </a:r>
            <a:endParaRPr/>
          </a:p>
          <a:p>
            <a:pPr marL="342900" marR="0" lvl="0" indent="-342900" algn="l" rtl="0">
              <a:lnSpc>
                <a:spcPct val="100000"/>
              </a:lnSpc>
              <a:spcBef>
                <a:spcPts val="0"/>
              </a:spcBef>
              <a:spcAft>
                <a:spcPts val="0"/>
              </a:spcAft>
              <a:buClr>
                <a:schemeClr val="dk1"/>
              </a:buClr>
              <a:buSzPts val="2000"/>
              <a:buFont typeface="Arial"/>
              <a:buChar char="•"/>
            </a:pPr>
            <a:r>
              <a:rPr lang="en-US" sz="2000" b="0" i="0" u="none">
                <a:solidFill>
                  <a:schemeClr val="dk1"/>
                </a:solidFill>
                <a:latin typeface="Times"/>
                <a:ea typeface="Times"/>
                <a:cs typeface="Times"/>
                <a:sym typeface="Times"/>
              </a:rPr>
              <a:t>Only when an input line has a slot’s worth of data to send is it given a slot in the output frame. </a:t>
            </a:r>
            <a:endParaRPr/>
          </a:p>
          <a:p>
            <a:pPr marL="342900" marR="0" lvl="0" indent="-342900" algn="l" rtl="0">
              <a:lnSpc>
                <a:spcPct val="100000"/>
              </a:lnSpc>
              <a:spcBef>
                <a:spcPts val="0"/>
              </a:spcBef>
              <a:spcAft>
                <a:spcPts val="0"/>
              </a:spcAft>
              <a:buClr>
                <a:schemeClr val="dk1"/>
              </a:buClr>
              <a:buSzPts val="2000"/>
              <a:buFont typeface="Arial"/>
              <a:buChar char="•"/>
            </a:pPr>
            <a:r>
              <a:rPr lang="en-US" sz="2000" b="0" i="0" u="none">
                <a:solidFill>
                  <a:schemeClr val="dk1"/>
                </a:solidFill>
                <a:latin typeface="Times"/>
                <a:ea typeface="Times"/>
                <a:cs typeface="Times"/>
                <a:sym typeface="Times"/>
              </a:rPr>
              <a:t>In statistical multiplexing, the number of slots in each frame is less than the number of input lines. </a:t>
            </a:r>
            <a:endParaRPr/>
          </a:p>
          <a:p>
            <a:pPr marL="342900" marR="0" lvl="0" indent="-342900" algn="l" rtl="0">
              <a:lnSpc>
                <a:spcPct val="100000"/>
              </a:lnSpc>
              <a:spcBef>
                <a:spcPts val="0"/>
              </a:spcBef>
              <a:spcAft>
                <a:spcPts val="0"/>
              </a:spcAft>
              <a:buClr>
                <a:schemeClr val="dk1"/>
              </a:buClr>
              <a:buSzPts val="2000"/>
              <a:buFont typeface="Arial"/>
              <a:buChar char="•"/>
            </a:pPr>
            <a:r>
              <a:rPr lang="en-US" sz="2000" b="0" i="0" u="none">
                <a:solidFill>
                  <a:schemeClr val="dk1"/>
                </a:solidFill>
                <a:latin typeface="Times"/>
                <a:ea typeface="Times"/>
                <a:cs typeface="Times"/>
                <a:sym typeface="Times"/>
              </a:rPr>
              <a:t>The multiplexer checks each input line in round robin fashion; it allocates a slot for an input line if the line has data to send; otherwise, it skips the line and checks the next line.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0"/>
          <p:cNvSpPr txBox="1"/>
          <p:nvPr/>
        </p:nvSpPr>
        <p:spPr>
          <a:xfrm>
            <a:off x="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lt2"/>
              </a:buClr>
              <a:buSzPts val="2000"/>
              <a:buFont typeface="Arial"/>
              <a:buNone/>
            </a:pPr>
            <a:r>
              <a:rPr lang="en-US" sz="2000" b="1" i="0" u="none">
                <a:solidFill>
                  <a:schemeClr val="lt2"/>
                </a:solidFill>
                <a:latin typeface="Arial"/>
                <a:ea typeface="Arial"/>
                <a:cs typeface="Arial"/>
                <a:sym typeface="Arial"/>
              </a:rPr>
              <a:t>6.</a:t>
            </a:r>
            <a:fld id="{00000000-1234-1234-1234-123412341234}" type="slidenum">
              <a:rPr lang="en-US" sz="2000" b="1" i="0" u="none">
                <a:solidFill>
                  <a:schemeClr val="lt2"/>
                </a:solidFill>
                <a:latin typeface="Arial"/>
                <a:ea typeface="Arial"/>
                <a:cs typeface="Arial"/>
                <a:sym typeface="Arial"/>
              </a:rPr>
              <a:t>6</a:t>
            </a:fld>
            <a:endParaRPr/>
          </a:p>
        </p:txBody>
      </p:sp>
      <p:sp>
        <p:nvSpPr>
          <p:cNvPr id="141" name="Google Shape;141;p20"/>
          <p:cNvSpPr txBox="1"/>
          <p:nvPr/>
        </p:nvSpPr>
        <p:spPr>
          <a:xfrm>
            <a:off x="366712" y="107950"/>
            <a:ext cx="438150" cy="474662"/>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142" name="Google Shape;142;p20"/>
          <p:cNvSpPr txBox="1"/>
          <p:nvPr/>
        </p:nvSpPr>
        <p:spPr>
          <a:xfrm>
            <a:off x="749300" y="107950"/>
            <a:ext cx="328612" cy="474662"/>
          </a:xfrm>
          <a:prstGeom prst="rect">
            <a:avLst/>
          </a:prstGeom>
          <a:gradFill>
            <a:gsLst>
              <a:gs pos="0">
                <a:schemeClr val="accent2"/>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143" name="Google Shape;143;p20"/>
          <p:cNvSpPr txBox="1"/>
          <p:nvPr/>
        </p:nvSpPr>
        <p:spPr>
          <a:xfrm>
            <a:off x="490537" y="530225"/>
            <a:ext cx="422275" cy="474662"/>
          </a:xfrm>
          <a:prstGeom prst="rect">
            <a:avLst/>
          </a:prstGeom>
          <a:solidFill>
            <a:schemeClr val="folHlink"/>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144" name="Google Shape;144;p20"/>
          <p:cNvSpPr txBox="1"/>
          <p:nvPr/>
        </p:nvSpPr>
        <p:spPr>
          <a:xfrm>
            <a:off x="860425" y="530225"/>
            <a:ext cx="368300" cy="474662"/>
          </a:xfrm>
          <a:prstGeom prst="rect">
            <a:avLst/>
          </a:prstGeom>
          <a:gradFill>
            <a:gsLst>
              <a:gs pos="0">
                <a:schemeClr val="folHlink"/>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145" name="Google Shape;145;p20"/>
          <p:cNvSpPr txBox="1"/>
          <p:nvPr/>
        </p:nvSpPr>
        <p:spPr>
          <a:xfrm>
            <a:off x="76200" y="457200"/>
            <a:ext cx="560387" cy="422275"/>
          </a:xfrm>
          <a:prstGeom prst="rect">
            <a:avLst/>
          </a:prstGeom>
          <a:gradFill>
            <a:gsLst>
              <a:gs pos="0">
                <a:schemeClr val="lt1"/>
              </a:gs>
              <a:gs pos="100000">
                <a:schemeClr val="hlink"/>
              </a:gs>
            </a:gsLst>
            <a:lin ang="1890000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146" name="Google Shape;146;p20"/>
          <p:cNvSpPr txBox="1"/>
          <p:nvPr/>
        </p:nvSpPr>
        <p:spPr>
          <a:xfrm>
            <a:off x="711200" y="0"/>
            <a:ext cx="31750" cy="1052512"/>
          </a:xfrm>
          <a:prstGeom prst="rect">
            <a:avLst/>
          </a:pr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147" name="Google Shape;147;p20"/>
          <p:cNvSpPr txBox="1"/>
          <p:nvPr/>
        </p:nvSpPr>
        <p:spPr>
          <a:xfrm>
            <a:off x="442912" y="533400"/>
            <a:ext cx="8226425" cy="31750"/>
          </a:xfrm>
          <a:prstGeom prst="rect">
            <a:avLst/>
          </a:prstGeom>
          <a:gradFill>
            <a:gsLst>
              <a:gs pos="0">
                <a:schemeClr val="lt2"/>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cxnSp>
        <p:nvCxnSpPr>
          <p:cNvPr id="148" name="Google Shape;148;p20"/>
          <p:cNvCxnSpPr/>
          <p:nvPr/>
        </p:nvCxnSpPr>
        <p:spPr>
          <a:xfrm>
            <a:off x="304800" y="2209800"/>
            <a:ext cx="8153400" cy="0"/>
          </a:xfrm>
          <a:prstGeom prst="straightConnector1">
            <a:avLst/>
          </a:prstGeom>
          <a:noFill/>
          <a:ln w="76200" cap="flat" cmpd="sng">
            <a:solidFill>
              <a:srgbClr val="009900"/>
            </a:solidFill>
            <a:prstDash val="solid"/>
            <a:miter lim="800000"/>
            <a:headEnd type="none" w="med" len="med"/>
            <a:tailEnd type="none" w="med" len="med"/>
          </a:ln>
        </p:spPr>
      </p:cxnSp>
      <p:cxnSp>
        <p:nvCxnSpPr>
          <p:cNvPr id="149" name="Google Shape;149;p20"/>
          <p:cNvCxnSpPr/>
          <p:nvPr/>
        </p:nvCxnSpPr>
        <p:spPr>
          <a:xfrm>
            <a:off x="458787" y="4191000"/>
            <a:ext cx="8153400" cy="0"/>
          </a:xfrm>
          <a:prstGeom prst="straightConnector1">
            <a:avLst/>
          </a:prstGeom>
          <a:noFill/>
          <a:ln w="76200" cap="flat" cmpd="sng">
            <a:solidFill>
              <a:srgbClr val="009900"/>
            </a:solidFill>
            <a:prstDash val="solid"/>
            <a:miter lim="800000"/>
            <a:headEnd type="none" w="med" len="med"/>
            <a:tailEnd type="none" w="med" len="med"/>
          </a:ln>
        </p:spPr>
      </p:cxnSp>
      <p:sp>
        <p:nvSpPr>
          <p:cNvPr id="150" name="Google Shape;150;p20"/>
          <p:cNvSpPr txBox="1"/>
          <p:nvPr/>
        </p:nvSpPr>
        <p:spPr>
          <a:xfrm>
            <a:off x="381000" y="2286000"/>
            <a:ext cx="8077200" cy="4032250"/>
          </a:xfrm>
          <a:prstGeom prst="rect">
            <a:avLst/>
          </a:prstGeom>
          <a:solidFill>
            <a:srgbClr val="99FF33"/>
          </a:solidFill>
          <a:ln>
            <a:noFill/>
          </a:ln>
        </p:spPr>
        <p:txBody>
          <a:bodyPr spcFirstLastPara="1" wrap="square" lIns="91425" tIns="45700" rIns="91425" bIns="45700" anchor="t" anchorCtr="0">
            <a:spAutoFit/>
          </a:bodyPr>
          <a:lstStyle/>
          <a:p>
            <a:pPr marL="457200" marR="0" lvl="0" indent="-457200" algn="l" rtl="0">
              <a:lnSpc>
                <a:spcPct val="100000"/>
              </a:lnSpc>
              <a:spcBef>
                <a:spcPts val="0"/>
              </a:spcBef>
              <a:spcAft>
                <a:spcPts val="0"/>
              </a:spcAft>
              <a:buClr>
                <a:schemeClr val="dk1"/>
              </a:buClr>
              <a:buSzPts val="3200"/>
              <a:buFont typeface="Arial"/>
              <a:buChar char="•"/>
            </a:pPr>
            <a:r>
              <a:rPr lang="en-US" sz="3200" b="1" i="0" u="none">
                <a:solidFill>
                  <a:schemeClr val="dk1"/>
                </a:solidFill>
                <a:latin typeface="Arial"/>
                <a:ea typeface="Arial"/>
                <a:cs typeface="Arial"/>
                <a:sym typeface="Arial"/>
              </a:rPr>
              <a:t>FDM is an analog multiplexing technique that combines analog signals.</a:t>
            </a:r>
            <a:endParaRPr/>
          </a:p>
          <a:p>
            <a:pPr marL="457200" marR="0" lvl="0" indent="-457200" algn="l" rtl="0">
              <a:lnSpc>
                <a:spcPct val="100000"/>
              </a:lnSpc>
              <a:spcBef>
                <a:spcPts val="0"/>
              </a:spcBef>
              <a:spcAft>
                <a:spcPts val="0"/>
              </a:spcAft>
              <a:buClr>
                <a:schemeClr val="dk1"/>
              </a:buClr>
              <a:buSzPts val="3200"/>
              <a:buFont typeface="Arial"/>
              <a:buChar char="•"/>
            </a:pPr>
            <a:r>
              <a:rPr lang="en-US" sz="3200" b="1" i="0" u="none">
                <a:solidFill>
                  <a:schemeClr val="dk1"/>
                </a:solidFill>
                <a:latin typeface="Arial"/>
                <a:ea typeface="Arial"/>
                <a:cs typeface="Arial"/>
                <a:sym typeface="Arial"/>
              </a:rPr>
              <a:t>FDM is an analog technique that can be applied when the bandwidth of a link (in hertz) is greater than the combined bandwidths of the signals to be transmitted.</a:t>
            </a:r>
            <a:endParaRPr/>
          </a:p>
        </p:txBody>
      </p:sp>
      <p:sp>
        <p:nvSpPr>
          <p:cNvPr id="151" name="Google Shape;151;p20"/>
          <p:cNvSpPr txBox="1"/>
          <p:nvPr/>
        </p:nvSpPr>
        <p:spPr>
          <a:xfrm>
            <a:off x="1371600" y="0"/>
            <a:ext cx="6400800" cy="5238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800"/>
              <a:buFont typeface="Times"/>
              <a:buNone/>
            </a:pPr>
            <a:r>
              <a:rPr lang="en-US" sz="2800" b="1" i="0" u="none">
                <a:solidFill>
                  <a:schemeClr val="dk1"/>
                </a:solidFill>
                <a:latin typeface="Times"/>
                <a:ea typeface="Times"/>
                <a:cs typeface="Times"/>
                <a:sym typeface="Times"/>
              </a:rPr>
              <a:t>Frequency-division multiplexing</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785"/>
        <p:cNvGrpSpPr/>
        <p:nvPr/>
      </p:nvGrpSpPr>
      <p:grpSpPr>
        <a:xfrm>
          <a:off x="0" y="0"/>
          <a:ext cx="0" cy="0"/>
          <a:chOff x="0" y="0"/>
          <a:chExt cx="0" cy="0"/>
        </a:xfrm>
      </p:grpSpPr>
      <p:sp>
        <p:nvSpPr>
          <p:cNvPr id="786" name="Google Shape;786;p74"/>
          <p:cNvSpPr txBox="1"/>
          <p:nvPr/>
        </p:nvSpPr>
        <p:spPr>
          <a:xfrm>
            <a:off x="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lt2"/>
              </a:buClr>
              <a:buSzPts val="2000"/>
              <a:buFont typeface="Arial"/>
              <a:buNone/>
            </a:pPr>
            <a:r>
              <a:rPr lang="en-US" sz="2000" b="1" i="0" u="none">
                <a:solidFill>
                  <a:schemeClr val="lt2"/>
                </a:solidFill>
                <a:latin typeface="Arial"/>
                <a:ea typeface="Arial"/>
                <a:cs typeface="Arial"/>
                <a:sym typeface="Arial"/>
              </a:rPr>
              <a:t>6.</a:t>
            </a:r>
            <a:fld id="{00000000-1234-1234-1234-123412341234}" type="slidenum">
              <a:rPr lang="en-US" sz="2000" b="1" i="0" u="none">
                <a:solidFill>
                  <a:schemeClr val="lt2"/>
                </a:solidFill>
                <a:latin typeface="Arial"/>
                <a:ea typeface="Arial"/>
                <a:cs typeface="Arial"/>
                <a:sym typeface="Arial"/>
              </a:rPr>
              <a:t>60</a:t>
            </a:fld>
            <a:endParaRPr/>
          </a:p>
        </p:txBody>
      </p:sp>
      <p:cxnSp>
        <p:nvCxnSpPr>
          <p:cNvPr id="787" name="Google Shape;787;p74"/>
          <p:cNvCxnSpPr/>
          <p:nvPr/>
        </p:nvCxnSpPr>
        <p:spPr>
          <a:xfrm>
            <a:off x="152400" y="533400"/>
            <a:ext cx="8763000" cy="0"/>
          </a:xfrm>
          <a:prstGeom prst="straightConnector1">
            <a:avLst/>
          </a:prstGeom>
          <a:noFill/>
          <a:ln w="76200" cap="flat" cmpd="sng">
            <a:solidFill>
              <a:schemeClr val="hlink"/>
            </a:solidFill>
            <a:prstDash val="solid"/>
            <a:miter lim="800000"/>
            <a:headEnd type="none" w="med" len="med"/>
            <a:tailEnd type="none" w="med" len="med"/>
          </a:ln>
        </p:spPr>
      </p:cxnSp>
      <p:cxnSp>
        <p:nvCxnSpPr>
          <p:cNvPr id="788" name="Google Shape;788;p74"/>
          <p:cNvCxnSpPr/>
          <p:nvPr/>
        </p:nvCxnSpPr>
        <p:spPr>
          <a:xfrm>
            <a:off x="152400" y="1371600"/>
            <a:ext cx="8763000" cy="0"/>
          </a:xfrm>
          <a:prstGeom prst="straightConnector1">
            <a:avLst/>
          </a:prstGeom>
          <a:noFill/>
          <a:ln w="19050" cap="flat" cmpd="sng">
            <a:solidFill>
              <a:schemeClr val="hlink"/>
            </a:solidFill>
            <a:prstDash val="solid"/>
            <a:miter lim="800000"/>
            <a:headEnd type="none" w="med" len="med"/>
            <a:tailEnd type="none" w="med" len="med"/>
          </a:ln>
        </p:spPr>
      </p:cxnSp>
      <p:sp>
        <p:nvSpPr>
          <p:cNvPr id="789" name="Google Shape;789;p74"/>
          <p:cNvSpPr txBox="1"/>
          <p:nvPr/>
        </p:nvSpPr>
        <p:spPr>
          <a:xfrm>
            <a:off x="304800" y="762000"/>
            <a:ext cx="7439025" cy="584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3200"/>
              <a:buFont typeface="Arial"/>
              <a:buNone/>
            </a:pPr>
            <a:r>
              <a:rPr lang="en-US" sz="3200" b="1" i="0" u="none">
                <a:solidFill>
                  <a:schemeClr val="dk1"/>
                </a:solidFill>
                <a:latin typeface="Arial"/>
                <a:ea typeface="Arial"/>
                <a:cs typeface="Arial"/>
                <a:sym typeface="Arial"/>
              </a:rPr>
              <a:t>Statistical Time-Division multiplexing</a:t>
            </a:r>
            <a:endParaRPr/>
          </a:p>
        </p:txBody>
      </p:sp>
      <p:cxnSp>
        <p:nvCxnSpPr>
          <p:cNvPr id="790" name="Google Shape;790;p74"/>
          <p:cNvCxnSpPr/>
          <p:nvPr/>
        </p:nvCxnSpPr>
        <p:spPr>
          <a:xfrm>
            <a:off x="152400" y="6248400"/>
            <a:ext cx="8763000" cy="0"/>
          </a:xfrm>
          <a:prstGeom prst="straightConnector1">
            <a:avLst/>
          </a:prstGeom>
          <a:noFill/>
          <a:ln w="76200" cap="flat" cmpd="sng">
            <a:solidFill>
              <a:schemeClr val="hlink"/>
            </a:solidFill>
            <a:prstDash val="solid"/>
            <a:miter lim="800000"/>
            <a:headEnd type="none" w="med" len="med"/>
            <a:tailEnd type="none" w="med" len="med"/>
          </a:ln>
        </p:spPr>
      </p:cxnSp>
      <p:sp>
        <p:nvSpPr>
          <p:cNvPr id="791" name="Google Shape;791;p74"/>
          <p:cNvSpPr txBox="1"/>
          <p:nvPr/>
        </p:nvSpPr>
        <p:spPr>
          <a:xfrm>
            <a:off x="381000" y="1752600"/>
            <a:ext cx="7620000" cy="5238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792" name="Google Shape;792;p74"/>
          <p:cNvSpPr txBox="1"/>
          <p:nvPr/>
        </p:nvSpPr>
        <p:spPr>
          <a:xfrm>
            <a:off x="304800" y="1524000"/>
            <a:ext cx="8686800" cy="4094162"/>
          </a:xfrm>
          <a:prstGeom prst="rect">
            <a:avLst/>
          </a:prstGeom>
          <a:noFill/>
          <a:ln>
            <a:noFill/>
          </a:ln>
        </p:spPr>
        <p:txBody>
          <a:bodyPr spcFirstLastPara="1" wrap="square" lIns="91425" tIns="45700" rIns="91425" bIns="45700" anchor="t" anchorCtr="0">
            <a:spAutoFit/>
          </a:bodyPr>
          <a:lstStyle/>
          <a:p>
            <a:pPr marL="342900" marR="0" lvl="0" indent="-342900" algn="l" rtl="0">
              <a:lnSpc>
                <a:spcPct val="100000"/>
              </a:lnSpc>
              <a:spcBef>
                <a:spcPts val="0"/>
              </a:spcBef>
              <a:spcAft>
                <a:spcPts val="0"/>
              </a:spcAft>
              <a:buClr>
                <a:schemeClr val="dk1"/>
              </a:buClr>
              <a:buSzPts val="2000"/>
              <a:buFont typeface="Arial"/>
              <a:buChar char="•"/>
            </a:pPr>
            <a:r>
              <a:rPr lang="en-US" sz="2000" b="1" i="0" u="none">
                <a:solidFill>
                  <a:schemeClr val="dk1"/>
                </a:solidFill>
                <a:latin typeface="Arial"/>
                <a:ea typeface="Arial"/>
                <a:cs typeface="Arial"/>
                <a:sym typeface="Arial"/>
              </a:rPr>
              <a:t>Addressing</a:t>
            </a:r>
            <a:endParaRPr/>
          </a:p>
          <a:p>
            <a:pPr marL="342900" marR="0" lvl="0" indent="-342900" algn="l" rtl="0">
              <a:lnSpc>
                <a:spcPct val="100000"/>
              </a:lnSpc>
              <a:spcBef>
                <a:spcPts val="0"/>
              </a:spcBef>
              <a:spcAft>
                <a:spcPts val="0"/>
              </a:spcAft>
              <a:buClr>
                <a:schemeClr val="dk1"/>
              </a:buClr>
              <a:buSzPts val="2000"/>
              <a:buFont typeface="Arial"/>
              <a:buChar char="•"/>
            </a:pPr>
            <a:r>
              <a:rPr lang="en-US" sz="2000" b="0" i="0" u="none">
                <a:solidFill>
                  <a:schemeClr val="dk1"/>
                </a:solidFill>
                <a:latin typeface="Arial"/>
                <a:ea typeface="Arial"/>
                <a:cs typeface="Arial"/>
                <a:sym typeface="Arial"/>
              </a:rPr>
              <a:t>An output slot in synchronous TDM is totally occupied by data; in statistical TDM, a slot needs to carry data as well as the address of the destination.</a:t>
            </a:r>
            <a:endParaRPr/>
          </a:p>
          <a:p>
            <a:pPr marL="342900" marR="0" lvl="0" indent="-342900" algn="l" rtl="0">
              <a:lnSpc>
                <a:spcPct val="100000"/>
              </a:lnSpc>
              <a:spcBef>
                <a:spcPts val="0"/>
              </a:spcBef>
              <a:spcAft>
                <a:spcPts val="0"/>
              </a:spcAft>
              <a:buClr>
                <a:schemeClr val="dk1"/>
              </a:buClr>
              <a:buSzPts val="2000"/>
              <a:buFont typeface="Arial"/>
              <a:buChar char="•"/>
            </a:pPr>
            <a:r>
              <a:rPr lang="en-US" sz="2000" b="0" i="0" u="none">
                <a:solidFill>
                  <a:schemeClr val="dk1"/>
                </a:solidFill>
                <a:latin typeface="Arial"/>
                <a:ea typeface="Arial"/>
                <a:cs typeface="Arial"/>
                <a:sym typeface="Arial"/>
              </a:rPr>
              <a:t>In synchronous TDM, there is no need for addressing; </a:t>
            </a:r>
            <a:endParaRPr/>
          </a:p>
          <a:p>
            <a:pPr marL="342900" marR="0" lvl="0" indent="-342900" algn="l" rtl="0">
              <a:lnSpc>
                <a:spcPct val="100000"/>
              </a:lnSpc>
              <a:spcBef>
                <a:spcPts val="0"/>
              </a:spcBef>
              <a:spcAft>
                <a:spcPts val="0"/>
              </a:spcAft>
              <a:buClr>
                <a:schemeClr val="dk1"/>
              </a:buClr>
              <a:buSzPts val="2000"/>
              <a:buFont typeface="Arial"/>
              <a:buChar char="•"/>
            </a:pPr>
            <a:r>
              <a:rPr lang="en-US" sz="2000" b="0" i="0" u="none">
                <a:solidFill>
                  <a:schemeClr val="dk1"/>
                </a:solidFill>
                <a:latin typeface="Arial"/>
                <a:ea typeface="Arial"/>
                <a:cs typeface="Arial"/>
                <a:sym typeface="Arial"/>
              </a:rPr>
              <a:t>In statistical multiplexing, there is no fixed relationship between the inputs and outputs because there are no pre assigned or reserved slots.</a:t>
            </a:r>
            <a:endParaRPr/>
          </a:p>
          <a:p>
            <a:pPr marL="342900" marR="0" lvl="0" indent="-342900" algn="l" rtl="0">
              <a:lnSpc>
                <a:spcPct val="100000"/>
              </a:lnSpc>
              <a:spcBef>
                <a:spcPts val="0"/>
              </a:spcBef>
              <a:spcAft>
                <a:spcPts val="0"/>
              </a:spcAft>
              <a:buClr>
                <a:schemeClr val="dk1"/>
              </a:buClr>
              <a:buSzPts val="2000"/>
              <a:buFont typeface="Arial"/>
              <a:buChar char="•"/>
            </a:pPr>
            <a:r>
              <a:rPr lang="en-US" sz="2000" b="0" i="0" u="none">
                <a:solidFill>
                  <a:schemeClr val="dk1"/>
                </a:solidFill>
                <a:latin typeface="Arial"/>
                <a:ea typeface="Arial"/>
                <a:cs typeface="Arial"/>
                <a:sym typeface="Arial"/>
              </a:rPr>
              <a:t>We need to include the address of the receiver inside each slot to show where it is to be delivered.</a:t>
            </a:r>
            <a:endParaRPr/>
          </a:p>
          <a:p>
            <a:pPr marL="342900" marR="0" lvl="0" indent="-215900" algn="l" rtl="0">
              <a:lnSpc>
                <a:spcPct val="100000"/>
              </a:lnSpc>
              <a:spcBef>
                <a:spcPts val="0"/>
              </a:spcBef>
              <a:spcAft>
                <a:spcPts val="0"/>
              </a:spcAft>
              <a:buClr>
                <a:schemeClr val="dk1"/>
              </a:buClr>
              <a:buSzPts val="2000"/>
              <a:buFont typeface="Arial"/>
              <a:buNone/>
            </a:pPr>
            <a:endParaRPr sz="2000" b="1" i="1" u="none">
              <a:solidFill>
                <a:schemeClr val="dk1"/>
              </a:solidFill>
              <a:latin typeface="Arial"/>
              <a:ea typeface="Arial"/>
              <a:cs typeface="Arial"/>
              <a:sym typeface="Arial"/>
            </a:endParaRPr>
          </a:p>
          <a:p>
            <a:pPr marL="342900" marR="0" lvl="0" indent="-342900" algn="l" rtl="0">
              <a:lnSpc>
                <a:spcPct val="100000"/>
              </a:lnSpc>
              <a:spcBef>
                <a:spcPts val="0"/>
              </a:spcBef>
              <a:spcAft>
                <a:spcPts val="0"/>
              </a:spcAft>
              <a:buClr>
                <a:schemeClr val="dk1"/>
              </a:buClr>
              <a:buSzPts val="2000"/>
              <a:buFont typeface="Arial"/>
              <a:buChar char="•"/>
            </a:pPr>
            <a:r>
              <a:rPr lang="en-US" sz="2000" b="1" i="1" u="none">
                <a:solidFill>
                  <a:schemeClr val="dk1"/>
                </a:solidFill>
                <a:latin typeface="Arial"/>
                <a:ea typeface="Arial"/>
                <a:cs typeface="Arial"/>
                <a:sym typeface="Arial"/>
              </a:rPr>
              <a:t>Slot Size</a:t>
            </a:r>
            <a:endParaRPr/>
          </a:p>
          <a:p>
            <a:pPr marL="342900" marR="0" lvl="0" indent="-342900" algn="l" rtl="0">
              <a:lnSpc>
                <a:spcPct val="100000"/>
              </a:lnSpc>
              <a:spcBef>
                <a:spcPts val="0"/>
              </a:spcBef>
              <a:spcAft>
                <a:spcPts val="0"/>
              </a:spcAft>
              <a:buClr>
                <a:schemeClr val="dk1"/>
              </a:buClr>
              <a:buSzPts val="2000"/>
              <a:buFont typeface="Arial"/>
              <a:buChar char="•"/>
            </a:pPr>
            <a:r>
              <a:rPr lang="en-US" sz="2000" b="1" i="1" u="none">
                <a:solidFill>
                  <a:schemeClr val="dk1"/>
                </a:solidFill>
                <a:latin typeface="Arial"/>
                <a:ea typeface="Arial"/>
                <a:cs typeface="Arial"/>
                <a:sym typeface="Arial"/>
              </a:rPr>
              <a:t>No Synchronization Bit</a:t>
            </a:r>
            <a:endParaRPr/>
          </a:p>
          <a:p>
            <a:pPr marL="342900" marR="0" lvl="0" indent="-342900" algn="l" rtl="0">
              <a:lnSpc>
                <a:spcPct val="100000"/>
              </a:lnSpc>
              <a:spcBef>
                <a:spcPts val="0"/>
              </a:spcBef>
              <a:spcAft>
                <a:spcPts val="0"/>
              </a:spcAft>
              <a:buClr>
                <a:schemeClr val="dk1"/>
              </a:buClr>
              <a:buSzPts val="2000"/>
              <a:buFont typeface="Arial"/>
              <a:buChar char="•"/>
            </a:pPr>
            <a:r>
              <a:rPr lang="en-US" sz="2000" b="1" i="1" u="none">
                <a:solidFill>
                  <a:schemeClr val="dk1"/>
                </a:solidFill>
                <a:latin typeface="Arial"/>
                <a:ea typeface="Arial"/>
                <a:cs typeface="Arial"/>
                <a:sym typeface="Arial"/>
              </a:rPr>
              <a:t>Bandwidth</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796"/>
        <p:cNvGrpSpPr/>
        <p:nvPr/>
      </p:nvGrpSpPr>
      <p:grpSpPr>
        <a:xfrm>
          <a:off x="0" y="0"/>
          <a:ext cx="0" cy="0"/>
          <a:chOff x="0" y="0"/>
          <a:chExt cx="0" cy="0"/>
        </a:xfrm>
      </p:grpSpPr>
      <p:sp>
        <p:nvSpPr>
          <p:cNvPr id="797" name="Google Shape;797;p75"/>
          <p:cNvSpPr txBox="1"/>
          <p:nvPr/>
        </p:nvSpPr>
        <p:spPr>
          <a:xfrm>
            <a:off x="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lt2"/>
              </a:buClr>
              <a:buSzPts val="2000"/>
              <a:buFont typeface="Arial"/>
              <a:buNone/>
            </a:pPr>
            <a:r>
              <a:rPr lang="en-US" sz="2000" b="1" i="0" u="none">
                <a:solidFill>
                  <a:schemeClr val="lt2"/>
                </a:solidFill>
                <a:latin typeface="Arial"/>
                <a:ea typeface="Arial"/>
                <a:cs typeface="Arial"/>
                <a:sym typeface="Arial"/>
              </a:rPr>
              <a:t>6.</a:t>
            </a:r>
            <a:fld id="{00000000-1234-1234-1234-123412341234}" type="slidenum">
              <a:rPr lang="en-US" sz="2000" b="1" i="0" u="none">
                <a:solidFill>
                  <a:schemeClr val="lt2"/>
                </a:solidFill>
                <a:latin typeface="Arial"/>
                <a:ea typeface="Arial"/>
                <a:cs typeface="Arial"/>
                <a:sym typeface="Arial"/>
              </a:rPr>
              <a:t>61</a:t>
            </a:fld>
            <a:endParaRPr/>
          </a:p>
        </p:txBody>
      </p:sp>
      <p:cxnSp>
        <p:nvCxnSpPr>
          <p:cNvPr id="798" name="Google Shape;798;p75"/>
          <p:cNvCxnSpPr/>
          <p:nvPr/>
        </p:nvCxnSpPr>
        <p:spPr>
          <a:xfrm>
            <a:off x="152400" y="533400"/>
            <a:ext cx="8763000" cy="0"/>
          </a:xfrm>
          <a:prstGeom prst="straightConnector1">
            <a:avLst/>
          </a:prstGeom>
          <a:noFill/>
          <a:ln w="76200" cap="flat" cmpd="sng">
            <a:solidFill>
              <a:schemeClr val="hlink"/>
            </a:solidFill>
            <a:prstDash val="solid"/>
            <a:miter lim="800000"/>
            <a:headEnd type="none" w="med" len="med"/>
            <a:tailEnd type="none" w="med" len="med"/>
          </a:ln>
        </p:spPr>
      </p:cxnSp>
      <p:cxnSp>
        <p:nvCxnSpPr>
          <p:cNvPr id="799" name="Google Shape;799;p75"/>
          <p:cNvCxnSpPr/>
          <p:nvPr/>
        </p:nvCxnSpPr>
        <p:spPr>
          <a:xfrm>
            <a:off x="152400" y="1371600"/>
            <a:ext cx="8763000" cy="0"/>
          </a:xfrm>
          <a:prstGeom prst="straightConnector1">
            <a:avLst/>
          </a:prstGeom>
          <a:noFill/>
          <a:ln w="19050" cap="flat" cmpd="sng">
            <a:solidFill>
              <a:schemeClr val="hlink"/>
            </a:solidFill>
            <a:prstDash val="solid"/>
            <a:miter lim="800000"/>
            <a:headEnd type="none" w="med" len="med"/>
            <a:tailEnd type="none" w="med" len="med"/>
          </a:ln>
        </p:spPr>
      </p:cxnSp>
      <p:sp>
        <p:nvSpPr>
          <p:cNvPr id="800" name="Google Shape;800;p75"/>
          <p:cNvSpPr txBox="1"/>
          <p:nvPr/>
        </p:nvSpPr>
        <p:spPr>
          <a:xfrm>
            <a:off x="304800" y="762000"/>
            <a:ext cx="4095750" cy="457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folHlink"/>
              </a:buClr>
              <a:buSzPts val="2400"/>
              <a:buFont typeface="Times New Roman"/>
              <a:buNone/>
            </a:pPr>
            <a:r>
              <a:rPr lang="en-US" sz="2400" b="1" i="0" u="none">
                <a:solidFill>
                  <a:schemeClr val="folHlink"/>
                </a:solidFill>
                <a:latin typeface="Times New Roman"/>
                <a:ea typeface="Times New Roman"/>
                <a:cs typeface="Times New Roman"/>
                <a:sym typeface="Times New Roman"/>
              </a:rPr>
              <a:t>Figure 6.26  </a:t>
            </a:r>
            <a:r>
              <a:rPr lang="en-US" sz="2000" b="1" i="1" u="none">
                <a:solidFill>
                  <a:schemeClr val="dk1"/>
                </a:solidFill>
                <a:latin typeface="Times New Roman"/>
                <a:ea typeface="Times New Roman"/>
                <a:cs typeface="Times New Roman"/>
                <a:sym typeface="Times New Roman"/>
              </a:rPr>
              <a:t>TDM slot comparison</a:t>
            </a:r>
            <a:endParaRPr/>
          </a:p>
        </p:txBody>
      </p:sp>
      <p:cxnSp>
        <p:nvCxnSpPr>
          <p:cNvPr id="801" name="Google Shape;801;p75"/>
          <p:cNvCxnSpPr/>
          <p:nvPr/>
        </p:nvCxnSpPr>
        <p:spPr>
          <a:xfrm>
            <a:off x="152400" y="6248400"/>
            <a:ext cx="8763000" cy="0"/>
          </a:xfrm>
          <a:prstGeom prst="straightConnector1">
            <a:avLst/>
          </a:prstGeom>
          <a:noFill/>
          <a:ln w="76200" cap="flat" cmpd="sng">
            <a:solidFill>
              <a:schemeClr val="hlink"/>
            </a:solidFill>
            <a:prstDash val="solid"/>
            <a:miter lim="800000"/>
            <a:headEnd type="none" w="med" len="med"/>
            <a:tailEnd type="none" w="med" len="med"/>
          </a:ln>
        </p:spPr>
      </p:cxnSp>
      <p:pic>
        <p:nvPicPr>
          <p:cNvPr id="802" name="Google Shape;802;p75"/>
          <p:cNvPicPr preferRelativeResize="0"/>
          <p:nvPr/>
        </p:nvPicPr>
        <p:blipFill rotWithShape="1">
          <a:blip r:embed="rId3">
            <a:alphaModFix/>
          </a:blip>
          <a:srcRect/>
          <a:stretch/>
        </p:blipFill>
        <p:spPr>
          <a:xfrm>
            <a:off x="838200" y="1698625"/>
            <a:ext cx="6389687" cy="4321175"/>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806"/>
        <p:cNvGrpSpPr/>
        <p:nvPr/>
      </p:nvGrpSpPr>
      <p:grpSpPr>
        <a:xfrm>
          <a:off x="0" y="0"/>
          <a:ext cx="0" cy="0"/>
          <a:chOff x="0" y="0"/>
          <a:chExt cx="0" cy="0"/>
        </a:xfrm>
      </p:grpSpPr>
      <p:sp>
        <p:nvSpPr>
          <p:cNvPr id="807" name="Google Shape;807;p76"/>
          <p:cNvSpPr txBox="1"/>
          <p:nvPr/>
        </p:nvSpPr>
        <p:spPr>
          <a:xfrm>
            <a:off x="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lt2"/>
              </a:buClr>
              <a:buSzPts val="2000"/>
              <a:buFont typeface="Arial"/>
              <a:buNone/>
            </a:pPr>
            <a:r>
              <a:rPr lang="en-US" sz="2000" b="1" i="0" u="none">
                <a:solidFill>
                  <a:schemeClr val="lt2"/>
                </a:solidFill>
                <a:latin typeface="Arial"/>
                <a:ea typeface="Arial"/>
                <a:cs typeface="Arial"/>
                <a:sym typeface="Arial"/>
              </a:rPr>
              <a:t>6.</a:t>
            </a:r>
            <a:fld id="{00000000-1234-1234-1234-123412341234}" type="slidenum">
              <a:rPr lang="en-US" sz="2000" b="1" i="0" u="none">
                <a:solidFill>
                  <a:schemeClr val="lt2"/>
                </a:solidFill>
                <a:latin typeface="Arial"/>
                <a:ea typeface="Arial"/>
                <a:cs typeface="Arial"/>
                <a:sym typeface="Arial"/>
              </a:rPr>
              <a:t>62</a:t>
            </a:fld>
            <a:endParaRPr/>
          </a:p>
        </p:txBody>
      </p:sp>
      <p:pic>
        <p:nvPicPr>
          <p:cNvPr id="808" name="Google Shape;808;p76"/>
          <p:cNvPicPr preferRelativeResize="0"/>
          <p:nvPr/>
        </p:nvPicPr>
        <p:blipFill rotWithShape="1">
          <a:blip r:embed="rId3">
            <a:alphaModFix/>
          </a:blip>
          <a:srcRect/>
          <a:stretch/>
        </p:blipFill>
        <p:spPr>
          <a:xfrm>
            <a:off x="2286000" y="1193800"/>
            <a:ext cx="4389437" cy="4292600"/>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812"/>
        <p:cNvGrpSpPr/>
        <p:nvPr/>
      </p:nvGrpSpPr>
      <p:grpSpPr>
        <a:xfrm>
          <a:off x="0" y="0"/>
          <a:ext cx="0" cy="0"/>
          <a:chOff x="0" y="0"/>
          <a:chExt cx="0" cy="0"/>
        </a:xfrm>
      </p:grpSpPr>
      <p:sp>
        <p:nvSpPr>
          <p:cNvPr id="813" name="Google Shape;813;p77"/>
          <p:cNvSpPr txBox="1"/>
          <p:nvPr/>
        </p:nvSpPr>
        <p:spPr>
          <a:xfrm>
            <a:off x="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lt2"/>
              </a:buClr>
              <a:buSzPts val="2000"/>
              <a:buFont typeface="Arial"/>
              <a:buNone/>
            </a:pPr>
            <a:r>
              <a:rPr lang="en-US" sz="2000" b="1" i="0" u="none">
                <a:solidFill>
                  <a:schemeClr val="lt2"/>
                </a:solidFill>
                <a:latin typeface="Arial"/>
                <a:ea typeface="Arial"/>
                <a:cs typeface="Arial"/>
                <a:sym typeface="Arial"/>
              </a:rPr>
              <a:t>6.</a:t>
            </a:r>
            <a:fld id="{00000000-1234-1234-1234-123412341234}" type="slidenum">
              <a:rPr lang="en-US" sz="2000" b="1" i="0" u="none">
                <a:solidFill>
                  <a:schemeClr val="lt2"/>
                </a:solidFill>
                <a:latin typeface="Arial"/>
                <a:ea typeface="Arial"/>
                <a:cs typeface="Arial"/>
                <a:sym typeface="Arial"/>
              </a:rPr>
              <a:t>63</a:t>
            </a:fld>
            <a:endParaRPr/>
          </a:p>
        </p:txBody>
      </p:sp>
      <p:sp>
        <p:nvSpPr>
          <p:cNvPr id="814" name="Google Shape;814;p77"/>
          <p:cNvSpPr txBox="1"/>
          <p:nvPr/>
        </p:nvSpPr>
        <p:spPr>
          <a:xfrm>
            <a:off x="0" y="0"/>
            <a:ext cx="9144000" cy="990600"/>
          </a:xfrm>
          <a:prstGeom prst="rect">
            <a:avLst/>
          </a:prstGeom>
          <a:solidFill>
            <a:srgbClr val="33CCFF"/>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815" name="Google Shape;815;p77"/>
          <p:cNvSpPr txBox="1"/>
          <p:nvPr/>
        </p:nvSpPr>
        <p:spPr>
          <a:xfrm>
            <a:off x="228600" y="228600"/>
            <a:ext cx="5038725" cy="57943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3200"/>
              <a:buFont typeface="Times"/>
              <a:buNone/>
            </a:pPr>
            <a:r>
              <a:rPr lang="en-US" sz="3200" b="1" i="0" u="none">
                <a:solidFill>
                  <a:schemeClr val="dk1"/>
                </a:solidFill>
                <a:latin typeface="Times"/>
                <a:ea typeface="Times"/>
                <a:cs typeface="Times"/>
                <a:sym typeface="Times"/>
              </a:rPr>
              <a:t>6-1   SPREAD SPECTRUM</a:t>
            </a:r>
            <a:endParaRPr/>
          </a:p>
        </p:txBody>
      </p:sp>
      <p:sp>
        <p:nvSpPr>
          <p:cNvPr id="816" name="Google Shape;816;p77"/>
          <p:cNvSpPr txBox="1"/>
          <p:nvPr/>
        </p:nvSpPr>
        <p:spPr>
          <a:xfrm>
            <a:off x="8229600" y="6400800"/>
            <a:ext cx="184150" cy="3667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817" name="Google Shape;817;p77"/>
          <p:cNvSpPr txBox="1"/>
          <p:nvPr/>
        </p:nvSpPr>
        <p:spPr>
          <a:xfrm>
            <a:off x="228600" y="990600"/>
            <a:ext cx="8229600" cy="2227262"/>
          </a:xfrm>
          <a:prstGeom prst="rect">
            <a:avLst/>
          </a:prstGeom>
          <a:noFill/>
          <a:ln>
            <a:noFill/>
          </a:ln>
        </p:spPr>
        <p:txBody>
          <a:bodyPr spcFirstLastPara="1" wrap="square" lIns="91425" tIns="45700" rIns="91425" bIns="45700" anchor="ctr" anchorCtr="0">
            <a:spAutoFit/>
          </a:bodyPr>
          <a:lstStyle/>
          <a:p>
            <a:pPr marL="0" marR="0" lvl="0" indent="0" algn="just" rtl="0">
              <a:lnSpc>
                <a:spcPct val="100000"/>
              </a:lnSpc>
              <a:spcBef>
                <a:spcPts val="0"/>
              </a:spcBef>
              <a:spcAft>
                <a:spcPts val="0"/>
              </a:spcAft>
              <a:buClr>
                <a:schemeClr val="dk1"/>
              </a:buClr>
              <a:buSzPts val="2800"/>
              <a:buFont typeface="Times New Roman"/>
              <a:buNone/>
            </a:pPr>
            <a:r>
              <a:rPr lang="en-US" sz="2800" b="1" i="1" u="none">
                <a:solidFill>
                  <a:schemeClr val="dk1"/>
                </a:solidFill>
                <a:latin typeface="Times New Roman"/>
                <a:ea typeface="Times New Roman"/>
                <a:cs typeface="Times New Roman"/>
                <a:sym typeface="Times New Roman"/>
              </a:rPr>
              <a:t>In spread spectrum (SS), we combine signals from different sources to fit into a larger bandwidth, but our goals are to prevent eavesdropping and jamming. To achieve these goals, spread spectrum techniques add redundancy.</a:t>
            </a:r>
            <a:endParaRPr/>
          </a:p>
        </p:txBody>
      </p:sp>
      <p:sp>
        <p:nvSpPr>
          <p:cNvPr id="818" name="Google Shape;818;p77"/>
          <p:cNvSpPr txBox="1"/>
          <p:nvPr/>
        </p:nvSpPr>
        <p:spPr>
          <a:xfrm>
            <a:off x="152400" y="4772025"/>
            <a:ext cx="7620000" cy="822325"/>
          </a:xfrm>
          <a:prstGeom prst="rect">
            <a:avLst/>
          </a:prstGeom>
          <a:noFill/>
          <a:ln>
            <a:noFill/>
          </a:ln>
        </p:spPr>
        <p:txBody>
          <a:bodyPr spcFirstLastPara="1" wrap="square" lIns="91425" tIns="45700" rIns="91425" bIns="45700" anchor="t" anchorCtr="0">
            <a:spAutoFit/>
          </a:bodyPr>
          <a:lstStyle/>
          <a:p>
            <a:pPr marL="457200" marR="0" lvl="0" indent="-457200" algn="l" rtl="0">
              <a:lnSpc>
                <a:spcPct val="100000"/>
              </a:lnSpc>
              <a:spcBef>
                <a:spcPts val="0"/>
              </a:spcBef>
              <a:spcAft>
                <a:spcPts val="0"/>
              </a:spcAft>
              <a:buClr>
                <a:schemeClr val="dk1"/>
              </a:buClr>
              <a:buSzPts val="2808"/>
              <a:buFont typeface="Noto Sans Symbols"/>
              <a:buChar char="▪"/>
            </a:pPr>
            <a:r>
              <a:rPr lang="en-US" sz="2400" b="1" i="0" u="none">
                <a:solidFill>
                  <a:srgbClr val="0033CC"/>
                </a:solidFill>
                <a:latin typeface="Times New Roman"/>
                <a:ea typeface="Times New Roman"/>
                <a:cs typeface="Times New Roman"/>
                <a:sym typeface="Times New Roman"/>
              </a:rPr>
              <a:t>Frequency Hopping Spread Spectrum (FHSS)</a:t>
            </a:r>
            <a:endParaRPr/>
          </a:p>
          <a:p>
            <a:pPr marL="457200" marR="0" lvl="0" indent="-457200" algn="l" rtl="0">
              <a:lnSpc>
                <a:spcPct val="100000"/>
              </a:lnSpc>
              <a:spcBef>
                <a:spcPts val="0"/>
              </a:spcBef>
              <a:spcAft>
                <a:spcPts val="0"/>
              </a:spcAft>
              <a:buClr>
                <a:schemeClr val="dk1"/>
              </a:buClr>
              <a:buSzPts val="2808"/>
              <a:buFont typeface="Noto Sans Symbols"/>
              <a:buChar char="▪"/>
            </a:pPr>
            <a:r>
              <a:rPr lang="en-US" sz="2400" b="1" i="0" u="none">
                <a:solidFill>
                  <a:srgbClr val="0033CC"/>
                </a:solidFill>
                <a:latin typeface="Times New Roman"/>
                <a:ea typeface="Times New Roman"/>
                <a:cs typeface="Times New Roman"/>
                <a:sym typeface="Times New Roman"/>
              </a:rPr>
              <a:t>Direct Sequence Spread Spectrum (DSSS)</a:t>
            </a:r>
            <a:endParaRPr/>
          </a:p>
        </p:txBody>
      </p:sp>
      <p:sp>
        <p:nvSpPr>
          <p:cNvPr id="819" name="Google Shape;819;p77"/>
          <p:cNvSpPr txBox="1"/>
          <p:nvPr/>
        </p:nvSpPr>
        <p:spPr>
          <a:xfrm>
            <a:off x="163512" y="4295775"/>
            <a:ext cx="4867275" cy="51911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hlink"/>
              </a:buClr>
              <a:buSzPts val="2800"/>
              <a:buFont typeface="Times New Roman"/>
              <a:buNone/>
            </a:pPr>
            <a:r>
              <a:rPr lang="en-US" sz="2800" b="1" i="1" u="sng">
                <a:solidFill>
                  <a:schemeClr val="hlink"/>
                </a:solidFill>
                <a:latin typeface="Times New Roman"/>
                <a:ea typeface="Times New Roman"/>
                <a:cs typeface="Times New Roman"/>
                <a:sym typeface="Times New Roman"/>
              </a:rPr>
              <a:t>Topics discussed in this section:</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823"/>
        <p:cNvGrpSpPr/>
        <p:nvPr/>
      </p:nvGrpSpPr>
      <p:grpSpPr>
        <a:xfrm>
          <a:off x="0" y="0"/>
          <a:ext cx="0" cy="0"/>
          <a:chOff x="0" y="0"/>
          <a:chExt cx="0" cy="0"/>
        </a:xfrm>
      </p:grpSpPr>
      <p:sp>
        <p:nvSpPr>
          <p:cNvPr id="824" name="Google Shape;824;p78"/>
          <p:cNvSpPr txBox="1"/>
          <p:nvPr/>
        </p:nvSpPr>
        <p:spPr>
          <a:xfrm>
            <a:off x="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lt2"/>
              </a:buClr>
              <a:buSzPts val="2000"/>
              <a:buFont typeface="Arial"/>
              <a:buNone/>
            </a:pPr>
            <a:r>
              <a:rPr lang="en-US" sz="2000" b="1" i="0" u="none">
                <a:solidFill>
                  <a:schemeClr val="lt2"/>
                </a:solidFill>
                <a:latin typeface="Arial"/>
                <a:ea typeface="Arial"/>
                <a:cs typeface="Arial"/>
                <a:sym typeface="Arial"/>
              </a:rPr>
              <a:t>6.</a:t>
            </a:r>
            <a:fld id="{00000000-1234-1234-1234-123412341234}" type="slidenum">
              <a:rPr lang="en-US" sz="2000" b="1" i="0" u="none">
                <a:solidFill>
                  <a:schemeClr val="lt2"/>
                </a:solidFill>
                <a:latin typeface="Arial"/>
                <a:ea typeface="Arial"/>
                <a:cs typeface="Arial"/>
                <a:sym typeface="Arial"/>
              </a:rPr>
              <a:t>64</a:t>
            </a:fld>
            <a:endParaRPr/>
          </a:p>
        </p:txBody>
      </p:sp>
      <p:cxnSp>
        <p:nvCxnSpPr>
          <p:cNvPr id="825" name="Google Shape;825;p78"/>
          <p:cNvCxnSpPr/>
          <p:nvPr/>
        </p:nvCxnSpPr>
        <p:spPr>
          <a:xfrm>
            <a:off x="152400" y="533400"/>
            <a:ext cx="8763000" cy="0"/>
          </a:xfrm>
          <a:prstGeom prst="straightConnector1">
            <a:avLst/>
          </a:prstGeom>
          <a:noFill/>
          <a:ln w="76200" cap="flat" cmpd="sng">
            <a:solidFill>
              <a:schemeClr val="hlink"/>
            </a:solidFill>
            <a:prstDash val="solid"/>
            <a:miter lim="800000"/>
            <a:headEnd type="none" w="med" len="med"/>
            <a:tailEnd type="none" w="med" len="med"/>
          </a:ln>
        </p:spPr>
      </p:cxnSp>
      <p:cxnSp>
        <p:nvCxnSpPr>
          <p:cNvPr id="826" name="Google Shape;826;p78"/>
          <p:cNvCxnSpPr/>
          <p:nvPr/>
        </p:nvCxnSpPr>
        <p:spPr>
          <a:xfrm>
            <a:off x="152400" y="1371600"/>
            <a:ext cx="8763000" cy="0"/>
          </a:xfrm>
          <a:prstGeom prst="straightConnector1">
            <a:avLst/>
          </a:prstGeom>
          <a:noFill/>
          <a:ln w="19050" cap="flat" cmpd="sng">
            <a:solidFill>
              <a:schemeClr val="hlink"/>
            </a:solidFill>
            <a:prstDash val="solid"/>
            <a:miter lim="800000"/>
            <a:headEnd type="none" w="med" len="med"/>
            <a:tailEnd type="none" w="med" len="med"/>
          </a:ln>
        </p:spPr>
      </p:cxnSp>
      <p:sp>
        <p:nvSpPr>
          <p:cNvPr id="827" name="Google Shape;827;p78"/>
          <p:cNvSpPr txBox="1"/>
          <p:nvPr/>
        </p:nvSpPr>
        <p:spPr>
          <a:xfrm>
            <a:off x="304800" y="762000"/>
            <a:ext cx="3278187" cy="584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folHlink"/>
              </a:buClr>
              <a:buSzPts val="3200"/>
              <a:buFont typeface="Times New Roman"/>
              <a:buNone/>
            </a:pPr>
            <a:r>
              <a:rPr lang="en-US" sz="3200" b="1" i="0" u="none">
                <a:solidFill>
                  <a:schemeClr val="folHlink"/>
                </a:solidFill>
                <a:latin typeface="Times New Roman"/>
                <a:ea typeface="Times New Roman"/>
                <a:cs typeface="Times New Roman"/>
                <a:sym typeface="Times New Roman"/>
              </a:rPr>
              <a:t> </a:t>
            </a:r>
            <a:r>
              <a:rPr lang="en-US" sz="3200" b="1" i="0" u="none">
                <a:solidFill>
                  <a:schemeClr val="dk1"/>
                </a:solidFill>
                <a:latin typeface="Times New Roman"/>
                <a:ea typeface="Times New Roman"/>
                <a:cs typeface="Times New Roman"/>
                <a:sym typeface="Times New Roman"/>
              </a:rPr>
              <a:t>Spread spectrum</a:t>
            </a:r>
            <a:endParaRPr/>
          </a:p>
        </p:txBody>
      </p:sp>
      <p:cxnSp>
        <p:nvCxnSpPr>
          <p:cNvPr id="828" name="Google Shape;828;p78"/>
          <p:cNvCxnSpPr/>
          <p:nvPr/>
        </p:nvCxnSpPr>
        <p:spPr>
          <a:xfrm>
            <a:off x="152400" y="6248400"/>
            <a:ext cx="8763000" cy="0"/>
          </a:xfrm>
          <a:prstGeom prst="straightConnector1">
            <a:avLst/>
          </a:prstGeom>
          <a:noFill/>
          <a:ln w="76200" cap="flat" cmpd="sng">
            <a:solidFill>
              <a:schemeClr val="hlink"/>
            </a:solidFill>
            <a:prstDash val="solid"/>
            <a:miter lim="800000"/>
            <a:headEnd type="none" w="med" len="med"/>
            <a:tailEnd type="none" w="med" len="med"/>
          </a:ln>
        </p:spPr>
      </p:cxnSp>
      <p:sp>
        <p:nvSpPr>
          <p:cNvPr id="829" name="Google Shape;829;p78"/>
          <p:cNvSpPr txBox="1"/>
          <p:nvPr/>
        </p:nvSpPr>
        <p:spPr>
          <a:xfrm>
            <a:off x="228600" y="1447800"/>
            <a:ext cx="8686800" cy="4154487"/>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chemeClr val="dk1"/>
              </a:buClr>
              <a:buSzPts val="1800"/>
              <a:buFont typeface="Arial"/>
              <a:buChar char="•"/>
            </a:pPr>
            <a:r>
              <a:rPr lang="en-US" sz="1800" b="0" i="0" u="none">
                <a:solidFill>
                  <a:schemeClr val="dk1"/>
                </a:solidFill>
                <a:latin typeface="Times"/>
                <a:ea typeface="Times"/>
                <a:cs typeface="Times"/>
                <a:sym typeface="Times"/>
              </a:rPr>
              <a:t> </a:t>
            </a:r>
            <a:r>
              <a:rPr lang="en-US" sz="2400" b="1" i="0" u="none">
                <a:solidFill>
                  <a:schemeClr val="dk1"/>
                </a:solidFill>
                <a:latin typeface="Times"/>
                <a:ea typeface="Times"/>
                <a:cs typeface="Times"/>
                <a:sym typeface="Times"/>
              </a:rPr>
              <a:t>Spread spectrum(SS),</a:t>
            </a:r>
            <a:r>
              <a:rPr lang="en-US" sz="2400" b="0" i="0" u="none">
                <a:solidFill>
                  <a:schemeClr val="dk1"/>
                </a:solidFill>
                <a:latin typeface="Times"/>
                <a:ea typeface="Times"/>
                <a:cs typeface="Times"/>
                <a:sym typeface="Times"/>
              </a:rPr>
              <a:t> combine signals from different sources to fit into a larger bandwidth.</a:t>
            </a:r>
            <a:endParaRPr/>
          </a:p>
          <a:p>
            <a:pPr marL="285750" marR="0" lvl="0" indent="-285750" algn="l" rtl="0">
              <a:lnSpc>
                <a:spcPct val="100000"/>
              </a:lnSpc>
              <a:spcBef>
                <a:spcPts val="0"/>
              </a:spcBef>
              <a:spcAft>
                <a:spcPts val="0"/>
              </a:spcAft>
              <a:buClr>
                <a:schemeClr val="dk1"/>
              </a:buClr>
              <a:buSzPts val="2400"/>
              <a:buFont typeface="Arial"/>
              <a:buChar char="•"/>
            </a:pPr>
            <a:r>
              <a:rPr lang="en-US" sz="2400" b="0" i="0" u="none">
                <a:solidFill>
                  <a:schemeClr val="dk1"/>
                </a:solidFill>
                <a:latin typeface="Arial"/>
                <a:ea typeface="Arial"/>
                <a:cs typeface="Arial"/>
                <a:sym typeface="Arial"/>
              </a:rPr>
              <a:t>Spread spectrum is designed to be used in wireless applications.</a:t>
            </a:r>
            <a:endParaRPr/>
          </a:p>
          <a:p>
            <a:pPr marL="285750" marR="0" lvl="0" indent="-285750" algn="l" rtl="0">
              <a:lnSpc>
                <a:spcPct val="100000"/>
              </a:lnSpc>
              <a:spcBef>
                <a:spcPts val="0"/>
              </a:spcBef>
              <a:spcAft>
                <a:spcPts val="0"/>
              </a:spcAft>
              <a:buClr>
                <a:schemeClr val="dk1"/>
              </a:buClr>
              <a:buSzPts val="2400"/>
              <a:buFont typeface="Arial"/>
              <a:buChar char="•"/>
            </a:pPr>
            <a:r>
              <a:rPr lang="en-US" sz="2400" b="0" i="0" u="none">
                <a:solidFill>
                  <a:schemeClr val="dk1"/>
                </a:solidFill>
                <a:latin typeface="Arial"/>
                <a:ea typeface="Arial"/>
                <a:cs typeface="Arial"/>
                <a:sym typeface="Arial"/>
              </a:rPr>
              <a:t>In wireless applications, the stations (air or a vacuum) must be able to share the medium without interception by an eavesdropper and without being subject to jamming from a malicious intruder.</a:t>
            </a:r>
            <a:endParaRPr/>
          </a:p>
          <a:p>
            <a:pPr marL="285750" marR="0" lvl="0" indent="-285750" algn="l" rtl="0">
              <a:lnSpc>
                <a:spcPct val="100000"/>
              </a:lnSpc>
              <a:spcBef>
                <a:spcPts val="0"/>
              </a:spcBef>
              <a:spcAft>
                <a:spcPts val="0"/>
              </a:spcAft>
              <a:buClr>
                <a:schemeClr val="dk1"/>
              </a:buClr>
              <a:buSzPts val="2400"/>
              <a:buFont typeface="Arial"/>
              <a:buChar char="•"/>
            </a:pPr>
            <a:r>
              <a:rPr lang="en-US" sz="2400" b="0" i="0" u="none">
                <a:solidFill>
                  <a:schemeClr val="dk1"/>
                </a:solidFill>
                <a:latin typeface="Arial"/>
                <a:ea typeface="Arial"/>
                <a:cs typeface="Arial"/>
                <a:sym typeface="Arial"/>
              </a:rPr>
              <a:t>To achieve these goals, spread spectrum techniques add redundancy; they spread the original spectrum needed for each station.</a:t>
            </a:r>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833"/>
        <p:cNvGrpSpPr/>
        <p:nvPr/>
      </p:nvGrpSpPr>
      <p:grpSpPr>
        <a:xfrm>
          <a:off x="0" y="0"/>
          <a:ext cx="0" cy="0"/>
          <a:chOff x="0" y="0"/>
          <a:chExt cx="0" cy="0"/>
        </a:xfrm>
      </p:grpSpPr>
      <p:sp>
        <p:nvSpPr>
          <p:cNvPr id="834" name="Google Shape;834;p79"/>
          <p:cNvSpPr txBox="1"/>
          <p:nvPr/>
        </p:nvSpPr>
        <p:spPr>
          <a:xfrm>
            <a:off x="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lt2"/>
              </a:buClr>
              <a:buSzPts val="2000"/>
              <a:buFont typeface="Arial"/>
              <a:buNone/>
            </a:pPr>
            <a:r>
              <a:rPr lang="en-US" sz="2000" b="1" i="0" u="none">
                <a:solidFill>
                  <a:schemeClr val="lt2"/>
                </a:solidFill>
                <a:latin typeface="Arial"/>
                <a:ea typeface="Arial"/>
                <a:cs typeface="Arial"/>
                <a:sym typeface="Arial"/>
              </a:rPr>
              <a:t>6.</a:t>
            </a:r>
            <a:fld id="{00000000-1234-1234-1234-123412341234}" type="slidenum">
              <a:rPr lang="en-US" sz="2000" b="1" i="0" u="none">
                <a:solidFill>
                  <a:schemeClr val="lt2"/>
                </a:solidFill>
                <a:latin typeface="Arial"/>
                <a:ea typeface="Arial"/>
                <a:cs typeface="Arial"/>
                <a:sym typeface="Arial"/>
              </a:rPr>
              <a:t>65</a:t>
            </a:fld>
            <a:endParaRPr/>
          </a:p>
        </p:txBody>
      </p:sp>
      <p:cxnSp>
        <p:nvCxnSpPr>
          <p:cNvPr id="835" name="Google Shape;835;p79"/>
          <p:cNvCxnSpPr/>
          <p:nvPr/>
        </p:nvCxnSpPr>
        <p:spPr>
          <a:xfrm>
            <a:off x="152400" y="533400"/>
            <a:ext cx="8763000" cy="0"/>
          </a:xfrm>
          <a:prstGeom prst="straightConnector1">
            <a:avLst/>
          </a:prstGeom>
          <a:noFill/>
          <a:ln w="76200" cap="flat" cmpd="sng">
            <a:solidFill>
              <a:schemeClr val="hlink"/>
            </a:solidFill>
            <a:prstDash val="solid"/>
            <a:miter lim="800000"/>
            <a:headEnd type="none" w="med" len="med"/>
            <a:tailEnd type="none" w="med" len="med"/>
          </a:ln>
        </p:spPr>
      </p:cxnSp>
      <p:cxnSp>
        <p:nvCxnSpPr>
          <p:cNvPr id="836" name="Google Shape;836;p79"/>
          <p:cNvCxnSpPr/>
          <p:nvPr/>
        </p:nvCxnSpPr>
        <p:spPr>
          <a:xfrm>
            <a:off x="152400" y="1371600"/>
            <a:ext cx="8763000" cy="0"/>
          </a:xfrm>
          <a:prstGeom prst="straightConnector1">
            <a:avLst/>
          </a:prstGeom>
          <a:noFill/>
          <a:ln w="19050" cap="flat" cmpd="sng">
            <a:solidFill>
              <a:schemeClr val="hlink"/>
            </a:solidFill>
            <a:prstDash val="solid"/>
            <a:miter lim="800000"/>
            <a:headEnd type="none" w="med" len="med"/>
            <a:tailEnd type="none" w="med" len="med"/>
          </a:ln>
        </p:spPr>
      </p:cxnSp>
      <p:sp>
        <p:nvSpPr>
          <p:cNvPr id="837" name="Google Shape;837;p79"/>
          <p:cNvSpPr txBox="1"/>
          <p:nvPr/>
        </p:nvSpPr>
        <p:spPr>
          <a:xfrm>
            <a:off x="304800" y="762000"/>
            <a:ext cx="3278187" cy="584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folHlink"/>
              </a:buClr>
              <a:buSzPts val="3200"/>
              <a:buFont typeface="Times New Roman"/>
              <a:buNone/>
            </a:pPr>
            <a:r>
              <a:rPr lang="en-US" sz="3200" b="1" i="0" u="none">
                <a:solidFill>
                  <a:schemeClr val="folHlink"/>
                </a:solidFill>
                <a:latin typeface="Times New Roman"/>
                <a:ea typeface="Times New Roman"/>
                <a:cs typeface="Times New Roman"/>
                <a:sym typeface="Times New Roman"/>
              </a:rPr>
              <a:t> </a:t>
            </a:r>
            <a:r>
              <a:rPr lang="en-US" sz="3200" b="1" i="0" u="none">
                <a:solidFill>
                  <a:schemeClr val="dk1"/>
                </a:solidFill>
                <a:latin typeface="Times New Roman"/>
                <a:ea typeface="Times New Roman"/>
                <a:cs typeface="Times New Roman"/>
                <a:sym typeface="Times New Roman"/>
              </a:rPr>
              <a:t>Spread spectrum</a:t>
            </a:r>
            <a:endParaRPr/>
          </a:p>
        </p:txBody>
      </p:sp>
      <p:cxnSp>
        <p:nvCxnSpPr>
          <p:cNvPr id="838" name="Google Shape;838;p79"/>
          <p:cNvCxnSpPr/>
          <p:nvPr/>
        </p:nvCxnSpPr>
        <p:spPr>
          <a:xfrm>
            <a:off x="152400" y="6248400"/>
            <a:ext cx="8763000" cy="0"/>
          </a:xfrm>
          <a:prstGeom prst="straightConnector1">
            <a:avLst/>
          </a:prstGeom>
          <a:noFill/>
          <a:ln w="76200" cap="flat" cmpd="sng">
            <a:solidFill>
              <a:schemeClr val="hlink"/>
            </a:solidFill>
            <a:prstDash val="solid"/>
            <a:miter lim="800000"/>
            <a:headEnd type="none" w="med" len="med"/>
            <a:tailEnd type="none" w="med" len="med"/>
          </a:ln>
        </p:spPr>
      </p:cxnSp>
      <p:sp>
        <p:nvSpPr>
          <p:cNvPr id="839" name="Google Shape;839;p79"/>
          <p:cNvSpPr txBox="1"/>
          <p:nvPr/>
        </p:nvSpPr>
        <p:spPr>
          <a:xfrm>
            <a:off x="228600" y="1447800"/>
            <a:ext cx="8763000" cy="4524375"/>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chemeClr val="dk1"/>
              </a:buClr>
              <a:buSzPts val="1800"/>
              <a:buFont typeface="Arial"/>
              <a:buChar char="•"/>
            </a:pPr>
            <a:r>
              <a:rPr lang="en-US" sz="1800" b="0" i="0" u="none">
                <a:solidFill>
                  <a:schemeClr val="dk1"/>
                </a:solidFill>
                <a:latin typeface="Times"/>
                <a:ea typeface="Times"/>
                <a:cs typeface="Times"/>
                <a:sym typeface="Times"/>
              </a:rPr>
              <a:t> </a:t>
            </a:r>
            <a:r>
              <a:rPr lang="en-US" sz="2400" b="0" i="0" u="none">
                <a:solidFill>
                  <a:schemeClr val="dk1"/>
                </a:solidFill>
                <a:latin typeface="Arial"/>
                <a:ea typeface="Arial"/>
                <a:cs typeface="Arial"/>
                <a:sym typeface="Arial"/>
              </a:rPr>
              <a:t>If the required bandwidth for each stationis </a:t>
            </a:r>
            <a:r>
              <a:rPr lang="en-US" sz="2400" b="0" i="1" u="none">
                <a:solidFill>
                  <a:schemeClr val="dk1"/>
                </a:solidFill>
                <a:latin typeface="Arial"/>
                <a:ea typeface="Arial"/>
                <a:cs typeface="Arial"/>
                <a:sym typeface="Arial"/>
              </a:rPr>
              <a:t>B</a:t>
            </a:r>
            <a:r>
              <a:rPr lang="en-US" sz="2400" b="0" i="0" u="none">
                <a:solidFill>
                  <a:schemeClr val="dk1"/>
                </a:solidFill>
                <a:latin typeface="Arial"/>
                <a:ea typeface="Arial"/>
                <a:cs typeface="Arial"/>
                <a:sym typeface="Arial"/>
              </a:rPr>
              <a:t>, spread spectrum expands it to </a:t>
            </a:r>
            <a:r>
              <a:rPr lang="en-US" sz="2400" b="0" i="1" u="none">
                <a:solidFill>
                  <a:schemeClr val="dk1"/>
                </a:solidFill>
                <a:latin typeface="Arial"/>
                <a:ea typeface="Arial"/>
                <a:cs typeface="Arial"/>
                <a:sym typeface="Arial"/>
              </a:rPr>
              <a:t>B</a:t>
            </a:r>
            <a:r>
              <a:rPr lang="en-US" sz="2400" b="0" i="0" u="none">
                <a:solidFill>
                  <a:schemeClr val="dk1"/>
                </a:solidFill>
                <a:latin typeface="Arial"/>
                <a:ea typeface="Arial"/>
                <a:cs typeface="Arial"/>
                <a:sym typeface="Arial"/>
              </a:rPr>
              <a:t>ss, such that </a:t>
            </a:r>
            <a:endParaRPr/>
          </a:p>
          <a:p>
            <a:pPr marL="285750" marR="0" lvl="0" indent="-285750" algn="l" rtl="0">
              <a:lnSpc>
                <a:spcPct val="100000"/>
              </a:lnSpc>
              <a:spcBef>
                <a:spcPts val="0"/>
              </a:spcBef>
              <a:spcAft>
                <a:spcPts val="0"/>
              </a:spcAft>
              <a:buClr>
                <a:schemeClr val="dk1"/>
              </a:buClr>
              <a:buSzPts val="2400"/>
              <a:buFont typeface="Arial"/>
              <a:buNone/>
            </a:pPr>
            <a:r>
              <a:rPr lang="en-US" sz="2400" b="0" i="1" u="none">
                <a:solidFill>
                  <a:schemeClr val="dk1"/>
                </a:solidFill>
                <a:latin typeface="Arial"/>
                <a:ea typeface="Arial"/>
                <a:cs typeface="Arial"/>
                <a:sym typeface="Arial"/>
              </a:rPr>
              <a:t>                          B</a:t>
            </a:r>
            <a:r>
              <a:rPr lang="en-US" sz="2400" b="0" i="0" u="none">
                <a:solidFill>
                  <a:schemeClr val="dk1"/>
                </a:solidFill>
                <a:latin typeface="Arial"/>
                <a:ea typeface="Arial"/>
                <a:cs typeface="Arial"/>
                <a:sym typeface="Arial"/>
              </a:rPr>
              <a:t>ss &gt;&gt; </a:t>
            </a:r>
            <a:r>
              <a:rPr lang="en-US" sz="2400" b="0" i="1" u="none">
                <a:solidFill>
                  <a:schemeClr val="dk1"/>
                </a:solidFill>
                <a:latin typeface="Arial"/>
                <a:ea typeface="Arial"/>
                <a:cs typeface="Arial"/>
                <a:sym typeface="Arial"/>
              </a:rPr>
              <a:t>B</a:t>
            </a:r>
            <a:r>
              <a:rPr lang="en-US" sz="2400" b="0" i="0" u="none">
                <a:solidFill>
                  <a:schemeClr val="dk1"/>
                </a:solidFill>
                <a:latin typeface="Arial"/>
                <a:ea typeface="Arial"/>
                <a:cs typeface="Arial"/>
                <a:sym typeface="Arial"/>
              </a:rPr>
              <a:t>.</a:t>
            </a:r>
            <a:endParaRPr/>
          </a:p>
          <a:p>
            <a:pPr marL="285750" marR="0" lvl="0" indent="-285750" algn="l" rtl="0">
              <a:lnSpc>
                <a:spcPct val="100000"/>
              </a:lnSpc>
              <a:spcBef>
                <a:spcPts val="0"/>
              </a:spcBef>
              <a:spcAft>
                <a:spcPts val="0"/>
              </a:spcAft>
              <a:buClr>
                <a:schemeClr val="dk1"/>
              </a:buClr>
              <a:buSzPts val="2400"/>
              <a:buFont typeface="Arial"/>
              <a:buChar char="•"/>
            </a:pPr>
            <a:r>
              <a:rPr lang="en-US" sz="2400" b="0" i="0" u="none">
                <a:solidFill>
                  <a:schemeClr val="dk1"/>
                </a:solidFill>
                <a:latin typeface="Arial"/>
                <a:ea typeface="Arial"/>
                <a:cs typeface="Arial"/>
                <a:sym typeface="Arial"/>
              </a:rPr>
              <a:t>The expanded bandwidth allows the source to wrap its message in a protective envelope for a more secure transmission.</a:t>
            </a:r>
            <a:endParaRPr/>
          </a:p>
          <a:p>
            <a:pPr marL="285750" marR="0" lvl="0" indent="-285750" algn="l" rtl="0">
              <a:lnSpc>
                <a:spcPct val="100000"/>
              </a:lnSpc>
              <a:spcBef>
                <a:spcPts val="0"/>
              </a:spcBef>
              <a:spcAft>
                <a:spcPts val="0"/>
              </a:spcAft>
              <a:buClr>
                <a:schemeClr val="dk1"/>
              </a:buClr>
              <a:buSzPts val="2400"/>
              <a:buFont typeface="Arial"/>
              <a:buChar char="•"/>
            </a:pPr>
            <a:r>
              <a:rPr lang="en-US" sz="2400" b="0" i="0" u="none">
                <a:solidFill>
                  <a:schemeClr val="dk1"/>
                </a:solidFill>
                <a:latin typeface="Arial"/>
                <a:ea typeface="Arial"/>
                <a:cs typeface="Arial"/>
                <a:sym typeface="Arial"/>
              </a:rPr>
              <a:t>Signals are spread with different codes so that they can be separated at the receivers.</a:t>
            </a:r>
            <a:endParaRPr/>
          </a:p>
          <a:p>
            <a:pPr marL="285750" marR="0" lvl="0" indent="-285750" algn="l" rtl="0">
              <a:lnSpc>
                <a:spcPct val="100000"/>
              </a:lnSpc>
              <a:spcBef>
                <a:spcPts val="0"/>
              </a:spcBef>
              <a:spcAft>
                <a:spcPts val="0"/>
              </a:spcAft>
              <a:buClr>
                <a:schemeClr val="dk1"/>
              </a:buClr>
              <a:buSzPts val="2400"/>
              <a:buFont typeface="Arial"/>
              <a:buChar char="•"/>
            </a:pPr>
            <a:r>
              <a:rPr lang="en-US" sz="2400" b="0" i="0" u="none">
                <a:solidFill>
                  <a:schemeClr val="dk1"/>
                </a:solidFill>
                <a:latin typeface="Arial"/>
                <a:ea typeface="Arial"/>
                <a:cs typeface="Arial"/>
                <a:sym typeface="Arial"/>
              </a:rPr>
              <a:t>Signals can be spread in the frequency domain or in the time domain.</a:t>
            </a:r>
            <a:endParaRPr/>
          </a:p>
          <a:p>
            <a:pPr marL="285750" marR="0" lvl="0" indent="-285750" algn="l" rtl="0">
              <a:lnSpc>
                <a:spcPct val="100000"/>
              </a:lnSpc>
              <a:spcBef>
                <a:spcPts val="0"/>
              </a:spcBef>
              <a:spcAft>
                <a:spcPts val="0"/>
              </a:spcAft>
              <a:buClr>
                <a:schemeClr val="dk1"/>
              </a:buClr>
              <a:buSzPts val="2400"/>
              <a:buFont typeface="Arial"/>
              <a:buNone/>
            </a:pPr>
            <a:endParaRPr sz="2400" b="0" i="0" u="none">
              <a:solidFill>
                <a:schemeClr val="dk1"/>
              </a:solidFill>
              <a:latin typeface="Arial"/>
              <a:ea typeface="Arial"/>
              <a:cs typeface="Arial"/>
              <a:sym typeface="Arial"/>
            </a:endParaRPr>
          </a:p>
          <a:p>
            <a:pPr marL="0" marR="0" lvl="0" indent="0" algn="l" rtl="0">
              <a:lnSpc>
                <a:spcPct val="100000"/>
              </a:lnSpc>
              <a:spcBef>
                <a:spcPts val="0"/>
              </a:spcBef>
              <a:spcAft>
                <a:spcPts val="0"/>
              </a:spcAft>
              <a:buNone/>
            </a:pPr>
            <a:endParaRPr sz="2400" b="0" i="0" u="none">
              <a:solidFill>
                <a:schemeClr val="dk1"/>
              </a:solidFill>
              <a:latin typeface="Arial"/>
              <a:ea typeface="Arial"/>
              <a:cs typeface="Arial"/>
              <a:sym typeface="Arial"/>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843"/>
        <p:cNvGrpSpPr/>
        <p:nvPr/>
      </p:nvGrpSpPr>
      <p:grpSpPr>
        <a:xfrm>
          <a:off x="0" y="0"/>
          <a:ext cx="0" cy="0"/>
          <a:chOff x="0" y="0"/>
          <a:chExt cx="0" cy="0"/>
        </a:xfrm>
      </p:grpSpPr>
      <p:sp>
        <p:nvSpPr>
          <p:cNvPr id="844" name="Google Shape;844;p80"/>
          <p:cNvSpPr txBox="1"/>
          <p:nvPr/>
        </p:nvSpPr>
        <p:spPr>
          <a:xfrm>
            <a:off x="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lt2"/>
              </a:buClr>
              <a:buSzPts val="2000"/>
              <a:buFont typeface="Arial"/>
              <a:buNone/>
            </a:pPr>
            <a:r>
              <a:rPr lang="en-US" sz="2000" b="1" i="0" u="none">
                <a:solidFill>
                  <a:schemeClr val="lt2"/>
                </a:solidFill>
                <a:latin typeface="Arial"/>
                <a:ea typeface="Arial"/>
                <a:cs typeface="Arial"/>
                <a:sym typeface="Arial"/>
              </a:rPr>
              <a:t>6.</a:t>
            </a:r>
            <a:fld id="{00000000-1234-1234-1234-123412341234}" type="slidenum">
              <a:rPr lang="en-US" sz="2000" b="1" i="0" u="none">
                <a:solidFill>
                  <a:schemeClr val="lt2"/>
                </a:solidFill>
                <a:latin typeface="Arial"/>
                <a:ea typeface="Arial"/>
                <a:cs typeface="Arial"/>
                <a:sym typeface="Arial"/>
              </a:rPr>
              <a:t>66</a:t>
            </a:fld>
            <a:endParaRPr/>
          </a:p>
        </p:txBody>
      </p:sp>
      <p:cxnSp>
        <p:nvCxnSpPr>
          <p:cNvPr id="845" name="Google Shape;845;p80"/>
          <p:cNvCxnSpPr/>
          <p:nvPr/>
        </p:nvCxnSpPr>
        <p:spPr>
          <a:xfrm>
            <a:off x="152400" y="533400"/>
            <a:ext cx="8763000" cy="0"/>
          </a:xfrm>
          <a:prstGeom prst="straightConnector1">
            <a:avLst/>
          </a:prstGeom>
          <a:noFill/>
          <a:ln w="76200" cap="flat" cmpd="sng">
            <a:solidFill>
              <a:schemeClr val="hlink"/>
            </a:solidFill>
            <a:prstDash val="solid"/>
            <a:miter lim="800000"/>
            <a:headEnd type="none" w="med" len="med"/>
            <a:tailEnd type="none" w="med" len="med"/>
          </a:ln>
        </p:spPr>
      </p:cxnSp>
      <p:cxnSp>
        <p:nvCxnSpPr>
          <p:cNvPr id="846" name="Google Shape;846;p80"/>
          <p:cNvCxnSpPr/>
          <p:nvPr/>
        </p:nvCxnSpPr>
        <p:spPr>
          <a:xfrm>
            <a:off x="152400" y="1371600"/>
            <a:ext cx="8763000" cy="0"/>
          </a:xfrm>
          <a:prstGeom prst="straightConnector1">
            <a:avLst/>
          </a:prstGeom>
          <a:noFill/>
          <a:ln w="19050" cap="flat" cmpd="sng">
            <a:solidFill>
              <a:schemeClr val="hlink"/>
            </a:solidFill>
            <a:prstDash val="solid"/>
            <a:miter lim="800000"/>
            <a:headEnd type="none" w="med" len="med"/>
            <a:tailEnd type="none" w="med" len="med"/>
          </a:ln>
        </p:spPr>
      </p:cxnSp>
      <p:sp>
        <p:nvSpPr>
          <p:cNvPr id="847" name="Google Shape;847;p80"/>
          <p:cNvSpPr txBox="1"/>
          <p:nvPr/>
        </p:nvSpPr>
        <p:spPr>
          <a:xfrm>
            <a:off x="304800" y="762000"/>
            <a:ext cx="3567112" cy="457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folHlink"/>
              </a:buClr>
              <a:buSzPts val="2400"/>
              <a:buFont typeface="Times New Roman"/>
              <a:buNone/>
            </a:pPr>
            <a:r>
              <a:rPr lang="en-US" sz="2400" b="1" i="0" u="none">
                <a:solidFill>
                  <a:schemeClr val="folHlink"/>
                </a:solidFill>
                <a:latin typeface="Times New Roman"/>
                <a:ea typeface="Times New Roman"/>
                <a:cs typeface="Times New Roman"/>
                <a:sym typeface="Times New Roman"/>
              </a:rPr>
              <a:t>Figure 6.27  </a:t>
            </a:r>
            <a:r>
              <a:rPr lang="en-US" sz="2000" b="1" i="1" u="none">
                <a:solidFill>
                  <a:schemeClr val="dk1"/>
                </a:solidFill>
                <a:latin typeface="Times New Roman"/>
                <a:ea typeface="Times New Roman"/>
                <a:cs typeface="Times New Roman"/>
                <a:sym typeface="Times New Roman"/>
              </a:rPr>
              <a:t>Spread spectrum</a:t>
            </a:r>
            <a:endParaRPr/>
          </a:p>
        </p:txBody>
      </p:sp>
      <p:cxnSp>
        <p:nvCxnSpPr>
          <p:cNvPr id="848" name="Google Shape;848;p80"/>
          <p:cNvCxnSpPr/>
          <p:nvPr/>
        </p:nvCxnSpPr>
        <p:spPr>
          <a:xfrm>
            <a:off x="152400" y="6248400"/>
            <a:ext cx="8763000" cy="0"/>
          </a:xfrm>
          <a:prstGeom prst="straightConnector1">
            <a:avLst/>
          </a:prstGeom>
          <a:noFill/>
          <a:ln w="76200" cap="flat" cmpd="sng">
            <a:solidFill>
              <a:schemeClr val="hlink"/>
            </a:solidFill>
            <a:prstDash val="solid"/>
            <a:miter lim="800000"/>
            <a:headEnd type="none" w="med" len="med"/>
            <a:tailEnd type="none" w="med" len="med"/>
          </a:ln>
        </p:spPr>
      </p:cxnSp>
      <p:pic>
        <p:nvPicPr>
          <p:cNvPr id="849" name="Google Shape;849;p80"/>
          <p:cNvPicPr preferRelativeResize="0"/>
          <p:nvPr/>
        </p:nvPicPr>
        <p:blipFill rotWithShape="1">
          <a:blip r:embed="rId3">
            <a:alphaModFix/>
          </a:blip>
          <a:srcRect/>
          <a:stretch/>
        </p:blipFill>
        <p:spPr>
          <a:xfrm>
            <a:off x="593725" y="2351087"/>
            <a:ext cx="7788275" cy="3059112"/>
          </a:xfrm>
          <a:prstGeom prst="rect">
            <a:avLst/>
          </a:prstGeom>
          <a:noFill/>
          <a:ln>
            <a:noFill/>
          </a:ln>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853"/>
        <p:cNvGrpSpPr/>
        <p:nvPr/>
      </p:nvGrpSpPr>
      <p:grpSpPr>
        <a:xfrm>
          <a:off x="0" y="0"/>
          <a:ext cx="0" cy="0"/>
          <a:chOff x="0" y="0"/>
          <a:chExt cx="0" cy="0"/>
        </a:xfrm>
      </p:grpSpPr>
      <p:sp>
        <p:nvSpPr>
          <p:cNvPr id="854" name="Google Shape;854;p81"/>
          <p:cNvSpPr txBox="1"/>
          <p:nvPr/>
        </p:nvSpPr>
        <p:spPr>
          <a:xfrm>
            <a:off x="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lt2"/>
              </a:buClr>
              <a:buSzPts val="2000"/>
              <a:buFont typeface="Arial"/>
              <a:buNone/>
            </a:pPr>
            <a:r>
              <a:rPr lang="en-US" sz="2000" b="1" i="0" u="none">
                <a:solidFill>
                  <a:schemeClr val="lt2"/>
                </a:solidFill>
                <a:latin typeface="Arial"/>
                <a:ea typeface="Arial"/>
                <a:cs typeface="Arial"/>
                <a:sym typeface="Arial"/>
              </a:rPr>
              <a:t>6.</a:t>
            </a:r>
            <a:fld id="{00000000-1234-1234-1234-123412341234}" type="slidenum">
              <a:rPr lang="en-US" sz="2000" b="1" i="0" u="none">
                <a:solidFill>
                  <a:schemeClr val="lt2"/>
                </a:solidFill>
                <a:latin typeface="Arial"/>
                <a:ea typeface="Arial"/>
                <a:cs typeface="Arial"/>
                <a:sym typeface="Arial"/>
              </a:rPr>
              <a:t>67</a:t>
            </a:fld>
            <a:endParaRPr/>
          </a:p>
        </p:txBody>
      </p:sp>
      <p:cxnSp>
        <p:nvCxnSpPr>
          <p:cNvPr id="855" name="Google Shape;855;p81"/>
          <p:cNvCxnSpPr/>
          <p:nvPr/>
        </p:nvCxnSpPr>
        <p:spPr>
          <a:xfrm>
            <a:off x="152400" y="533400"/>
            <a:ext cx="8763000" cy="0"/>
          </a:xfrm>
          <a:prstGeom prst="straightConnector1">
            <a:avLst/>
          </a:prstGeom>
          <a:noFill/>
          <a:ln w="76200" cap="flat" cmpd="sng">
            <a:solidFill>
              <a:schemeClr val="hlink"/>
            </a:solidFill>
            <a:prstDash val="solid"/>
            <a:miter lim="800000"/>
            <a:headEnd type="none" w="med" len="med"/>
            <a:tailEnd type="none" w="med" len="med"/>
          </a:ln>
        </p:spPr>
      </p:cxnSp>
      <p:cxnSp>
        <p:nvCxnSpPr>
          <p:cNvPr id="856" name="Google Shape;856;p81"/>
          <p:cNvCxnSpPr/>
          <p:nvPr/>
        </p:nvCxnSpPr>
        <p:spPr>
          <a:xfrm>
            <a:off x="152400" y="1371600"/>
            <a:ext cx="8763000" cy="0"/>
          </a:xfrm>
          <a:prstGeom prst="straightConnector1">
            <a:avLst/>
          </a:prstGeom>
          <a:noFill/>
          <a:ln w="19050" cap="flat" cmpd="sng">
            <a:solidFill>
              <a:schemeClr val="hlink"/>
            </a:solidFill>
            <a:prstDash val="solid"/>
            <a:miter lim="800000"/>
            <a:headEnd type="none" w="med" len="med"/>
            <a:tailEnd type="none" w="med" len="med"/>
          </a:ln>
        </p:spPr>
      </p:cxnSp>
      <p:sp>
        <p:nvSpPr>
          <p:cNvPr id="857" name="Google Shape;857;p81"/>
          <p:cNvSpPr txBox="1"/>
          <p:nvPr/>
        </p:nvSpPr>
        <p:spPr>
          <a:xfrm>
            <a:off x="304800" y="762000"/>
            <a:ext cx="3278187" cy="584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folHlink"/>
              </a:buClr>
              <a:buSzPts val="3200"/>
              <a:buFont typeface="Times New Roman"/>
              <a:buNone/>
            </a:pPr>
            <a:r>
              <a:rPr lang="en-US" sz="3200" b="1" i="0" u="none">
                <a:solidFill>
                  <a:schemeClr val="folHlink"/>
                </a:solidFill>
                <a:latin typeface="Times New Roman"/>
                <a:ea typeface="Times New Roman"/>
                <a:cs typeface="Times New Roman"/>
                <a:sym typeface="Times New Roman"/>
              </a:rPr>
              <a:t> </a:t>
            </a:r>
            <a:r>
              <a:rPr lang="en-US" sz="3200" b="1" i="0" u="none">
                <a:solidFill>
                  <a:schemeClr val="dk1"/>
                </a:solidFill>
                <a:latin typeface="Times New Roman"/>
                <a:ea typeface="Times New Roman"/>
                <a:cs typeface="Times New Roman"/>
                <a:sym typeface="Times New Roman"/>
              </a:rPr>
              <a:t>Spread spectrum</a:t>
            </a:r>
            <a:endParaRPr/>
          </a:p>
        </p:txBody>
      </p:sp>
      <p:cxnSp>
        <p:nvCxnSpPr>
          <p:cNvPr id="858" name="Google Shape;858;p81"/>
          <p:cNvCxnSpPr/>
          <p:nvPr/>
        </p:nvCxnSpPr>
        <p:spPr>
          <a:xfrm>
            <a:off x="152400" y="6248400"/>
            <a:ext cx="8763000" cy="0"/>
          </a:xfrm>
          <a:prstGeom prst="straightConnector1">
            <a:avLst/>
          </a:prstGeom>
          <a:noFill/>
          <a:ln w="76200" cap="flat" cmpd="sng">
            <a:solidFill>
              <a:schemeClr val="hlink"/>
            </a:solidFill>
            <a:prstDash val="solid"/>
            <a:miter lim="800000"/>
            <a:headEnd type="none" w="med" len="med"/>
            <a:tailEnd type="none" w="med" len="med"/>
          </a:ln>
        </p:spPr>
      </p:cxnSp>
      <p:sp>
        <p:nvSpPr>
          <p:cNvPr id="859" name="Google Shape;859;p81"/>
          <p:cNvSpPr txBox="1"/>
          <p:nvPr/>
        </p:nvSpPr>
        <p:spPr>
          <a:xfrm>
            <a:off x="381000" y="1600200"/>
            <a:ext cx="8991600" cy="26781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Times"/>
              <a:buNone/>
            </a:pPr>
            <a:r>
              <a:rPr lang="en-US" sz="2400" b="0" i="0" u="none">
                <a:solidFill>
                  <a:srgbClr val="000000"/>
                </a:solidFill>
                <a:latin typeface="Times"/>
                <a:ea typeface="Times"/>
                <a:cs typeface="Times"/>
                <a:sym typeface="Times"/>
              </a:rPr>
              <a:t>Spread spectrum achieves its goals through two principles:</a:t>
            </a:r>
            <a:endParaRPr/>
          </a:p>
          <a:p>
            <a:pPr marL="0" marR="0" lvl="0" indent="-152400" algn="l" rtl="0">
              <a:lnSpc>
                <a:spcPct val="100000"/>
              </a:lnSpc>
              <a:spcBef>
                <a:spcPts val="0"/>
              </a:spcBef>
              <a:spcAft>
                <a:spcPts val="0"/>
              </a:spcAft>
              <a:buClr>
                <a:srgbClr val="000000"/>
              </a:buClr>
              <a:buSzPts val="2400"/>
              <a:buFont typeface="Times"/>
              <a:buAutoNum type="arabicPeriod"/>
            </a:pPr>
            <a:r>
              <a:rPr lang="en-US" sz="2400" b="0" i="0" u="none">
                <a:solidFill>
                  <a:srgbClr val="000000"/>
                </a:solidFill>
                <a:latin typeface="Times"/>
                <a:ea typeface="Times"/>
                <a:cs typeface="Times"/>
                <a:sym typeface="Times"/>
              </a:rPr>
              <a:t>The bandwidth allocated to each station needs to be, by far, larger than what is needed. This allows redundancy.</a:t>
            </a:r>
            <a:endParaRPr/>
          </a:p>
          <a:p>
            <a:pPr marL="0" marR="0" lvl="0" indent="0" algn="l" rtl="0">
              <a:lnSpc>
                <a:spcPct val="100000"/>
              </a:lnSpc>
              <a:spcBef>
                <a:spcPts val="0"/>
              </a:spcBef>
              <a:spcAft>
                <a:spcPts val="0"/>
              </a:spcAft>
              <a:buClr>
                <a:schemeClr val="dk1"/>
              </a:buClr>
              <a:buSzPts val="2400"/>
              <a:buFont typeface="Arial"/>
              <a:buNone/>
            </a:pPr>
            <a:r>
              <a:rPr lang="en-US" sz="2400" b="0" i="0" u="none">
                <a:solidFill>
                  <a:schemeClr val="dk1"/>
                </a:solidFill>
                <a:latin typeface="Arial"/>
                <a:ea typeface="Arial"/>
                <a:cs typeface="Arial"/>
                <a:sym typeface="Arial"/>
              </a:rPr>
              <a:t>2. The expanding of the original bandwidth </a:t>
            </a:r>
            <a:r>
              <a:rPr lang="en-US" sz="2400" b="0" i="1" u="none">
                <a:solidFill>
                  <a:schemeClr val="dk1"/>
                </a:solidFill>
                <a:latin typeface="Arial"/>
                <a:ea typeface="Arial"/>
                <a:cs typeface="Arial"/>
                <a:sym typeface="Arial"/>
              </a:rPr>
              <a:t>B </a:t>
            </a:r>
            <a:r>
              <a:rPr lang="en-US" sz="2400" b="0" i="0" u="none">
                <a:solidFill>
                  <a:schemeClr val="dk1"/>
                </a:solidFill>
                <a:latin typeface="Arial"/>
                <a:ea typeface="Arial"/>
                <a:cs typeface="Arial"/>
                <a:sym typeface="Arial"/>
              </a:rPr>
              <a:t>to the bandwidth </a:t>
            </a:r>
            <a:r>
              <a:rPr lang="en-US" sz="2400" b="0" i="1" u="none">
                <a:solidFill>
                  <a:schemeClr val="dk1"/>
                </a:solidFill>
                <a:latin typeface="Arial"/>
                <a:ea typeface="Arial"/>
                <a:cs typeface="Arial"/>
                <a:sym typeface="Arial"/>
              </a:rPr>
              <a:t>B</a:t>
            </a:r>
            <a:r>
              <a:rPr lang="en-US" sz="2400" b="0" i="0" u="none">
                <a:solidFill>
                  <a:schemeClr val="dk1"/>
                </a:solidFill>
                <a:latin typeface="Arial"/>
                <a:ea typeface="Arial"/>
                <a:cs typeface="Arial"/>
                <a:sym typeface="Arial"/>
              </a:rPr>
              <a:t>ss must be done by a process that is independent of the original signal. In other words, the spreading process occurs after the signal is created by the source.</a:t>
            </a:r>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863"/>
        <p:cNvGrpSpPr/>
        <p:nvPr/>
      </p:nvGrpSpPr>
      <p:grpSpPr>
        <a:xfrm>
          <a:off x="0" y="0"/>
          <a:ext cx="0" cy="0"/>
          <a:chOff x="0" y="0"/>
          <a:chExt cx="0" cy="0"/>
        </a:xfrm>
      </p:grpSpPr>
      <p:sp>
        <p:nvSpPr>
          <p:cNvPr id="864" name="Google Shape;864;p82"/>
          <p:cNvSpPr txBox="1"/>
          <p:nvPr/>
        </p:nvSpPr>
        <p:spPr>
          <a:xfrm>
            <a:off x="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lt2"/>
              </a:buClr>
              <a:buSzPts val="2000"/>
              <a:buFont typeface="Arial"/>
              <a:buNone/>
            </a:pPr>
            <a:r>
              <a:rPr lang="en-US" sz="2000" b="1" i="0" u="none">
                <a:solidFill>
                  <a:schemeClr val="lt2"/>
                </a:solidFill>
                <a:latin typeface="Arial"/>
                <a:ea typeface="Arial"/>
                <a:cs typeface="Arial"/>
                <a:sym typeface="Arial"/>
              </a:rPr>
              <a:t>6.</a:t>
            </a:r>
            <a:fld id="{00000000-1234-1234-1234-123412341234}" type="slidenum">
              <a:rPr lang="en-US" sz="2000" b="1" i="0" u="none">
                <a:solidFill>
                  <a:schemeClr val="lt2"/>
                </a:solidFill>
                <a:latin typeface="Arial"/>
                <a:ea typeface="Arial"/>
                <a:cs typeface="Arial"/>
                <a:sym typeface="Arial"/>
              </a:rPr>
              <a:t>68</a:t>
            </a:fld>
            <a:endParaRPr/>
          </a:p>
        </p:txBody>
      </p:sp>
      <p:cxnSp>
        <p:nvCxnSpPr>
          <p:cNvPr id="865" name="Google Shape;865;p82"/>
          <p:cNvCxnSpPr/>
          <p:nvPr/>
        </p:nvCxnSpPr>
        <p:spPr>
          <a:xfrm>
            <a:off x="152400" y="533400"/>
            <a:ext cx="8763000" cy="0"/>
          </a:xfrm>
          <a:prstGeom prst="straightConnector1">
            <a:avLst/>
          </a:prstGeom>
          <a:noFill/>
          <a:ln w="76200" cap="flat" cmpd="sng">
            <a:solidFill>
              <a:schemeClr val="hlink"/>
            </a:solidFill>
            <a:prstDash val="solid"/>
            <a:miter lim="800000"/>
            <a:headEnd type="none" w="med" len="med"/>
            <a:tailEnd type="none" w="med" len="med"/>
          </a:ln>
        </p:spPr>
      </p:cxnSp>
      <p:cxnSp>
        <p:nvCxnSpPr>
          <p:cNvPr id="866" name="Google Shape;866;p82"/>
          <p:cNvCxnSpPr/>
          <p:nvPr/>
        </p:nvCxnSpPr>
        <p:spPr>
          <a:xfrm>
            <a:off x="152400" y="1371600"/>
            <a:ext cx="8763000" cy="0"/>
          </a:xfrm>
          <a:prstGeom prst="straightConnector1">
            <a:avLst/>
          </a:prstGeom>
          <a:noFill/>
          <a:ln w="19050" cap="flat" cmpd="sng">
            <a:solidFill>
              <a:schemeClr val="hlink"/>
            </a:solidFill>
            <a:prstDash val="solid"/>
            <a:miter lim="800000"/>
            <a:headEnd type="none" w="med" len="med"/>
            <a:tailEnd type="none" w="med" len="med"/>
          </a:ln>
        </p:spPr>
      </p:cxnSp>
      <p:sp>
        <p:nvSpPr>
          <p:cNvPr id="867" name="Google Shape;867;p82"/>
          <p:cNvSpPr txBox="1"/>
          <p:nvPr/>
        </p:nvSpPr>
        <p:spPr>
          <a:xfrm>
            <a:off x="304800" y="762000"/>
            <a:ext cx="8008937" cy="584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3200"/>
              <a:buFont typeface="Times New Roman"/>
              <a:buNone/>
            </a:pPr>
            <a:r>
              <a:rPr lang="en-US" sz="3200" b="1" i="0" u="none">
                <a:solidFill>
                  <a:schemeClr val="dk1"/>
                </a:solidFill>
                <a:latin typeface="Times New Roman"/>
                <a:ea typeface="Times New Roman"/>
                <a:cs typeface="Times New Roman"/>
                <a:sym typeface="Times New Roman"/>
              </a:rPr>
              <a:t>Frequency hopping spread spectrum (FHSS)</a:t>
            </a:r>
            <a:endParaRPr/>
          </a:p>
        </p:txBody>
      </p:sp>
      <p:cxnSp>
        <p:nvCxnSpPr>
          <p:cNvPr id="868" name="Google Shape;868;p82"/>
          <p:cNvCxnSpPr/>
          <p:nvPr/>
        </p:nvCxnSpPr>
        <p:spPr>
          <a:xfrm>
            <a:off x="152400" y="6248400"/>
            <a:ext cx="8763000" cy="0"/>
          </a:xfrm>
          <a:prstGeom prst="straightConnector1">
            <a:avLst/>
          </a:prstGeom>
          <a:noFill/>
          <a:ln w="76200" cap="flat" cmpd="sng">
            <a:solidFill>
              <a:schemeClr val="hlink"/>
            </a:solidFill>
            <a:prstDash val="solid"/>
            <a:miter lim="800000"/>
            <a:headEnd type="none" w="med" len="med"/>
            <a:tailEnd type="none" w="med" len="med"/>
          </a:ln>
        </p:spPr>
      </p:cxnSp>
      <p:sp>
        <p:nvSpPr>
          <p:cNvPr id="869" name="Google Shape;869;p82"/>
          <p:cNvSpPr txBox="1"/>
          <p:nvPr/>
        </p:nvSpPr>
        <p:spPr>
          <a:xfrm>
            <a:off x="381000" y="1600200"/>
            <a:ext cx="8991600" cy="46196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870" name="Google Shape;870;p82"/>
          <p:cNvSpPr txBox="1"/>
          <p:nvPr/>
        </p:nvSpPr>
        <p:spPr>
          <a:xfrm>
            <a:off x="304800" y="1524000"/>
            <a:ext cx="8534400" cy="2678112"/>
          </a:xfrm>
          <a:prstGeom prst="rect">
            <a:avLst/>
          </a:prstGeom>
          <a:noFill/>
          <a:ln>
            <a:noFill/>
          </a:ln>
        </p:spPr>
        <p:txBody>
          <a:bodyPr spcFirstLastPara="1" wrap="square" lIns="91425" tIns="45700" rIns="91425" bIns="45700" anchor="t" anchorCtr="0">
            <a:spAutoFit/>
          </a:bodyPr>
          <a:lstStyle/>
          <a:p>
            <a:pPr marL="457200" marR="0" lvl="0" indent="-457200" algn="l" rtl="0">
              <a:lnSpc>
                <a:spcPct val="100000"/>
              </a:lnSpc>
              <a:spcBef>
                <a:spcPts val="0"/>
              </a:spcBef>
              <a:spcAft>
                <a:spcPts val="0"/>
              </a:spcAft>
              <a:buClr>
                <a:schemeClr val="dk1"/>
              </a:buClr>
              <a:buSzPts val="2400"/>
              <a:buFont typeface="Arial"/>
              <a:buChar char="•"/>
            </a:pPr>
            <a:r>
              <a:rPr lang="en-US" sz="2400" b="0" i="0" u="none">
                <a:solidFill>
                  <a:schemeClr val="dk1"/>
                </a:solidFill>
                <a:latin typeface="Times New Roman"/>
                <a:ea typeface="Times New Roman"/>
                <a:cs typeface="Times New Roman"/>
                <a:sym typeface="Times New Roman"/>
              </a:rPr>
              <a:t>This technique uses M different carrier frequencies to modulated by the source signal.</a:t>
            </a:r>
            <a:endParaRPr/>
          </a:p>
          <a:p>
            <a:pPr marL="457200" marR="0" lvl="0" indent="-457200" algn="l" rtl="0">
              <a:lnSpc>
                <a:spcPct val="100000"/>
              </a:lnSpc>
              <a:spcBef>
                <a:spcPts val="0"/>
              </a:spcBef>
              <a:spcAft>
                <a:spcPts val="0"/>
              </a:spcAft>
              <a:buClr>
                <a:schemeClr val="dk1"/>
              </a:buClr>
              <a:buSzPts val="2400"/>
              <a:buFont typeface="Arial"/>
              <a:buChar char="•"/>
            </a:pPr>
            <a:r>
              <a:rPr lang="en-US" sz="2400" b="0" i="0" u="none">
                <a:solidFill>
                  <a:schemeClr val="dk1"/>
                </a:solidFill>
                <a:latin typeface="Times New Roman"/>
                <a:ea typeface="Times New Roman"/>
                <a:cs typeface="Times New Roman"/>
                <a:sym typeface="Times New Roman"/>
              </a:rPr>
              <a:t>Even though M different carrier frequencies are used in the long run, the modulation is done using one carrier frequency at a time,</a:t>
            </a:r>
            <a:endParaRPr/>
          </a:p>
          <a:p>
            <a:pPr marL="457200" marR="0" lvl="0" indent="-457200" algn="l" rtl="0">
              <a:lnSpc>
                <a:spcPct val="100000"/>
              </a:lnSpc>
              <a:spcBef>
                <a:spcPts val="0"/>
              </a:spcBef>
              <a:spcAft>
                <a:spcPts val="0"/>
              </a:spcAft>
              <a:buClr>
                <a:schemeClr val="dk1"/>
              </a:buClr>
              <a:buSzPts val="2400"/>
              <a:buFont typeface="Arial"/>
              <a:buChar char="•"/>
            </a:pPr>
            <a:r>
              <a:rPr lang="en-US" sz="2400" b="0" i="0" u="none">
                <a:solidFill>
                  <a:schemeClr val="dk1"/>
                </a:solidFill>
                <a:latin typeface="Times New Roman"/>
                <a:ea typeface="Times New Roman"/>
                <a:cs typeface="Times New Roman"/>
                <a:sym typeface="Times New Roman"/>
              </a:rPr>
              <a:t>The bandwidth occupied by a source after spreading is       </a:t>
            </a:r>
            <a:r>
              <a:rPr lang="en-US" sz="2400" b="0" i="1" u="none">
                <a:solidFill>
                  <a:schemeClr val="dk1"/>
                </a:solidFill>
                <a:latin typeface="Times New Roman"/>
                <a:ea typeface="Times New Roman"/>
                <a:cs typeface="Times New Roman"/>
                <a:sym typeface="Times New Roman"/>
              </a:rPr>
              <a:t>B</a:t>
            </a:r>
            <a:r>
              <a:rPr lang="en-US" sz="2400" b="0" i="0" u="none">
                <a:solidFill>
                  <a:schemeClr val="dk1"/>
                </a:solidFill>
                <a:latin typeface="Times New Roman"/>
                <a:ea typeface="Times New Roman"/>
                <a:cs typeface="Times New Roman"/>
                <a:sym typeface="Times New Roman"/>
              </a:rPr>
              <a:t>FHSS &gt;&gt; </a:t>
            </a:r>
            <a:r>
              <a:rPr lang="en-US" sz="2400" b="0" i="1" u="none">
                <a:solidFill>
                  <a:schemeClr val="dk1"/>
                </a:solidFill>
                <a:latin typeface="Times New Roman"/>
                <a:ea typeface="Times New Roman"/>
                <a:cs typeface="Times New Roman"/>
                <a:sym typeface="Times New Roman"/>
              </a:rPr>
              <a:t>B</a:t>
            </a:r>
            <a:r>
              <a:rPr lang="en-US" sz="2400" b="0" i="0" u="none">
                <a:solidFill>
                  <a:schemeClr val="dk1"/>
                </a:solidFill>
                <a:latin typeface="Times New Roman"/>
                <a:ea typeface="Times New Roman"/>
                <a:cs typeface="Times New Roman"/>
                <a:sym typeface="Times New Roman"/>
              </a:rPr>
              <a:t>.</a:t>
            </a:r>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874"/>
        <p:cNvGrpSpPr/>
        <p:nvPr/>
      </p:nvGrpSpPr>
      <p:grpSpPr>
        <a:xfrm>
          <a:off x="0" y="0"/>
          <a:ext cx="0" cy="0"/>
          <a:chOff x="0" y="0"/>
          <a:chExt cx="0" cy="0"/>
        </a:xfrm>
      </p:grpSpPr>
      <p:sp>
        <p:nvSpPr>
          <p:cNvPr id="875" name="Google Shape;875;p83"/>
          <p:cNvSpPr txBox="1"/>
          <p:nvPr/>
        </p:nvSpPr>
        <p:spPr>
          <a:xfrm>
            <a:off x="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lt2"/>
              </a:buClr>
              <a:buSzPts val="2000"/>
              <a:buFont typeface="Arial"/>
              <a:buNone/>
            </a:pPr>
            <a:r>
              <a:rPr lang="en-US" sz="2000" b="1" i="0" u="none">
                <a:solidFill>
                  <a:schemeClr val="lt2"/>
                </a:solidFill>
                <a:latin typeface="Arial"/>
                <a:ea typeface="Arial"/>
                <a:cs typeface="Arial"/>
                <a:sym typeface="Arial"/>
              </a:rPr>
              <a:t>6.</a:t>
            </a:r>
            <a:fld id="{00000000-1234-1234-1234-123412341234}" type="slidenum">
              <a:rPr lang="en-US" sz="2000" b="1" i="0" u="none">
                <a:solidFill>
                  <a:schemeClr val="lt2"/>
                </a:solidFill>
                <a:latin typeface="Arial"/>
                <a:ea typeface="Arial"/>
                <a:cs typeface="Arial"/>
                <a:sym typeface="Arial"/>
              </a:rPr>
              <a:t>69</a:t>
            </a:fld>
            <a:endParaRPr/>
          </a:p>
        </p:txBody>
      </p:sp>
      <p:cxnSp>
        <p:nvCxnSpPr>
          <p:cNvPr id="876" name="Google Shape;876;p83"/>
          <p:cNvCxnSpPr/>
          <p:nvPr/>
        </p:nvCxnSpPr>
        <p:spPr>
          <a:xfrm>
            <a:off x="152400" y="533400"/>
            <a:ext cx="8763000" cy="0"/>
          </a:xfrm>
          <a:prstGeom prst="straightConnector1">
            <a:avLst/>
          </a:prstGeom>
          <a:noFill/>
          <a:ln w="76200" cap="flat" cmpd="sng">
            <a:solidFill>
              <a:schemeClr val="hlink"/>
            </a:solidFill>
            <a:prstDash val="solid"/>
            <a:miter lim="800000"/>
            <a:headEnd type="none" w="med" len="med"/>
            <a:tailEnd type="none" w="med" len="med"/>
          </a:ln>
        </p:spPr>
      </p:cxnSp>
      <p:cxnSp>
        <p:nvCxnSpPr>
          <p:cNvPr id="877" name="Google Shape;877;p83"/>
          <p:cNvCxnSpPr/>
          <p:nvPr/>
        </p:nvCxnSpPr>
        <p:spPr>
          <a:xfrm>
            <a:off x="152400" y="1371600"/>
            <a:ext cx="8763000" cy="0"/>
          </a:xfrm>
          <a:prstGeom prst="straightConnector1">
            <a:avLst/>
          </a:prstGeom>
          <a:noFill/>
          <a:ln w="19050" cap="flat" cmpd="sng">
            <a:solidFill>
              <a:schemeClr val="hlink"/>
            </a:solidFill>
            <a:prstDash val="solid"/>
            <a:miter lim="800000"/>
            <a:headEnd type="none" w="med" len="med"/>
            <a:tailEnd type="none" w="med" len="med"/>
          </a:ln>
        </p:spPr>
      </p:cxnSp>
      <p:sp>
        <p:nvSpPr>
          <p:cNvPr id="878" name="Google Shape;878;p83"/>
          <p:cNvSpPr txBox="1"/>
          <p:nvPr/>
        </p:nvSpPr>
        <p:spPr>
          <a:xfrm>
            <a:off x="304800" y="762000"/>
            <a:ext cx="6523037" cy="457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folHlink"/>
              </a:buClr>
              <a:buSzPts val="2400"/>
              <a:buFont typeface="Times New Roman"/>
              <a:buNone/>
            </a:pPr>
            <a:r>
              <a:rPr lang="en-US" sz="2400" b="1" i="0" u="none">
                <a:solidFill>
                  <a:schemeClr val="folHlink"/>
                </a:solidFill>
                <a:latin typeface="Times New Roman"/>
                <a:ea typeface="Times New Roman"/>
                <a:cs typeface="Times New Roman"/>
                <a:sym typeface="Times New Roman"/>
              </a:rPr>
              <a:t>Figure 6.28  </a:t>
            </a:r>
            <a:r>
              <a:rPr lang="en-US" sz="2000" b="1" i="1" u="none">
                <a:solidFill>
                  <a:schemeClr val="dk1"/>
                </a:solidFill>
                <a:latin typeface="Times New Roman"/>
                <a:ea typeface="Times New Roman"/>
                <a:cs typeface="Times New Roman"/>
                <a:sym typeface="Times New Roman"/>
              </a:rPr>
              <a:t>Frequency hopping spread spectrum (FHSS)</a:t>
            </a:r>
            <a:endParaRPr/>
          </a:p>
        </p:txBody>
      </p:sp>
      <p:cxnSp>
        <p:nvCxnSpPr>
          <p:cNvPr id="879" name="Google Shape;879;p83"/>
          <p:cNvCxnSpPr/>
          <p:nvPr/>
        </p:nvCxnSpPr>
        <p:spPr>
          <a:xfrm>
            <a:off x="152400" y="6248400"/>
            <a:ext cx="8763000" cy="0"/>
          </a:xfrm>
          <a:prstGeom prst="straightConnector1">
            <a:avLst/>
          </a:prstGeom>
          <a:noFill/>
          <a:ln w="76200" cap="flat" cmpd="sng">
            <a:solidFill>
              <a:schemeClr val="hlink"/>
            </a:solidFill>
            <a:prstDash val="solid"/>
            <a:miter lim="800000"/>
            <a:headEnd type="none" w="med" len="med"/>
            <a:tailEnd type="none" w="med" len="med"/>
          </a:ln>
        </p:spPr>
      </p:cxnSp>
      <p:pic>
        <p:nvPicPr>
          <p:cNvPr id="880" name="Google Shape;880;p83"/>
          <p:cNvPicPr preferRelativeResize="0"/>
          <p:nvPr/>
        </p:nvPicPr>
        <p:blipFill rotWithShape="1">
          <a:blip r:embed="rId3">
            <a:alphaModFix/>
          </a:blip>
          <a:srcRect/>
          <a:stretch/>
        </p:blipFill>
        <p:spPr>
          <a:xfrm>
            <a:off x="1600200" y="2554287"/>
            <a:ext cx="6553200" cy="3694112"/>
          </a:xfrm>
          <a:prstGeom prst="rect">
            <a:avLst/>
          </a:prstGeom>
          <a:noFill/>
          <a:ln>
            <a:noFill/>
          </a:ln>
        </p:spPr>
      </p:pic>
      <p:sp>
        <p:nvSpPr>
          <p:cNvPr id="881" name="Google Shape;881;p83"/>
          <p:cNvSpPr txBox="1"/>
          <p:nvPr/>
        </p:nvSpPr>
        <p:spPr>
          <a:xfrm>
            <a:off x="228600" y="1447800"/>
            <a:ext cx="8610600" cy="95408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400"/>
              <a:buFont typeface="Times"/>
              <a:buNone/>
            </a:pPr>
            <a:r>
              <a:rPr lang="en-US" sz="1400" b="0" i="0" u="none">
                <a:solidFill>
                  <a:schemeClr val="dk1"/>
                </a:solidFill>
                <a:latin typeface="Times"/>
                <a:ea typeface="Times"/>
                <a:cs typeface="Times"/>
                <a:sym typeface="Times"/>
              </a:rPr>
              <a:t>A </a:t>
            </a:r>
            <a:r>
              <a:rPr lang="en-US" sz="1400" b="1" i="0" u="none">
                <a:solidFill>
                  <a:schemeClr val="dk1"/>
                </a:solidFill>
                <a:latin typeface="Times"/>
                <a:ea typeface="Times"/>
                <a:cs typeface="Times"/>
                <a:sym typeface="Times"/>
              </a:rPr>
              <a:t>pseudorandom code generator, </a:t>
            </a:r>
            <a:r>
              <a:rPr lang="en-US" sz="1400" b="0" i="0" u="none">
                <a:solidFill>
                  <a:schemeClr val="dk1"/>
                </a:solidFill>
                <a:latin typeface="Times"/>
                <a:ea typeface="Times"/>
                <a:cs typeface="Times"/>
                <a:sym typeface="Times"/>
              </a:rPr>
              <a:t>creates a </a:t>
            </a:r>
            <a:r>
              <a:rPr lang="en-US" sz="1400" b="0" i="1" u="none">
                <a:solidFill>
                  <a:schemeClr val="dk1"/>
                </a:solidFill>
                <a:latin typeface="Times"/>
                <a:ea typeface="Times"/>
                <a:cs typeface="Times"/>
                <a:sym typeface="Times"/>
              </a:rPr>
              <a:t>k</a:t>
            </a:r>
            <a:r>
              <a:rPr lang="en-US" sz="1400" b="0" i="0" u="none">
                <a:solidFill>
                  <a:schemeClr val="dk1"/>
                </a:solidFill>
                <a:latin typeface="Times"/>
                <a:ea typeface="Times"/>
                <a:cs typeface="Times"/>
                <a:sym typeface="Times"/>
              </a:rPr>
              <a:t>-bit pattern for every </a:t>
            </a:r>
            <a:r>
              <a:rPr lang="en-US" sz="1400" b="1" i="0" u="none">
                <a:solidFill>
                  <a:schemeClr val="dk1"/>
                </a:solidFill>
                <a:latin typeface="Times"/>
                <a:ea typeface="Times"/>
                <a:cs typeface="Times"/>
                <a:sym typeface="Times"/>
              </a:rPr>
              <a:t>hopping period </a:t>
            </a:r>
            <a:r>
              <a:rPr lang="en-US" sz="1400" b="1" i="1" u="none">
                <a:solidFill>
                  <a:schemeClr val="dk1"/>
                </a:solidFill>
                <a:latin typeface="Times"/>
                <a:ea typeface="Times"/>
                <a:cs typeface="Times"/>
                <a:sym typeface="Times"/>
              </a:rPr>
              <a:t>T</a:t>
            </a:r>
            <a:r>
              <a:rPr lang="en-US" sz="1400" b="1" i="1" u="none" baseline="-25000">
                <a:solidFill>
                  <a:schemeClr val="dk1"/>
                </a:solidFill>
                <a:latin typeface="Times"/>
                <a:ea typeface="Times"/>
                <a:cs typeface="Times"/>
                <a:sym typeface="Times"/>
              </a:rPr>
              <a:t>h</a:t>
            </a:r>
            <a:r>
              <a:rPr lang="en-US" sz="1400" b="0" i="0" u="none">
                <a:solidFill>
                  <a:schemeClr val="dk1"/>
                </a:solidFill>
                <a:latin typeface="Times"/>
                <a:ea typeface="Times"/>
                <a:cs typeface="Times"/>
                <a:sym typeface="Times"/>
              </a:rPr>
              <a:t>. The frequency table uses the pattern to find the frequency to be used for this hopping period and passes it to the frequency synthesizer. The frequency synthesizer creates a carrier signal of that frequency, and the source signal modulates the carrier signal.</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1"/>
          <p:cNvSpPr txBox="1"/>
          <p:nvPr/>
        </p:nvSpPr>
        <p:spPr>
          <a:xfrm>
            <a:off x="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lt2"/>
              </a:buClr>
              <a:buSzPts val="2000"/>
              <a:buFont typeface="Arial"/>
              <a:buNone/>
            </a:pPr>
            <a:r>
              <a:rPr lang="en-US" sz="2000" b="1" i="0" u="none">
                <a:solidFill>
                  <a:schemeClr val="lt2"/>
                </a:solidFill>
                <a:latin typeface="Arial"/>
                <a:ea typeface="Arial"/>
                <a:cs typeface="Arial"/>
                <a:sym typeface="Arial"/>
              </a:rPr>
              <a:t>6.</a:t>
            </a:r>
            <a:fld id="{00000000-1234-1234-1234-123412341234}" type="slidenum">
              <a:rPr lang="en-US" sz="2000" b="1" i="0" u="none">
                <a:solidFill>
                  <a:schemeClr val="lt2"/>
                </a:solidFill>
                <a:latin typeface="Arial"/>
                <a:ea typeface="Arial"/>
                <a:cs typeface="Arial"/>
                <a:sym typeface="Arial"/>
              </a:rPr>
              <a:t>7</a:t>
            </a:fld>
            <a:endParaRPr/>
          </a:p>
        </p:txBody>
      </p:sp>
      <p:cxnSp>
        <p:nvCxnSpPr>
          <p:cNvPr id="157" name="Google Shape;157;p21"/>
          <p:cNvCxnSpPr/>
          <p:nvPr/>
        </p:nvCxnSpPr>
        <p:spPr>
          <a:xfrm>
            <a:off x="152400" y="533400"/>
            <a:ext cx="8763000" cy="0"/>
          </a:xfrm>
          <a:prstGeom prst="straightConnector1">
            <a:avLst/>
          </a:prstGeom>
          <a:noFill/>
          <a:ln w="76200" cap="flat" cmpd="sng">
            <a:solidFill>
              <a:schemeClr val="hlink"/>
            </a:solidFill>
            <a:prstDash val="solid"/>
            <a:miter lim="800000"/>
            <a:headEnd type="none" w="med" len="med"/>
            <a:tailEnd type="none" w="med" len="med"/>
          </a:ln>
        </p:spPr>
      </p:cxnSp>
      <p:cxnSp>
        <p:nvCxnSpPr>
          <p:cNvPr id="158" name="Google Shape;158;p21"/>
          <p:cNvCxnSpPr/>
          <p:nvPr/>
        </p:nvCxnSpPr>
        <p:spPr>
          <a:xfrm>
            <a:off x="152400" y="1371600"/>
            <a:ext cx="8763000" cy="0"/>
          </a:xfrm>
          <a:prstGeom prst="straightConnector1">
            <a:avLst/>
          </a:prstGeom>
          <a:noFill/>
          <a:ln w="19050" cap="flat" cmpd="sng">
            <a:solidFill>
              <a:schemeClr val="hlink"/>
            </a:solidFill>
            <a:prstDash val="solid"/>
            <a:miter lim="800000"/>
            <a:headEnd type="none" w="med" len="med"/>
            <a:tailEnd type="none" w="med" len="med"/>
          </a:ln>
        </p:spPr>
      </p:cxnSp>
      <p:sp>
        <p:nvSpPr>
          <p:cNvPr id="159" name="Google Shape;159;p21"/>
          <p:cNvSpPr txBox="1"/>
          <p:nvPr/>
        </p:nvSpPr>
        <p:spPr>
          <a:xfrm>
            <a:off x="304800" y="762000"/>
            <a:ext cx="6421437" cy="46196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folHlink"/>
              </a:buClr>
              <a:buSzPts val="2400"/>
              <a:buFont typeface="Times New Roman"/>
              <a:buNone/>
            </a:pPr>
            <a:r>
              <a:rPr lang="en-US" sz="2400" b="1" i="0" u="none">
                <a:solidFill>
                  <a:schemeClr val="folHlink"/>
                </a:solidFill>
                <a:latin typeface="Times New Roman"/>
                <a:ea typeface="Times New Roman"/>
                <a:cs typeface="Times New Roman"/>
                <a:sym typeface="Times New Roman"/>
              </a:rPr>
              <a:t>Figure 6.3  </a:t>
            </a:r>
            <a:r>
              <a:rPr lang="en-US" sz="2000" b="1" i="0" u="none">
                <a:solidFill>
                  <a:schemeClr val="dk1"/>
                </a:solidFill>
                <a:latin typeface="Times"/>
                <a:ea typeface="Times"/>
                <a:cs typeface="Times"/>
                <a:sym typeface="Times"/>
              </a:rPr>
              <a:t>Frequency-division multiplexing</a:t>
            </a:r>
            <a:r>
              <a:rPr lang="en-US" sz="2000" b="1" i="0" u="none">
                <a:solidFill>
                  <a:schemeClr val="dk1"/>
                </a:solidFill>
                <a:latin typeface="Arial"/>
                <a:ea typeface="Arial"/>
                <a:cs typeface="Arial"/>
                <a:sym typeface="Arial"/>
              </a:rPr>
              <a:t> </a:t>
            </a:r>
            <a:r>
              <a:rPr lang="en-US" sz="2000" b="1" i="0" u="none">
                <a:solidFill>
                  <a:schemeClr val="dk1"/>
                </a:solidFill>
                <a:latin typeface="Times New Roman"/>
                <a:ea typeface="Times New Roman"/>
                <a:cs typeface="Times New Roman"/>
                <a:sym typeface="Times New Roman"/>
              </a:rPr>
              <a:t>(FDM)</a:t>
            </a:r>
            <a:endParaRPr/>
          </a:p>
        </p:txBody>
      </p:sp>
      <p:cxnSp>
        <p:nvCxnSpPr>
          <p:cNvPr id="160" name="Google Shape;160;p21"/>
          <p:cNvCxnSpPr/>
          <p:nvPr/>
        </p:nvCxnSpPr>
        <p:spPr>
          <a:xfrm>
            <a:off x="152400" y="6248400"/>
            <a:ext cx="8763000" cy="0"/>
          </a:xfrm>
          <a:prstGeom prst="straightConnector1">
            <a:avLst/>
          </a:prstGeom>
          <a:noFill/>
          <a:ln w="76200" cap="flat" cmpd="sng">
            <a:solidFill>
              <a:schemeClr val="hlink"/>
            </a:solidFill>
            <a:prstDash val="solid"/>
            <a:miter lim="800000"/>
            <a:headEnd type="none" w="med" len="med"/>
            <a:tailEnd type="none" w="med" len="med"/>
          </a:ln>
        </p:spPr>
      </p:cxnSp>
      <p:pic>
        <p:nvPicPr>
          <p:cNvPr id="161" name="Google Shape;161;p21"/>
          <p:cNvPicPr preferRelativeResize="0"/>
          <p:nvPr/>
        </p:nvPicPr>
        <p:blipFill rotWithShape="1">
          <a:blip r:embed="rId3">
            <a:alphaModFix/>
          </a:blip>
          <a:srcRect/>
          <a:stretch/>
        </p:blipFill>
        <p:spPr>
          <a:xfrm>
            <a:off x="152400" y="2617787"/>
            <a:ext cx="8793162" cy="2259012"/>
          </a:xfrm>
          <a:prstGeom prst="rect">
            <a:avLst/>
          </a:prstGeom>
          <a:noFill/>
          <a:ln>
            <a:noFill/>
          </a:ln>
        </p:spPr>
      </p:pic>
      <p:sp>
        <p:nvSpPr>
          <p:cNvPr id="162" name="Google Shape;162;p21"/>
          <p:cNvSpPr txBox="1"/>
          <p:nvPr/>
        </p:nvSpPr>
        <p:spPr>
          <a:xfrm>
            <a:off x="1828800" y="5029200"/>
            <a:ext cx="4953000" cy="40005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000"/>
              <a:buFont typeface="Times"/>
              <a:buNone/>
            </a:pPr>
            <a:r>
              <a:rPr lang="en-US" sz="1000" b="1" i="0" u="none">
                <a:solidFill>
                  <a:schemeClr val="dk1"/>
                </a:solidFill>
                <a:latin typeface="Times"/>
                <a:ea typeface="Times"/>
                <a:cs typeface="Times"/>
                <a:sym typeface="Times"/>
              </a:rPr>
              <a:t>Link🡪 physical path</a:t>
            </a:r>
            <a:endParaRPr/>
          </a:p>
          <a:p>
            <a:pPr marL="0" marR="0" lvl="0" indent="0" algn="l" rtl="0">
              <a:lnSpc>
                <a:spcPct val="100000"/>
              </a:lnSpc>
              <a:spcBef>
                <a:spcPts val="0"/>
              </a:spcBef>
              <a:spcAft>
                <a:spcPts val="0"/>
              </a:spcAft>
              <a:buClr>
                <a:schemeClr val="dk1"/>
              </a:buClr>
              <a:buSzPts val="1000"/>
              <a:buFont typeface="Times"/>
              <a:buNone/>
            </a:pPr>
            <a:r>
              <a:rPr lang="en-US" sz="1000" b="1" i="0" u="none">
                <a:solidFill>
                  <a:schemeClr val="dk1"/>
                </a:solidFill>
                <a:latin typeface="Times"/>
                <a:ea typeface="Times"/>
                <a:cs typeface="Times"/>
                <a:sym typeface="Times"/>
              </a:rPr>
              <a:t>Channel🡪 portion of a link that carries a transmission between a given pair of lines</a:t>
            </a:r>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885"/>
        <p:cNvGrpSpPr/>
        <p:nvPr/>
      </p:nvGrpSpPr>
      <p:grpSpPr>
        <a:xfrm>
          <a:off x="0" y="0"/>
          <a:ext cx="0" cy="0"/>
          <a:chOff x="0" y="0"/>
          <a:chExt cx="0" cy="0"/>
        </a:xfrm>
      </p:grpSpPr>
      <p:sp>
        <p:nvSpPr>
          <p:cNvPr id="886" name="Google Shape;886;p84"/>
          <p:cNvSpPr txBox="1"/>
          <p:nvPr/>
        </p:nvSpPr>
        <p:spPr>
          <a:xfrm>
            <a:off x="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lt2"/>
              </a:buClr>
              <a:buSzPts val="2000"/>
              <a:buFont typeface="Arial"/>
              <a:buNone/>
            </a:pPr>
            <a:r>
              <a:rPr lang="en-US" sz="2000" b="1" i="0" u="none">
                <a:solidFill>
                  <a:schemeClr val="lt2"/>
                </a:solidFill>
                <a:latin typeface="Arial"/>
                <a:ea typeface="Arial"/>
                <a:cs typeface="Arial"/>
                <a:sym typeface="Arial"/>
              </a:rPr>
              <a:t>6.</a:t>
            </a:r>
            <a:fld id="{00000000-1234-1234-1234-123412341234}" type="slidenum">
              <a:rPr lang="en-US" sz="2000" b="1" i="0" u="none">
                <a:solidFill>
                  <a:schemeClr val="lt2"/>
                </a:solidFill>
                <a:latin typeface="Arial"/>
                <a:ea typeface="Arial"/>
                <a:cs typeface="Arial"/>
                <a:sym typeface="Arial"/>
              </a:rPr>
              <a:t>70</a:t>
            </a:fld>
            <a:endParaRPr/>
          </a:p>
        </p:txBody>
      </p:sp>
      <p:cxnSp>
        <p:nvCxnSpPr>
          <p:cNvPr id="887" name="Google Shape;887;p84"/>
          <p:cNvCxnSpPr/>
          <p:nvPr/>
        </p:nvCxnSpPr>
        <p:spPr>
          <a:xfrm>
            <a:off x="152400" y="533400"/>
            <a:ext cx="8763000" cy="0"/>
          </a:xfrm>
          <a:prstGeom prst="straightConnector1">
            <a:avLst/>
          </a:prstGeom>
          <a:noFill/>
          <a:ln w="76200" cap="flat" cmpd="sng">
            <a:solidFill>
              <a:schemeClr val="hlink"/>
            </a:solidFill>
            <a:prstDash val="solid"/>
            <a:miter lim="800000"/>
            <a:headEnd type="none" w="med" len="med"/>
            <a:tailEnd type="none" w="med" len="med"/>
          </a:ln>
        </p:spPr>
      </p:cxnSp>
      <p:cxnSp>
        <p:nvCxnSpPr>
          <p:cNvPr id="888" name="Google Shape;888;p84"/>
          <p:cNvCxnSpPr/>
          <p:nvPr/>
        </p:nvCxnSpPr>
        <p:spPr>
          <a:xfrm>
            <a:off x="152400" y="1371600"/>
            <a:ext cx="8763000" cy="0"/>
          </a:xfrm>
          <a:prstGeom prst="straightConnector1">
            <a:avLst/>
          </a:prstGeom>
          <a:noFill/>
          <a:ln w="19050" cap="flat" cmpd="sng">
            <a:solidFill>
              <a:schemeClr val="hlink"/>
            </a:solidFill>
            <a:prstDash val="solid"/>
            <a:miter lim="800000"/>
            <a:headEnd type="none" w="med" len="med"/>
            <a:tailEnd type="none" w="med" len="med"/>
          </a:ln>
        </p:spPr>
      </p:cxnSp>
      <p:sp>
        <p:nvSpPr>
          <p:cNvPr id="889" name="Google Shape;889;p84"/>
          <p:cNvSpPr txBox="1"/>
          <p:nvPr/>
        </p:nvSpPr>
        <p:spPr>
          <a:xfrm>
            <a:off x="304800" y="762000"/>
            <a:ext cx="4906962" cy="457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folHlink"/>
              </a:buClr>
              <a:buSzPts val="2400"/>
              <a:buFont typeface="Times New Roman"/>
              <a:buNone/>
            </a:pPr>
            <a:r>
              <a:rPr lang="en-US" sz="2400" b="1" i="0" u="none">
                <a:solidFill>
                  <a:schemeClr val="folHlink"/>
                </a:solidFill>
                <a:latin typeface="Times New Roman"/>
                <a:ea typeface="Times New Roman"/>
                <a:cs typeface="Times New Roman"/>
                <a:sym typeface="Times New Roman"/>
              </a:rPr>
              <a:t>Figure 6.29  </a:t>
            </a:r>
            <a:r>
              <a:rPr lang="en-US" sz="2000" b="1" i="1" u="none">
                <a:solidFill>
                  <a:schemeClr val="dk1"/>
                </a:solidFill>
                <a:latin typeface="Times New Roman"/>
                <a:ea typeface="Times New Roman"/>
                <a:cs typeface="Times New Roman"/>
                <a:sym typeface="Times New Roman"/>
              </a:rPr>
              <a:t>Frequency selection in FHSS</a:t>
            </a:r>
            <a:endParaRPr/>
          </a:p>
        </p:txBody>
      </p:sp>
      <p:cxnSp>
        <p:nvCxnSpPr>
          <p:cNvPr id="890" name="Google Shape;890;p84"/>
          <p:cNvCxnSpPr/>
          <p:nvPr/>
        </p:nvCxnSpPr>
        <p:spPr>
          <a:xfrm>
            <a:off x="152400" y="6248400"/>
            <a:ext cx="8763000" cy="0"/>
          </a:xfrm>
          <a:prstGeom prst="straightConnector1">
            <a:avLst/>
          </a:prstGeom>
          <a:noFill/>
          <a:ln w="76200" cap="flat" cmpd="sng">
            <a:solidFill>
              <a:schemeClr val="hlink"/>
            </a:solidFill>
            <a:prstDash val="solid"/>
            <a:miter lim="800000"/>
            <a:headEnd type="none" w="med" len="med"/>
            <a:tailEnd type="none" w="med" len="med"/>
          </a:ln>
        </p:spPr>
      </p:cxnSp>
      <p:pic>
        <p:nvPicPr>
          <p:cNvPr id="891" name="Google Shape;891;p84"/>
          <p:cNvPicPr preferRelativeResize="0"/>
          <p:nvPr/>
        </p:nvPicPr>
        <p:blipFill rotWithShape="1">
          <a:blip r:embed="rId3">
            <a:alphaModFix/>
          </a:blip>
          <a:srcRect/>
          <a:stretch/>
        </p:blipFill>
        <p:spPr>
          <a:xfrm>
            <a:off x="609600" y="1600200"/>
            <a:ext cx="7321550" cy="4359275"/>
          </a:xfrm>
          <a:prstGeom prst="rect">
            <a:avLst/>
          </a:prstGeom>
          <a:noFill/>
          <a:ln>
            <a:noFill/>
          </a:ln>
        </p:spPr>
      </p:pic>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895"/>
        <p:cNvGrpSpPr/>
        <p:nvPr/>
      </p:nvGrpSpPr>
      <p:grpSpPr>
        <a:xfrm>
          <a:off x="0" y="0"/>
          <a:ext cx="0" cy="0"/>
          <a:chOff x="0" y="0"/>
          <a:chExt cx="0" cy="0"/>
        </a:xfrm>
      </p:grpSpPr>
      <p:sp>
        <p:nvSpPr>
          <p:cNvPr id="896" name="Google Shape;896;p85"/>
          <p:cNvSpPr txBox="1"/>
          <p:nvPr/>
        </p:nvSpPr>
        <p:spPr>
          <a:xfrm>
            <a:off x="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lt2"/>
              </a:buClr>
              <a:buSzPts val="2000"/>
              <a:buFont typeface="Arial"/>
              <a:buNone/>
            </a:pPr>
            <a:r>
              <a:rPr lang="en-US" sz="2000" b="1" i="0" u="none">
                <a:solidFill>
                  <a:schemeClr val="lt2"/>
                </a:solidFill>
                <a:latin typeface="Arial"/>
                <a:ea typeface="Arial"/>
                <a:cs typeface="Arial"/>
                <a:sym typeface="Arial"/>
              </a:rPr>
              <a:t>6.</a:t>
            </a:r>
            <a:fld id="{00000000-1234-1234-1234-123412341234}" type="slidenum">
              <a:rPr lang="en-US" sz="2000" b="1" i="0" u="none">
                <a:solidFill>
                  <a:schemeClr val="lt2"/>
                </a:solidFill>
                <a:latin typeface="Arial"/>
                <a:ea typeface="Arial"/>
                <a:cs typeface="Arial"/>
                <a:sym typeface="Arial"/>
              </a:rPr>
              <a:t>71</a:t>
            </a:fld>
            <a:endParaRPr/>
          </a:p>
        </p:txBody>
      </p:sp>
      <p:cxnSp>
        <p:nvCxnSpPr>
          <p:cNvPr id="897" name="Google Shape;897;p85"/>
          <p:cNvCxnSpPr/>
          <p:nvPr/>
        </p:nvCxnSpPr>
        <p:spPr>
          <a:xfrm>
            <a:off x="152400" y="533400"/>
            <a:ext cx="8763000" cy="0"/>
          </a:xfrm>
          <a:prstGeom prst="straightConnector1">
            <a:avLst/>
          </a:prstGeom>
          <a:noFill/>
          <a:ln w="76200" cap="flat" cmpd="sng">
            <a:solidFill>
              <a:schemeClr val="hlink"/>
            </a:solidFill>
            <a:prstDash val="solid"/>
            <a:miter lim="800000"/>
            <a:headEnd type="none" w="med" len="med"/>
            <a:tailEnd type="none" w="med" len="med"/>
          </a:ln>
        </p:spPr>
      </p:cxnSp>
      <p:cxnSp>
        <p:nvCxnSpPr>
          <p:cNvPr id="898" name="Google Shape;898;p85"/>
          <p:cNvCxnSpPr/>
          <p:nvPr/>
        </p:nvCxnSpPr>
        <p:spPr>
          <a:xfrm>
            <a:off x="152400" y="1371600"/>
            <a:ext cx="8763000" cy="0"/>
          </a:xfrm>
          <a:prstGeom prst="straightConnector1">
            <a:avLst/>
          </a:prstGeom>
          <a:noFill/>
          <a:ln w="19050" cap="flat" cmpd="sng">
            <a:solidFill>
              <a:schemeClr val="hlink"/>
            </a:solidFill>
            <a:prstDash val="solid"/>
            <a:miter lim="800000"/>
            <a:headEnd type="none" w="med" len="med"/>
            <a:tailEnd type="none" w="med" len="med"/>
          </a:ln>
        </p:spPr>
      </p:cxnSp>
      <p:sp>
        <p:nvSpPr>
          <p:cNvPr id="899" name="Google Shape;899;p85"/>
          <p:cNvSpPr txBox="1"/>
          <p:nvPr/>
        </p:nvSpPr>
        <p:spPr>
          <a:xfrm>
            <a:off x="304800" y="762000"/>
            <a:ext cx="3143250" cy="457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folHlink"/>
              </a:buClr>
              <a:buSzPts val="2400"/>
              <a:buFont typeface="Times New Roman"/>
              <a:buNone/>
            </a:pPr>
            <a:r>
              <a:rPr lang="en-US" sz="2400" b="1" i="0" u="none">
                <a:solidFill>
                  <a:schemeClr val="folHlink"/>
                </a:solidFill>
                <a:latin typeface="Times New Roman"/>
                <a:ea typeface="Times New Roman"/>
                <a:cs typeface="Times New Roman"/>
                <a:sym typeface="Times New Roman"/>
              </a:rPr>
              <a:t>Figure 6.30  </a:t>
            </a:r>
            <a:r>
              <a:rPr lang="en-US" sz="2000" b="1" i="1" u="none">
                <a:solidFill>
                  <a:schemeClr val="dk1"/>
                </a:solidFill>
                <a:latin typeface="Times New Roman"/>
                <a:ea typeface="Times New Roman"/>
                <a:cs typeface="Times New Roman"/>
                <a:sym typeface="Times New Roman"/>
              </a:rPr>
              <a:t>FHSS cycles</a:t>
            </a:r>
            <a:endParaRPr/>
          </a:p>
        </p:txBody>
      </p:sp>
      <p:cxnSp>
        <p:nvCxnSpPr>
          <p:cNvPr id="900" name="Google Shape;900;p85"/>
          <p:cNvCxnSpPr/>
          <p:nvPr/>
        </p:nvCxnSpPr>
        <p:spPr>
          <a:xfrm>
            <a:off x="152400" y="6248400"/>
            <a:ext cx="8763000" cy="0"/>
          </a:xfrm>
          <a:prstGeom prst="straightConnector1">
            <a:avLst/>
          </a:prstGeom>
          <a:noFill/>
          <a:ln w="76200" cap="flat" cmpd="sng">
            <a:solidFill>
              <a:schemeClr val="hlink"/>
            </a:solidFill>
            <a:prstDash val="solid"/>
            <a:miter lim="800000"/>
            <a:headEnd type="none" w="med" len="med"/>
            <a:tailEnd type="none" w="med" len="med"/>
          </a:ln>
        </p:spPr>
      </p:cxnSp>
      <p:pic>
        <p:nvPicPr>
          <p:cNvPr id="901" name="Google Shape;901;p85"/>
          <p:cNvPicPr preferRelativeResize="0"/>
          <p:nvPr/>
        </p:nvPicPr>
        <p:blipFill rotWithShape="1">
          <a:blip r:embed="rId3">
            <a:alphaModFix/>
          </a:blip>
          <a:srcRect/>
          <a:stretch/>
        </p:blipFill>
        <p:spPr>
          <a:xfrm>
            <a:off x="1295400" y="1524000"/>
            <a:ext cx="6553200" cy="4117975"/>
          </a:xfrm>
          <a:prstGeom prst="rect">
            <a:avLst/>
          </a:prstGeom>
          <a:noFill/>
          <a:ln>
            <a:noFill/>
          </a:ln>
        </p:spPr>
      </p:pic>
      <p:sp>
        <p:nvSpPr>
          <p:cNvPr id="902" name="Google Shape;902;p85"/>
          <p:cNvSpPr txBox="1"/>
          <p:nvPr/>
        </p:nvSpPr>
        <p:spPr>
          <a:xfrm>
            <a:off x="152400" y="5791200"/>
            <a:ext cx="8686800" cy="36988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1800"/>
              <a:buFont typeface="Arial"/>
              <a:buNone/>
            </a:pPr>
            <a:r>
              <a:rPr lang="en-US" sz="1800" b="1" i="0" u="none">
                <a:solidFill>
                  <a:schemeClr val="dk1"/>
                </a:solidFill>
                <a:latin typeface="Arial"/>
                <a:ea typeface="Arial"/>
                <a:cs typeface="Arial"/>
                <a:sym typeface="Arial"/>
              </a:rPr>
              <a:t>The pattern is pseudo random and hence it is repeated after in each cycle</a:t>
            </a:r>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906"/>
        <p:cNvGrpSpPr/>
        <p:nvPr/>
      </p:nvGrpSpPr>
      <p:grpSpPr>
        <a:xfrm>
          <a:off x="0" y="0"/>
          <a:ext cx="0" cy="0"/>
          <a:chOff x="0" y="0"/>
          <a:chExt cx="0" cy="0"/>
        </a:xfrm>
      </p:grpSpPr>
      <p:sp>
        <p:nvSpPr>
          <p:cNvPr id="907" name="Google Shape;907;p86"/>
          <p:cNvSpPr txBox="1"/>
          <p:nvPr/>
        </p:nvSpPr>
        <p:spPr>
          <a:xfrm>
            <a:off x="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lt2"/>
              </a:buClr>
              <a:buSzPts val="2000"/>
              <a:buFont typeface="Arial"/>
              <a:buNone/>
            </a:pPr>
            <a:r>
              <a:rPr lang="en-US" sz="2000" b="1" i="0" u="none">
                <a:solidFill>
                  <a:schemeClr val="lt2"/>
                </a:solidFill>
                <a:latin typeface="Arial"/>
                <a:ea typeface="Arial"/>
                <a:cs typeface="Arial"/>
                <a:sym typeface="Arial"/>
              </a:rPr>
              <a:t>6.</a:t>
            </a:r>
            <a:fld id="{00000000-1234-1234-1234-123412341234}" type="slidenum">
              <a:rPr lang="en-US" sz="2000" b="1" i="0" u="none">
                <a:solidFill>
                  <a:schemeClr val="lt2"/>
                </a:solidFill>
                <a:latin typeface="Arial"/>
                <a:ea typeface="Arial"/>
                <a:cs typeface="Arial"/>
                <a:sym typeface="Arial"/>
              </a:rPr>
              <a:t>72</a:t>
            </a:fld>
            <a:endParaRPr/>
          </a:p>
        </p:txBody>
      </p:sp>
      <p:cxnSp>
        <p:nvCxnSpPr>
          <p:cNvPr id="908" name="Google Shape;908;p86"/>
          <p:cNvCxnSpPr/>
          <p:nvPr/>
        </p:nvCxnSpPr>
        <p:spPr>
          <a:xfrm>
            <a:off x="152400" y="533400"/>
            <a:ext cx="8763000" cy="0"/>
          </a:xfrm>
          <a:prstGeom prst="straightConnector1">
            <a:avLst/>
          </a:prstGeom>
          <a:noFill/>
          <a:ln w="76200" cap="flat" cmpd="sng">
            <a:solidFill>
              <a:schemeClr val="hlink"/>
            </a:solidFill>
            <a:prstDash val="solid"/>
            <a:miter lim="800000"/>
            <a:headEnd type="none" w="med" len="med"/>
            <a:tailEnd type="none" w="med" len="med"/>
          </a:ln>
        </p:spPr>
      </p:cxnSp>
      <p:cxnSp>
        <p:nvCxnSpPr>
          <p:cNvPr id="909" name="Google Shape;909;p86"/>
          <p:cNvCxnSpPr/>
          <p:nvPr/>
        </p:nvCxnSpPr>
        <p:spPr>
          <a:xfrm>
            <a:off x="152400" y="1371600"/>
            <a:ext cx="8763000" cy="0"/>
          </a:xfrm>
          <a:prstGeom prst="straightConnector1">
            <a:avLst/>
          </a:prstGeom>
          <a:noFill/>
          <a:ln w="19050" cap="flat" cmpd="sng">
            <a:solidFill>
              <a:schemeClr val="hlink"/>
            </a:solidFill>
            <a:prstDash val="solid"/>
            <a:miter lim="800000"/>
            <a:headEnd type="none" w="med" len="med"/>
            <a:tailEnd type="none" w="med" len="med"/>
          </a:ln>
        </p:spPr>
      </p:cxnSp>
      <p:sp>
        <p:nvSpPr>
          <p:cNvPr id="910" name="Google Shape;910;p86"/>
          <p:cNvSpPr txBox="1"/>
          <p:nvPr/>
        </p:nvSpPr>
        <p:spPr>
          <a:xfrm>
            <a:off x="76200" y="685800"/>
            <a:ext cx="7772400" cy="46196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400"/>
              <a:buFont typeface="Times New Roman"/>
              <a:buNone/>
            </a:pPr>
            <a:r>
              <a:rPr lang="en-US" sz="2400" b="1" i="0" u="none">
                <a:solidFill>
                  <a:schemeClr val="dk1"/>
                </a:solidFill>
                <a:latin typeface="Times New Roman"/>
                <a:ea typeface="Times New Roman"/>
                <a:cs typeface="Times New Roman"/>
                <a:sym typeface="Times New Roman"/>
              </a:rPr>
              <a:t>How dose FHSS Accomplish the goals of Spread Spectrum </a:t>
            </a:r>
            <a:endParaRPr/>
          </a:p>
        </p:txBody>
      </p:sp>
      <p:cxnSp>
        <p:nvCxnSpPr>
          <p:cNvPr id="911" name="Google Shape;911;p86"/>
          <p:cNvCxnSpPr/>
          <p:nvPr/>
        </p:nvCxnSpPr>
        <p:spPr>
          <a:xfrm>
            <a:off x="152400" y="6248400"/>
            <a:ext cx="8763000" cy="0"/>
          </a:xfrm>
          <a:prstGeom prst="straightConnector1">
            <a:avLst/>
          </a:prstGeom>
          <a:noFill/>
          <a:ln w="76200" cap="flat" cmpd="sng">
            <a:solidFill>
              <a:schemeClr val="hlink"/>
            </a:solidFill>
            <a:prstDash val="solid"/>
            <a:miter lim="800000"/>
            <a:headEnd type="none" w="med" len="med"/>
            <a:tailEnd type="none" w="med" len="med"/>
          </a:ln>
        </p:spPr>
      </p:cxnSp>
      <p:sp>
        <p:nvSpPr>
          <p:cNvPr id="912" name="Google Shape;912;p86"/>
          <p:cNvSpPr txBox="1"/>
          <p:nvPr/>
        </p:nvSpPr>
        <p:spPr>
          <a:xfrm>
            <a:off x="304800" y="1658937"/>
            <a:ext cx="8610600" cy="274002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C00000"/>
              </a:buClr>
              <a:buSzPts val="2400"/>
              <a:buFont typeface="Times"/>
              <a:buNone/>
            </a:pPr>
            <a:r>
              <a:rPr lang="en-US" sz="2400" b="0" i="0" u="none">
                <a:solidFill>
                  <a:srgbClr val="C00000"/>
                </a:solidFill>
                <a:latin typeface="Times"/>
                <a:ea typeface="Times"/>
                <a:cs typeface="Times"/>
                <a:sym typeface="Times"/>
              </a:rPr>
              <a:t>If there are many </a:t>
            </a:r>
            <a:r>
              <a:rPr lang="en-US" sz="2400" b="0" i="1" u="none">
                <a:solidFill>
                  <a:srgbClr val="C00000"/>
                </a:solidFill>
                <a:latin typeface="Times"/>
                <a:ea typeface="Times"/>
                <a:cs typeface="Times"/>
                <a:sym typeface="Times"/>
              </a:rPr>
              <a:t>k</a:t>
            </a:r>
            <a:r>
              <a:rPr lang="en-US" sz="2400" b="0" i="0" u="none">
                <a:solidFill>
                  <a:srgbClr val="C00000"/>
                </a:solidFill>
                <a:latin typeface="Times"/>
                <a:ea typeface="Times"/>
                <a:cs typeface="Times"/>
                <a:sym typeface="Times"/>
              </a:rPr>
              <a:t>-bit patterns and the hopping period is short, a sender and receiver can have privacy.</a:t>
            </a:r>
            <a:endParaRPr/>
          </a:p>
          <a:p>
            <a:pPr marL="0" marR="0" lvl="0" indent="0" algn="l" rtl="0">
              <a:lnSpc>
                <a:spcPct val="100000"/>
              </a:lnSpc>
              <a:spcBef>
                <a:spcPts val="0"/>
              </a:spcBef>
              <a:spcAft>
                <a:spcPts val="0"/>
              </a:spcAft>
              <a:buClr>
                <a:schemeClr val="dk1"/>
              </a:buClr>
              <a:buSzPts val="2000"/>
              <a:buFont typeface="Times"/>
              <a:buNone/>
            </a:pPr>
            <a:r>
              <a:rPr lang="en-US" sz="2000" b="0" i="0" u="none">
                <a:solidFill>
                  <a:schemeClr val="dk1"/>
                </a:solidFill>
                <a:latin typeface="Times"/>
                <a:ea typeface="Times"/>
                <a:cs typeface="Times"/>
                <a:sym typeface="Times"/>
              </a:rPr>
              <a:t>	</a:t>
            </a:r>
            <a:r>
              <a:rPr lang="en-US" sz="1800" b="0" i="0" u="none">
                <a:solidFill>
                  <a:schemeClr val="dk1"/>
                </a:solidFill>
                <a:latin typeface="Arial"/>
                <a:ea typeface="Arial"/>
                <a:cs typeface="Arial"/>
                <a:sym typeface="Arial"/>
              </a:rPr>
              <a:t>If an intruder tries to intercept the transmitted signal, she can only access 	a small piece of data because she does not know the spreading sequence 	to quickly adapt herself to the next hop.</a:t>
            </a:r>
            <a:endParaRPr/>
          </a:p>
          <a:p>
            <a:pPr marL="0" marR="0" lvl="0" indent="0" algn="l" rtl="0">
              <a:lnSpc>
                <a:spcPct val="100000"/>
              </a:lnSpc>
              <a:spcBef>
                <a:spcPts val="0"/>
              </a:spcBef>
              <a:spcAft>
                <a:spcPts val="0"/>
              </a:spcAft>
              <a:buClr>
                <a:srgbClr val="C00000"/>
              </a:buClr>
              <a:buSzPts val="2400"/>
              <a:buFont typeface="Arial"/>
              <a:buNone/>
            </a:pPr>
            <a:r>
              <a:rPr lang="en-US" sz="2400" b="0" i="0" u="none">
                <a:solidFill>
                  <a:srgbClr val="C00000"/>
                </a:solidFill>
                <a:latin typeface="Arial"/>
                <a:ea typeface="Arial"/>
                <a:cs typeface="Arial"/>
                <a:sym typeface="Arial"/>
              </a:rPr>
              <a:t>FHSS scheme also has an antijamming property.</a:t>
            </a:r>
            <a:endParaRPr/>
          </a:p>
          <a:p>
            <a:pPr marL="0" marR="0" lvl="0" indent="0" algn="l" rtl="0">
              <a:lnSpc>
                <a:spcPct val="100000"/>
              </a:lnSpc>
              <a:spcBef>
                <a:spcPts val="0"/>
              </a:spcBef>
              <a:spcAft>
                <a:spcPts val="0"/>
              </a:spcAft>
              <a:buClr>
                <a:srgbClr val="C00000"/>
              </a:buClr>
              <a:buSzPts val="2400"/>
              <a:buFont typeface="Arial"/>
              <a:buNone/>
            </a:pPr>
            <a:r>
              <a:rPr lang="en-US" sz="2400" b="0" i="0" u="none">
                <a:solidFill>
                  <a:srgbClr val="C00000"/>
                </a:solidFill>
                <a:latin typeface="Arial"/>
                <a:ea typeface="Arial"/>
                <a:cs typeface="Arial"/>
                <a:sym typeface="Arial"/>
              </a:rPr>
              <a:t>	</a:t>
            </a:r>
            <a:r>
              <a:rPr lang="en-US" sz="2000" b="0" i="0" u="none">
                <a:solidFill>
                  <a:schemeClr val="dk1"/>
                </a:solidFill>
                <a:latin typeface="Arial"/>
                <a:ea typeface="Arial"/>
                <a:cs typeface="Arial"/>
                <a:sym typeface="Arial"/>
              </a:rPr>
              <a:t>A malicious sender may be able to send noise to jam the signal for   	one hopping period (randomly),but not for the whole period.</a:t>
            </a:r>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916"/>
        <p:cNvGrpSpPr/>
        <p:nvPr/>
      </p:nvGrpSpPr>
      <p:grpSpPr>
        <a:xfrm>
          <a:off x="0" y="0"/>
          <a:ext cx="0" cy="0"/>
          <a:chOff x="0" y="0"/>
          <a:chExt cx="0" cy="0"/>
        </a:xfrm>
      </p:grpSpPr>
      <p:sp>
        <p:nvSpPr>
          <p:cNvPr id="917" name="Google Shape;917;p87"/>
          <p:cNvSpPr txBox="1"/>
          <p:nvPr/>
        </p:nvSpPr>
        <p:spPr>
          <a:xfrm>
            <a:off x="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lt2"/>
              </a:buClr>
              <a:buSzPts val="2000"/>
              <a:buFont typeface="Arial"/>
              <a:buNone/>
            </a:pPr>
            <a:r>
              <a:rPr lang="en-US" sz="2000" b="1" i="0" u="none">
                <a:solidFill>
                  <a:schemeClr val="lt2"/>
                </a:solidFill>
                <a:latin typeface="Arial"/>
                <a:ea typeface="Arial"/>
                <a:cs typeface="Arial"/>
                <a:sym typeface="Arial"/>
              </a:rPr>
              <a:t>6.</a:t>
            </a:r>
            <a:fld id="{00000000-1234-1234-1234-123412341234}" type="slidenum">
              <a:rPr lang="en-US" sz="2000" b="1" i="0" u="none">
                <a:solidFill>
                  <a:schemeClr val="lt2"/>
                </a:solidFill>
                <a:latin typeface="Arial"/>
                <a:ea typeface="Arial"/>
                <a:cs typeface="Arial"/>
                <a:sym typeface="Arial"/>
              </a:rPr>
              <a:t>73</a:t>
            </a:fld>
            <a:endParaRPr/>
          </a:p>
        </p:txBody>
      </p:sp>
      <p:cxnSp>
        <p:nvCxnSpPr>
          <p:cNvPr id="918" name="Google Shape;918;p87"/>
          <p:cNvCxnSpPr/>
          <p:nvPr/>
        </p:nvCxnSpPr>
        <p:spPr>
          <a:xfrm>
            <a:off x="152400" y="533400"/>
            <a:ext cx="8763000" cy="0"/>
          </a:xfrm>
          <a:prstGeom prst="straightConnector1">
            <a:avLst/>
          </a:prstGeom>
          <a:noFill/>
          <a:ln w="76200" cap="flat" cmpd="sng">
            <a:solidFill>
              <a:schemeClr val="hlink"/>
            </a:solidFill>
            <a:prstDash val="solid"/>
            <a:miter lim="800000"/>
            <a:headEnd type="none" w="med" len="med"/>
            <a:tailEnd type="none" w="med" len="med"/>
          </a:ln>
        </p:spPr>
      </p:cxnSp>
      <p:cxnSp>
        <p:nvCxnSpPr>
          <p:cNvPr id="919" name="Google Shape;919;p87"/>
          <p:cNvCxnSpPr/>
          <p:nvPr/>
        </p:nvCxnSpPr>
        <p:spPr>
          <a:xfrm>
            <a:off x="152400" y="1295400"/>
            <a:ext cx="8763000" cy="0"/>
          </a:xfrm>
          <a:prstGeom prst="straightConnector1">
            <a:avLst/>
          </a:prstGeom>
          <a:noFill/>
          <a:ln w="19050" cap="flat" cmpd="sng">
            <a:solidFill>
              <a:schemeClr val="hlink"/>
            </a:solidFill>
            <a:prstDash val="solid"/>
            <a:miter lim="800000"/>
            <a:headEnd type="none" w="med" len="med"/>
            <a:tailEnd type="none" w="med" len="med"/>
          </a:ln>
        </p:spPr>
      </p:cxnSp>
      <p:sp>
        <p:nvSpPr>
          <p:cNvPr id="920" name="Google Shape;920;p87"/>
          <p:cNvSpPr txBox="1"/>
          <p:nvPr/>
        </p:nvSpPr>
        <p:spPr>
          <a:xfrm>
            <a:off x="304800" y="762000"/>
            <a:ext cx="4765675" cy="5238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folHlink"/>
              </a:buClr>
              <a:buSzPts val="2400"/>
              <a:buFont typeface="Times New Roman"/>
              <a:buNone/>
            </a:pPr>
            <a:r>
              <a:rPr lang="en-US" sz="2400" b="1" i="0" u="none">
                <a:solidFill>
                  <a:schemeClr val="folHlink"/>
                </a:solidFill>
                <a:latin typeface="Times New Roman"/>
                <a:ea typeface="Times New Roman"/>
                <a:cs typeface="Times New Roman"/>
                <a:sym typeface="Times New Roman"/>
              </a:rPr>
              <a:t>Figure 6.31  </a:t>
            </a:r>
            <a:r>
              <a:rPr lang="en-US" sz="2800" b="1" i="0" u="none">
                <a:solidFill>
                  <a:schemeClr val="dk1"/>
                </a:solidFill>
                <a:latin typeface="Times New Roman"/>
                <a:ea typeface="Times New Roman"/>
                <a:cs typeface="Times New Roman"/>
                <a:sym typeface="Times New Roman"/>
              </a:rPr>
              <a:t>Bandwidth sharing</a:t>
            </a:r>
            <a:endParaRPr/>
          </a:p>
        </p:txBody>
      </p:sp>
      <p:cxnSp>
        <p:nvCxnSpPr>
          <p:cNvPr id="921" name="Google Shape;921;p87"/>
          <p:cNvCxnSpPr/>
          <p:nvPr/>
        </p:nvCxnSpPr>
        <p:spPr>
          <a:xfrm>
            <a:off x="152400" y="6248400"/>
            <a:ext cx="8763000" cy="0"/>
          </a:xfrm>
          <a:prstGeom prst="straightConnector1">
            <a:avLst/>
          </a:prstGeom>
          <a:noFill/>
          <a:ln w="76200" cap="flat" cmpd="sng">
            <a:solidFill>
              <a:schemeClr val="hlink"/>
            </a:solidFill>
            <a:prstDash val="solid"/>
            <a:miter lim="800000"/>
            <a:headEnd type="none" w="med" len="med"/>
            <a:tailEnd type="none" w="med" len="med"/>
          </a:ln>
        </p:spPr>
      </p:cxnSp>
      <p:pic>
        <p:nvPicPr>
          <p:cNvPr id="922" name="Google Shape;922;p87"/>
          <p:cNvPicPr preferRelativeResize="0"/>
          <p:nvPr/>
        </p:nvPicPr>
        <p:blipFill rotWithShape="1">
          <a:blip r:embed="rId3">
            <a:alphaModFix/>
          </a:blip>
          <a:srcRect/>
          <a:stretch/>
        </p:blipFill>
        <p:spPr>
          <a:xfrm>
            <a:off x="496887" y="2743200"/>
            <a:ext cx="7580312" cy="3384550"/>
          </a:xfrm>
          <a:prstGeom prst="rect">
            <a:avLst/>
          </a:prstGeom>
          <a:noFill/>
          <a:ln>
            <a:noFill/>
          </a:ln>
        </p:spPr>
      </p:pic>
      <p:sp>
        <p:nvSpPr>
          <p:cNvPr id="923" name="Google Shape;923;p87"/>
          <p:cNvSpPr txBox="1"/>
          <p:nvPr/>
        </p:nvSpPr>
        <p:spPr>
          <a:xfrm>
            <a:off x="152400" y="1371600"/>
            <a:ext cx="8915400" cy="1077912"/>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chemeClr val="dk1"/>
              </a:buClr>
              <a:buSzPts val="1600"/>
              <a:buFont typeface="Arial"/>
              <a:buChar char="•"/>
            </a:pPr>
            <a:r>
              <a:rPr lang="en-US" sz="1600" b="0" i="0" u="none">
                <a:solidFill>
                  <a:schemeClr val="dk1"/>
                </a:solidFill>
                <a:latin typeface="Times"/>
                <a:ea typeface="Times"/>
                <a:cs typeface="Times"/>
                <a:sym typeface="Times"/>
              </a:rPr>
              <a:t>If the number of hopping frequencies is </a:t>
            </a:r>
            <a:r>
              <a:rPr lang="en-US" sz="1600" b="0" i="1" u="none">
                <a:solidFill>
                  <a:schemeClr val="dk1"/>
                </a:solidFill>
                <a:latin typeface="Times"/>
                <a:ea typeface="Times"/>
                <a:cs typeface="Times"/>
                <a:sym typeface="Times"/>
              </a:rPr>
              <a:t>M</a:t>
            </a:r>
            <a:r>
              <a:rPr lang="en-US" sz="1600" b="0" i="0" u="none">
                <a:solidFill>
                  <a:schemeClr val="dk1"/>
                </a:solidFill>
                <a:latin typeface="Times"/>
                <a:ea typeface="Times"/>
                <a:cs typeface="Times"/>
                <a:sym typeface="Times"/>
              </a:rPr>
              <a:t>, we can multiplex </a:t>
            </a:r>
            <a:r>
              <a:rPr lang="en-US" sz="1600" b="0" i="1" u="none">
                <a:solidFill>
                  <a:schemeClr val="dk1"/>
                </a:solidFill>
                <a:latin typeface="Times"/>
                <a:ea typeface="Times"/>
                <a:cs typeface="Times"/>
                <a:sym typeface="Times"/>
              </a:rPr>
              <a:t>M </a:t>
            </a:r>
            <a:r>
              <a:rPr lang="en-US" sz="1600" b="0" i="0" u="none">
                <a:solidFill>
                  <a:schemeClr val="dk1"/>
                </a:solidFill>
                <a:latin typeface="Times"/>
                <a:ea typeface="Times"/>
                <a:cs typeface="Times"/>
                <a:sym typeface="Times"/>
              </a:rPr>
              <a:t>channels into one by using the same </a:t>
            </a:r>
            <a:r>
              <a:rPr lang="en-US" sz="1600" b="0" i="1" u="none">
                <a:solidFill>
                  <a:schemeClr val="dk1"/>
                </a:solidFill>
                <a:latin typeface="Times"/>
                <a:ea typeface="Times"/>
                <a:cs typeface="Times"/>
                <a:sym typeface="Times"/>
              </a:rPr>
              <a:t>B</a:t>
            </a:r>
            <a:r>
              <a:rPr lang="en-US" sz="1600" b="0" i="0" u="none">
                <a:solidFill>
                  <a:schemeClr val="dk1"/>
                </a:solidFill>
                <a:latin typeface="Times"/>
                <a:ea typeface="Times"/>
                <a:cs typeface="Times"/>
                <a:sym typeface="Times"/>
              </a:rPr>
              <a:t>ss bandwidth.</a:t>
            </a:r>
            <a:endParaRPr/>
          </a:p>
          <a:p>
            <a:pPr marL="285750" marR="0" lvl="0" indent="-285750" algn="l" rtl="0">
              <a:lnSpc>
                <a:spcPct val="100000"/>
              </a:lnSpc>
              <a:spcBef>
                <a:spcPts val="0"/>
              </a:spcBef>
              <a:spcAft>
                <a:spcPts val="0"/>
              </a:spcAft>
              <a:buClr>
                <a:schemeClr val="dk1"/>
              </a:buClr>
              <a:buSzPts val="1600"/>
              <a:buFont typeface="Arial"/>
              <a:buChar char="•"/>
            </a:pPr>
            <a:r>
              <a:rPr lang="en-US" sz="1600" b="0" i="0" u="none">
                <a:solidFill>
                  <a:schemeClr val="dk1"/>
                </a:solidFill>
                <a:latin typeface="Arial"/>
                <a:ea typeface="Arial"/>
                <a:cs typeface="Arial"/>
                <a:sym typeface="Arial"/>
              </a:rPr>
              <a:t>In FDM, each station uses 1/</a:t>
            </a:r>
            <a:r>
              <a:rPr lang="en-US" sz="1600" b="0" i="1" u="none">
                <a:solidFill>
                  <a:schemeClr val="dk1"/>
                </a:solidFill>
                <a:latin typeface="Arial"/>
                <a:ea typeface="Arial"/>
                <a:cs typeface="Arial"/>
                <a:sym typeface="Arial"/>
              </a:rPr>
              <a:t>M </a:t>
            </a:r>
            <a:r>
              <a:rPr lang="en-US" sz="1600" b="0" i="0" u="none">
                <a:solidFill>
                  <a:schemeClr val="dk1"/>
                </a:solidFill>
                <a:latin typeface="Arial"/>
                <a:ea typeface="Arial"/>
                <a:cs typeface="Arial"/>
                <a:sym typeface="Arial"/>
              </a:rPr>
              <a:t>of the bandwidth, but the allocation is fixed; in FHSS, each station uses 1/</a:t>
            </a:r>
            <a:r>
              <a:rPr lang="en-US" sz="1600" b="0" i="1" u="none">
                <a:solidFill>
                  <a:schemeClr val="dk1"/>
                </a:solidFill>
                <a:latin typeface="Arial"/>
                <a:ea typeface="Arial"/>
                <a:cs typeface="Arial"/>
                <a:sym typeface="Arial"/>
              </a:rPr>
              <a:t>M </a:t>
            </a:r>
            <a:r>
              <a:rPr lang="en-US" sz="1600" b="0" i="0" u="none">
                <a:solidFill>
                  <a:schemeClr val="dk1"/>
                </a:solidFill>
                <a:latin typeface="Arial"/>
                <a:ea typeface="Arial"/>
                <a:cs typeface="Arial"/>
                <a:sym typeface="Arial"/>
              </a:rPr>
              <a:t>of the bandwidth, but the allocation changes hop to hop.</a:t>
            </a:r>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927"/>
        <p:cNvGrpSpPr/>
        <p:nvPr/>
      </p:nvGrpSpPr>
      <p:grpSpPr>
        <a:xfrm>
          <a:off x="0" y="0"/>
          <a:ext cx="0" cy="0"/>
          <a:chOff x="0" y="0"/>
          <a:chExt cx="0" cy="0"/>
        </a:xfrm>
      </p:grpSpPr>
      <p:sp>
        <p:nvSpPr>
          <p:cNvPr id="928" name="Google Shape;928;p88"/>
          <p:cNvSpPr txBox="1"/>
          <p:nvPr/>
        </p:nvSpPr>
        <p:spPr>
          <a:xfrm>
            <a:off x="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lt2"/>
              </a:buClr>
              <a:buSzPts val="2000"/>
              <a:buFont typeface="Arial"/>
              <a:buNone/>
            </a:pPr>
            <a:r>
              <a:rPr lang="en-US" sz="2000" b="1" i="0" u="none">
                <a:solidFill>
                  <a:schemeClr val="lt2"/>
                </a:solidFill>
                <a:latin typeface="Arial"/>
                <a:ea typeface="Arial"/>
                <a:cs typeface="Arial"/>
                <a:sym typeface="Arial"/>
              </a:rPr>
              <a:t>6.</a:t>
            </a:r>
            <a:fld id="{00000000-1234-1234-1234-123412341234}" type="slidenum">
              <a:rPr lang="en-US" sz="2000" b="1" i="0" u="none">
                <a:solidFill>
                  <a:schemeClr val="lt2"/>
                </a:solidFill>
                <a:latin typeface="Arial"/>
                <a:ea typeface="Arial"/>
                <a:cs typeface="Arial"/>
                <a:sym typeface="Arial"/>
              </a:rPr>
              <a:t>74</a:t>
            </a:fld>
            <a:endParaRPr/>
          </a:p>
        </p:txBody>
      </p:sp>
      <p:cxnSp>
        <p:nvCxnSpPr>
          <p:cNvPr id="929" name="Google Shape;929;p88"/>
          <p:cNvCxnSpPr/>
          <p:nvPr/>
        </p:nvCxnSpPr>
        <p:spPr>
          <a:xfrm>
            <a:off x="152400" y="533400"/>
            <a:ext cx="8763000" cy="0"/>
          </a:xfrm>
          <a:prstGeom prst="straightConnector1">
            <a:avLst/>
          </a:prstGeom>
          <a:noFill/>
          <a:ln w="76200" cap="flat" cmpd="sng">
            <a:solidFill>
              <a:schemeClr val="hlink"/>
            </a:solidFill>
            <a:prstDash val="solid"/>
            <a:miter lim="800000"/>
            <a:headEnd type="none" w="med" len="med"/>
            <a:tailEnd type="none" w="med" len="med"/>
          </a:ln>
        </p:spPr>
      </p:cxnSp>
      <p:cxnSp>
        <p:nvCxnSpPr>
          <p:cNvPr id="930" name="Google Shape;930;p88"/>
          <p:cNvCxnSpPr/>
          <p:nvPr/>
        </p:nvCxnSpPr>
        <p:spPr>
          <a:xfrm>
            <a:off x="152400" y="1371600"/>
            <a:ext cx="8763000" cy="0"/>
          </a:xfrm>
          <a:prstGeom prst="straightConnector1">
            <a:avLst/>
          </a:prstGeom>
          <a:noFill/>
          <a:ln w="19050" cap="flat" cmpd="sng">
            <a:solidFill>
              <a:schemeClr val="hlink"/>
            </a:solidFill>
            <a:prstDash val="solid"/>
            <a:miter lim="800000"/>
            <a:headEnd type="none" w="med" len="med"/>
            <a:tailEnd type="none" w="med" len="med"/>
          </a:ln>
        </p:spPr>
      </p:cxnSp>
      <p:sp>
        <p:nvSpPr>
          <p:cNvPr id="931" name="Google Shape;931;p88"/>
          <p:cNvSpPr txBox="1"/>
          <p:nvPr/>
        </p:nvSpPr>
        <p:spPr>
          <a:xfrm>
            <a:off x="304800" y="762000"/>
            <a:ext cx="8012112" cy="5238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folHlink"/>
              </a:buClr>
              <a:buSzPts val="2400"/>
              <a:buFont typeface="Times New Roman"/>
              <a:buNone/>
            </a:pPr>
            <a:r>
              <a:rPr lang="en-US" sz="2400" b="1" i="0" u="none">
                <a:solidFill>
                  <a:schemeClr val="folHlink"/>
                </a:solidFill>
                <a:latin typeface="Times New Roman"/>
                <a:ea typeface="Times New Roman"/>
                <a:cs typeface="Times New Roman"/>
                <a:sym typeface="Times New Roman"/>
              </a:rPr>
              <a:t>Figure 6.32  </a:t>
            </a:r>
            <a:r>
              <a:rPr lang="en-US" sz="2800" b="1" i="0" u="none">
                <a:solidFill>
                  <a:schemeClr val="dk1"/>
                </a:solidFill>
                <a:latin typeface="Times New Roman"/>
                <a:ea typeface="Times New Roman"/>
                <a:cs typeface="Times New Roman"/>
                <a:sym typeface="Times New Roman"/>
              </a:rPr>
              <a:t>Direct Sequence Spread Spectrum DSSS</a:t>
            </a:r>
            <a:endParaRPr/>
          </a:p>
        </p:txBody>
      </p:sp>
      <p:cxnSp>
        <p:nvCxnSpPr>
          <p:cNvPr id="932" name="Google Shape;932;p88"/>
          <p:cNvCxnSpPr/>
          <p:nvPr/>
        </p:nvCxnSpPr>
        <p:spPr>
          <a:xfrm>
            <a:off x="152400" y="6248400"/>
            <a:ext cx="8763000" cy="0"/>
          </a:xfrm>
          <a:prstGeom prst="straightConnector1">
            <a:avLst/>
          </a:prstGeom>
          <a:noFill/>
          <a:ln w="76200" cap="flat" cmpd="sng">
            <a:solidFill>
              <a:schemeClr val="hlink"/>
            </a:solidFill>
            <a:prstDash val="solid"/>
            <a:miter lim="800000"/>
            <a:headEnd type="none" w="med" len="med"/>
            <a:tailEnd type="none" w="med" len="med"/>
          </a:ln>
        </p:spPr>
      </p:cxnSp>
      <p:pic>
        <p:nvPicPr>
          <p:cNvPr id="933" name="Google Shape;933;p88"/>
          <p:cNvPicPr preferRelativeResize="0"/>
          <p:nvPr/>
        </p:nvPicPr>
        <p:blipFill rotWithShape="1">
          <a:blip r:embed="rId3">
            <a:alphaModFix/>
          </a:blip>
          <a:srcRect/>
          <a:stretch/>
        </p:blipFill>
        <p:spPr>
          <a:xfrm>
            <a:off x="484187" y="2362200"/>
            <a:ext cx="8126412" cy="2767012"/>
          </a:xfrm>
          <a:prstGeom prst="rect">
            <a:avLst/>
          </a:prstGeom>
          <a:noFill/>
          <a:ln>
            <a:noFill/>
          </a:ln>
        </p:spPr>
      </p:pic>
      <p:sp>
        <p:nvSpPr>
          <p:cNvPr id="934" name="Google Shape;934;p88"/>
          <p:cNvSpPr txBox="1"/>
          <p:nvPr/>
        </p:nvSpPr>
        <p:spPr>
          <a:xfrm>
            <a:off x="533400" y="1676400"/>
            <a:ext cx="8153400" cy="52387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1600"/>
              <a:buFont typeface="Tahoma"/>
              <a:buNone/>
            </a:pPr>
            <a:r>
              <a:rPr lang="en-US" sz="1600" b="0" i="0" u="none">
                <a:solidFill>
                  <a:schemeClr val="dk1"/>
                </a:solidFill>
                <a:latin typeface="Tahoma"/>
                <a:ea typeface="Tahoma"/>
                <a:cs typeface="Tahoma"/>
                <a:sym typeface="Tahoma"/>
              </a:rPr>
              <a:t>In DSSS, we replace each data bit with n bits (called chips) using a spreading code</a:t>
            </a:r>
            <a:r>
              <a:rPr lang="en-US" sz="2800" b="0" i="0" u="none">
                <a:solidFill>
                  <a:schemeClr val="dk1"/>
                </a:solidFill>
                <a:latin typeface="Tahoma"/>
                <a:ea typeface="Tahoma"/>
                <a:cs typeface="Tahoma"/>
                <a:sym typeface="Tahoma"/>
              </a:rPr>
              <a:t> </a:t>
            </a:r>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938"/>
        <p:cNvGrpSpPr/>
        <p:nvPr/>
      </p:nvGrpSpPr>
      <p:grpSpPr>
        <a:xfrm>
          <a:off x="0" y="0"/>
          <a:ext cx="0" cy="0"/>
          <a:chOff x="0" y="0"/>
          <a:chExt cx="0" cy="0"/>
        </a:xfrm>
      </p:grpSpPr>
      <p:sp>
        <p:nvSpPr>
          <p:cNvPr id="939" name="Google Shape;939;p89"/>
          <p:cNvSpPr txBox="1"/>
          <p:nvPr/>
        </p:nvSpPr>
        <p:spPr>
          <a:xfrm>
            <a:off x="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lt2"/>
              </a:buClr>
              <a:buSzPts val="2000"/>
              <a:buFont typeface="Arial"/>
              <a:buNone/>
            </a:pPr>
            <a:r>
              <a:rPr lang="en-US" sz="2000" b="1" i="0" u="none">
                <a:solidFill>
                  <a:schemeClr val="lt2"/>
                </a:solidFill>
                <a:latin typeface="Arial"/>
                <a:ea typeface="Arial"/>
                <a:cs typeface="Arial"/>
                <a:sym typeface="Arial"/>
              </a:rPr>
              <a:t>6.</a:t>
            </a:r>
            <a:fld id="{00000000-1234-1234-1234-123412341234}" type="slidenum">
              <a:rPr lang="en-US" sz="2000" b="1" i="0" u="none">
                <a:solidFill>
                  <a:schemeClr val="lt2"/>
                </a:solidFill>
                <a:latin typeface="Arial"/>
                <a:ea typeface="Arial"/>
                <a:cs typeface="Arial"/>
                <a:sym typeface="Arial"/>
              </a:rPr>
              <a:t>75</a:t>
            </a:fld>
            <a:endParaRPr/>
          </a:p>
        </p:txBody>
      </p:sp>
      <p:cxnSp>
        <p:nvCxnSpPr>
          <p:cNvPr id="940" name="Google Shape;940;p89"/>
          <p:cNvCxnSpPr/>
          <p:nvPr/>
        </p:nvCxnSpPr>
        <p:spPr>
          <a:xfrm>
            <a:off x="152400" y="533400"/>
            <a:ext cx="8763000" cy="0"/>
          </a:xfrm>
          <a:prstGeom prst="straightConnector1">
            <a:avLst/>
          </a:prstGeom>
          <a:noFill/>
          <a:ln w="76200" cap="flat" cmpd="sng">
            <a:solidFill>
              <a:schemeClr val="hlink"/>
            </a:solidFill>
            <a:prstDash val="solid"/>
            <a:miter lim="800000"/>
            <a:headEnd type="none" w="med" len="med"/>
            <a:tailEnd type="none" w="med" len="med"/>
          </a:ln>
        </p:spPr>
      </p:cxnSp>
      <p:cxnSp>
        <p:nvCxnSpPr>
          <p:cNvPr id="941" name="Google Shape;941;p89"/>
          <p:cNvCxnSpPr/>
          <p:nvPr/>
        </p:nvCxnSpPr>
        <p:spPr>
          <a:xfrm>
            <a:off x="152400" y="1295400"/>
            <a:ext cx="8763000" cy="0"/>
          </a:xfrm>
          <a:prstGeom prst="straightConnector1">
            <a:avLst/>
          </a:prstGeom>
          <a:noFill/>
          <a:ln w="19050" cap="flat" cmpd="sng">
            <a:solidFill>
              <a:schemeClr val="hlink"/>
            </a:solidFill>
            <a:prstDash val="solid"/>
            <a:miter lim="800000"/>
            <a:headEnd type="none" w="med" len="med"/>
            <a:tailEnd type="none" w="med" len="med"/>
          </a:ln>
        </p:spPr>
      </p:cxnSp>
      <p:sp>
        <p:nvSpPr>
          <p:cNvPr id="942" name="Google Shape;942;p89"/>
          <p:cNvSpPr txBox="1"/>
          <p:nvPr/>
        </p:nvSpPr>
        <p:spPr>
          <a:xfrm>
            <a:off x="304800" y="533400"/>
            <a:ext cx="8077200" cy="5238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folHlink"/>
              </a:buClr>
              <a:buSzPts val="2400"/>
              <a:buFont typeface="Times New Roman"/>
              <a:buNone/>
            </a:pPr>
            <a:r>
              <a:rPr lang="en-US" sz="2400" b="1" i="0" u="none">
                <a:solidFill>
                  <a:schemeClr val="folHlink"/>
                </a:solidFill>
                <a:latin typeface="Times New Roman"/>
                <a:ea typeface="Times New Roman"/>
                <a:cs typeface="Times New Roman"/>
                <a:sym typeface="Times New Roman"/>
              </a:rPr>
              <a:t>Figure 6.33  </a:t>
            </a:r>
            <a:r>
              <a:rPr lang="en-US" sz="2800" b="1" i="0" u="none">
                <a:solidFill>
                  <a:schemeClr val="dk1"/>
                </a:solidFill>
                <a:latin typeface="Times New Roman"/>
                <a:ea typeface="Times New Roman"/>
                <a:cs typeface="Times New Roman"/>
                <a:sym typeface="Times New Roman"/>
              </a:rPr>
              <a:t>DSSS example</a:t>
            </a:r>
            <a:endParaRPr/>
          </a:p>
        </p:txBody>
      </p:sp>
      <p:cxnSp>
        <p:nvCxnSpPr>
          <p:cNvPr id="943" name="Google Shape;943;p89"/>
          <p:cNvCxnSpPr/>
          <p:nvPr/>
        </p:nvCxnSpPr>
        <p:spPr>
          <a:xfrm>
            <a:off x="152400" y="6248400"/>
            <a:ext cx="8763000" cy="0"/>
          </a:xfrm>
          <a:prstGeom prst="straightConnector1">
            <a:avLst/>
          </a:prstGeom>
          <a:noFill/>
          <a:ln w="76200" cap="flat" cmpd="sng">
            <a:solidFill>
              <a:schemeClr val="hlink"/>
            </a:solidFill>
            <a:prstDash val="solid"/>
            <a:miter lim="800000"/>
            <a:headEnd type="none" w="med" len="med"/>
            <a:tailEnd type="none" w="med" len="med"/>
          </a:ln>
        </p:spPr>
      </p:cxnSp>
      <p:pic>
        <p:nvPicPr>
          <p:cNvPr id="944" name="Google Shape;944;p89"/>
          <p:cNvPicPr preferRelativeResize="0"/>
          <p:nvPr/>
        </p:nvPicPr>
        <p:blipFill rotWithShape="1">
          <a:blip r:embed="rId3">
            <a:alphaModFix/>
          </a:blip>
          <a:srcRect/>
          <a:stretch/>
        </p:blipFill>
        <p:spPr>
          <a:xfrm>
            <a:off x="115887" y="2057400"/>
            <a:ext cx="8455025" cy="3352800"/>
          </a:xfrm>
          <a:prstGeom prst="rect">
            <a:avLst/>
          </a:prstGeom>
          <a:noFill/>
          <a:ln>
            <a:noFill/>
          </a:ln>
        </p:spPr>
      </p:pic>
      <p:sp>
        <p:nvSpPr>
          <p:cNvPr id="945" name="Google Shape;945;p89"/>
          <p:cNvSpPr txBox="1"/>
          <p:nvPr/>
        </p:nvSpPr>
        <p:spPr>
          <a:xfrm>
            <a:off x="152400" y="5562600"/>
            <a:ext cx="8763000" cy="584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600"/>
              <a:buFont typeface="Arial"/>
              <a:buNone/>
            </a:pPr>
            <a:r>
              <a:rPr lang="en-US" sz="1600" b="0" i="0" u="none">
                <a:solidFill>
                  <a:schemeClr val="dk1"/>
                </a:solidFill>
                <a:latin typeface="Arial"/>
                <a:ea typeface="Arial"/>
                <a:cs typeface="Arial"/>
                <a:sym typeface="Arial"/>
              </a:rPr>
              <a:t>If the original signal rate is N, the rate of the spread signal is 11N. This means that the required bandwidth for the spread signal is 11 times longer than the bandwidth of original signal.</a:t>
            </a:r>
            <a:endParaRPr/>
          </a:p>
        </p:txBody>
      </p:sp>
      <p:sp>
        <p:nvSpPr>
          <p:cNvPr id="946" name="Google Shape;946;p89"/>
          <p:cNvSpPr txBox="1"/>
          <p:nvPr/>
        </p:nvSpPr>
        <p:spPr>
          <a:xfrm>
            <a:off x="152400" y="1295400"/>
            <a:ext cx="8458200" cy="70802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000"/>
              <a:buFont typeface="Times New Roman"/>
              <a:buNone/>
            </a:pPr>
            <a:r>
              <a:rPr lang="en-US" sz="2000" b="1" i="1" u="none">
                <a:solidFill>
                  <a:schemeClr val="dk1"/>
                </a:solidFill>
                <a:latin typeface="Times New Roman"/>
                <a:ea typeface="Times New Roman"/>
                <a:cs typeface="Times New Roman"/>
                <a:sym typeface="Times New Roman"/>
              </a:rPr>
              <a:t>This example consider the sequence used in a wireless LAN, the famous </a:t>
            </a:r>
            <a:r>
              <a:rPr lang="en-US" sz="2000" b="0" i="1" u="none">
                <a:solidFill>
                  <a:schemeClr val="dk1"/>
                </a:solidFill>
                <a:latin typeface="Times New Roman"/>
                <a:ea typeface="Times New Roman"/>
                <a:cs typeface="Times New Roman"/>
                <a:sym typeface="Times New Roman"/>
              </a:rPr>
              <a:t>barker sequence</a:t>
            </a:r>
            <a:r>
              <a:rPr lang="en-US" sz="2000" b="1" i="1" u="none">
                <a:solidFill>
                  <a:schemeClr val="dk1"/>
                </a:solidFill>
                <a:latin typeface="Times New Roman"/>
                <a:ea typeface="Times New Roman"/>
                <a:cs typeface="Times New Roman"/>
                <a:sym typeface="Times New Roman"/>
              </a:rPr>
              <a:t> where n is 11.</a:t>
            </a:r>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950"/>
        <p:cNvGrpSpPr/>
        <p:nvPr/>
      </p:nvGrpSpPr>
      <p:grpSpPr>
        <a:xfrm>
          <a:off x="0" y="0"/>
          <a:ext cx="0" cy="0"/>
          <a:chOff x="0" y="0"/>
          <a:chExt cx="0" cy="0"/>
        </a:xfrm>
      </p:grpSpPr>
      <p:sp>
        <p:nvSpPr>
          <p:cNvPr id="951" name="Google Shape;951;p90"/>
          <p:cNvSpPr txBox="1"/>
          <p:nvPr/>
        </p:nvSpPr>
        <p:spPr>
          <a:xfrm>
            <a:off x="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lt2"/>
              </a:buClr>
              <a:buSzPts val="2000"/>
              <a:buFont typeface="Arial"/>
              <a:buNone/>
            </a:pPr>
            <a:r>
              <a:rPr lang="en-US" sz="2000" b="1" i="0" u="none">
                <a:solidFill>
                  <a:schemeClr val="lt2"/>
                </a:solidFill>
                <a:latin typeface="Arial"/>
                <a:ea typeface="Arial"/>
                <a:cs typeface="Arial"/>
                <a:sym typeface="Arial"/>
              </a:rPr>
              <a:t>6.</a:t>
            </a:r>
            <a:fld id="{00000000-1234-1234-1234-123412341234}" type="slidenum">
              <a:rPr lang="en-US" sz="2000" b="1" i="0" u="none">
                <a:solidFill>
                  <a:schemeClr val="lt2"/>
                </a:solidFill>
                <a:latin typeface="Arial"/>
                <a:ea typeface="Arial"/>
                <a:cs typeface="Arial"/>
                <a:sym typeface="Arial"/>
              </a:rPr>
              <a:t>76</a:t>
            </a:fld>
            <a:endParaRPr/>
          </a:p>
        </p:txBody>
      </p:sp>
      <p:pic>
        <p:nvPicPr>
          <p:cNvPr id="952" name="Google Shape;952;p90"/>
          <p:cNvPicPr preferRelativeResize="0"/>
          <p:nvPr/>
        </p:nvPicPr>
        <p:blipFill rotWithShape="1">
          <a:blip r:embed="rId3">
            <a:alphaModFix/>
          </a:blip>
          <a:srcRect/>
          <a:stretch/>
        </p:blipFill>
        <p:spPr>
          <a:xfrm>
            <a:off x="2032000" y="889000"/>
            <a:ext cx="5080000" cy="50800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2"/>
          <p:cNvSpPr txBox="1"/>
          <p:nvPr/>
        </p:nvSpPr>
        <p:spPr>
          <a:xfrm>
            <a:off x="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lt2"/>
              </a:buClr>
              <a:buSzPts val="2000"/>
              <a:buFont typeface="Arial"/>
              <a:buNone/>
            </a:pPr>
            <a:r>
              <a:rPr lang="en-US" sz="2000" b="1" i="0" u="none">
                <a:solidFill>
                  <a:schemeClr val="lt2"/>
                </a:solidFill>
                <a:latin typeface="Arial"/>
                <a:ea typeface="Arial"/>
                <a:cs typeface="Arial"/>
                <a:sym typeface="Arial"/>
              </a:rPr>
              <a:t>6.</a:t>
            </a:r>
            <a:fld id="{00000000-1234-1234-1234-123412341234}" type="slidenum">
              <a:rPr lang="en-US" sz="2000" b="1" i="0" u="none">
                <a:solidFill>
                  <a:schemeClr val="lt2"/>
                </a:solidFill>
                <a:latin typeface="Arial"/>
                <a:ea typeface="Arial"/>
                <a:cs typeface="Arial"/>
                <a:sym typeface="Arial"/>
              </a:rPr>
              <a:t>8</a:t>
            </a:fld>
            <a:endParaRPr/>
          </a:p>
        </p:txBody>
      </p:sp>
      <p:cxnSp>
        <p:nvCxnSpPr>
          <p:cNvPr id="168" name="Google Shape;168;p22"/>
          <p:cNvCxnSpPr/>
          <p:nvPr/>
        </p:nvCxnSpPr>
        <p:spPr>
          <a:xfrm>
            <a:off x="152400" y="533400"/>
            <a:ext cx="8763000" cy="0"/>
          </a:xfrm>
          <a:prstGeom prst="straightConnector1">
            <a:avLst/>
          </a:prstGeom>
          <a:noFill/>
          <a:ln w="76200" cap="flat" cmpd="sng">
            <a:solidFill>
              <a:schemeClr val="hlink"/>
            </a:solidFill>
            <a:prstDash val="solid"/>
            <a:miter lim="800000"/>
            <a:headEnd type="none" w="med" len="med"/>
            <a:tailEnd type="none" w="med" len="med"/>
          </a:ln>
        </p:spPr>
      </p:cxnSp>
      <p:cxnSp>
        <p:nvCxnSpPr>
          <p:cNvPr id="169" name="Google Shape;169;p22"/>
          <p:cNvCxnSpPr/>
          <p:nvPr/>
        </p:nvCxnSpPr>
        <p:spPr>
          <a:xfrm>
            <a:off x="152400" y="1371600"/>
            <a:ext cx="8763000" cy="0"/>
          </a:xfrm>
          <a:prstGeom prst="straightConnector1">
            <a:avLst/>
          </a:prstGeom>
          <a:noFill/>
          <a:ln w="19050" cap="flat" cmpd="sng">
            <a:solidFill>
              <a:schemeClr val="hlink"/>
            </a:solidFill>
            <a:prstDash val="solid"/>
            <a:miter lim="800000"/>
            <a:headEnd type="none" w="med" len="med"/>
            <a:tailEnd type="none" w="med" len="med"/>
          </a:ln>
        </p:spPr>
      </p:cxnSp>
      <p:sp>
        <p:nvSpPr>
          <p:cNvPr id="170" name="Google Shape;170;p22"/>
          <p:cNvSpPr txBox="1"/>
          <p:nvPr/>
        </p:nvSpPr>
        <p:spPr>
          <a:xfrm>
            <a:off x="304800" y="762000"/>
            <a:ext cx="4899025" cy="46196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400"/>
              <a:buFont typeface="Times"/>
              <a:buNone/>
            </a:pPr>
            <a:r>
              <a:rPr lang="en-US" sz="2400" b="1" i="0" u="none">
                <a:solidFill>
                  <a:schemeClr val="dk1"/>
                </a:solidFill>
                <a:latin typeface="Times"/>
                <a:ea typeface="Times"/>
                <a:cs typeface="Times"/>
                <a:sym typeface="Times"/>
              </a:rPr>
              <a:t>Frequency-division multiplexing</a:t>
            </a:r>
            <a:endParaRPr/>
          </a:p>
        </p:txBody>
      </p:sp>
      <p:cxnSp>
        <p:nvCxnSpPr>
          <p:cNvPr id="171" name="Google Shape;171;p22"/>
          <p:cNvCxnSpPr/>
          <p:nvPr/>
        </p:nvCxnSpPr>
        <p:spPr>
          <a:xfrm>
            <a:off x="152400" y="6248400"/>
            <a:ext cx="8763000" cy="0"/>
          </a:xfrm>
          <a:prstGeom prst="straightConnector1">
            <a:avLst/>
          </a:prstGeom>
          <a:noFill/>
          <a:ln w="76200" cap="flat" cmpd="sng">
            <a:solidFill>
              <a:schemeClr val="hlink"/>
            </a:solidFill>
            <a:prstDash val="solid"/>
            <a:miter lim="800000"/>
            <a:headEnd type="none" w="med" len="med"/>
            <a:tailEnd type="none" w="med" len="med"/>
          </a:ln>
        </p:spPr>
      </p:cxnSp>
      <p:sp>
        <p:nvSpPr>
          <p:cNvPr id="172" name="Google Shape;172;p22"/>
          <p:cNvSpPr txBox="1"/>
          <p:nvPr/>
        </p:nvSpPr>
        <p:spPr>
          <a:xfrm>
            <a:off x="533400" y="1752600"/>
            <a:ext cx="8305800" cy="2032000"/>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chemeClr val="dk1"/>
              </a:buClr>
              <a:buSzPts val="1800"/>
              <a:buFont typeface="Arial"/>
              <a:buChar char="•"/>
            </a:pPr>
            <a:r>
              <a:rPr lang="en-US" sz="1800" b="0" i="0" u="none">
                <a:solidFill>
                  <a:schemeClr val="dk1"/>
                </a:solidFill>
                <a:latin typeface="Times"/>
                <a:ea typeface="Times"/>
                <a:cs typeface="Times"/>
                <a:sym typeface="Times"/>
              </a:rPr>
              <a:t>Signals generated by each sending device modulate using different carrier frequencies. </a:t>
            </a:r>
            <a:endParaRPr/>
          </a:p>
          <a:p>
            <a:pPr marL="285750" marR="0" lvl="0" indent="-285750" algn="l" rtl="0">
              <a:lnSpc>
                <a:spcPct val="100000"/>
              </a:lnSpc>
              <a:spcBef>
                <a:spcPts val="0"/>
              </a:spcBef>
              <a:spcAft>
                <a:spcPts val="0"/>
              </a:spcAft>
              <a:buClr>
                <a:schemeClr val="dk1"/>
              </a:buClr>
              <a:buSzPts val="1800"/>
              <a:buFont typeface="Arial"/>
              <a:buChar char="•"/>
            </a:pPr>
            <a:r>
              <a:rPr lang="en-US" sz="1800" b="0" i="0" u="none">
                <a:solidFill>
                  <a:schemeClr val="dk1"/>
                </a:solidFill>
                <a:latin typeface="Times"/>
                <a:ea typeface="Times"/>
                <a:cs typeface="Times"/>
                <a:sym typeface="Times"/>
              </a:rPr>
              <a:t>These modulated signals are then combined into a single composite signal that can be transported by the link </a:t>
            </a:r>
            <a:r>
              <a:rPr lang="en-US" sz="1800" b="0" i="0" u="none">
                <a:solidFill>
                  <a:schemeClr val="dk1"/>
                </a:solidFill>
                <a:latin typeface="Arial"/>
                <a:ea typeface="Arial"/>
                <a:cs typeface="Arial"/>
                <a:sym typeface="Arial"/>
              </a:rPr>
              <a:t>that has enough bandwidth to accommodate it.</a:t>
            </a:r>
            <a:endParaRPr/>
          </a:p>
          <a:p>
            <a:pPr marL="285750" marR="0" lvl="0" indent="-285750" algn="l" rtl="0">
              <a:lnSpc>
                <a:spcPct val="100000"/>
              </a:lnSpc>
              <a:spcBef>
                <a:spcPts val="0"/>
              </a:spcBef>
              <a:spcAft>
                <a:spcPts val="0"/>
              </a:spcAft>
              <a:buClr>
                <a:schemeClr val="dk1"/>
              </a:buClr>
              <a:buSzPts val="1800"/>
              <a:buFont typeface="Arial"/>
              <a:buChar char="•"/>
            </a:pPr>
            <a:r>
              <a:rPr lang="en-US" sz="1800" b="0" i="0" u="none">
                <a:solidFill>
                  <a:schemeClr val="dk1"/>
                </a:solidFill>
                <a:latin typeface="Arial"/>
                <a:ea typeface="Arial"/>
                <a:cs typeface="Arial"/>
                <a:sym typeface="Arial"/>
              </a:rPr>
              <a:t>Channels can be separated by strips of unused bandwidth—</a:t>
            </a:r>
            <a:r>
              <a:rPr lang="en-US" sz="1800" b="1" i="0" u="none">
                <a:solidFill>
                  <a:schemeClr val="dk1"/>
                </a:solidFill>
                <a:latin typeface="Arial"/>
                <a:ea typeface="Arial"/>
                <a:cs typeface="Arial"/>
                <a:sym typeface="Arial"/>
              </a:rPr>
              <a:t>guard bands</a:t>
            </a:r>
            <a:r>
              <a:rPr lang="en-US" sz="1800" b="0" i="0" u="none">
                <a:solidFill>
                  <a:schemeClr val="dk1"/>
                </a:solidFill>
                <a:latin typeface="Arial"/>
                <a:ea typeface="Arial"/>
                <a:cs typeface="Arial"/>
                <a:sym typeface="Arial"/>
              </a:rPr>
              <a:t>—to prevent signals from overlapping.</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3"/>
          <p:cNvSpPr txBox="1"/>
          <p:nvPr/>
        </p:nvSpPr>
        <p:spPr>
          <a:xfrm>
            <a:off x="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lt2"/>
              </a:buClr>
              <a:buSzPts val="2000"/>
              <a:buFont typeface="Arial"/>
              <a:buNone/>
            </a:pPr>
            <a:r>
              <a:rPr lang="en-US" sz="2000" b="1" i="0" u="none">
                <a:solidFill>
                  <a:schemeClr val="lt2"/>
                </a:solidFill>
                <a:latin typeface="Arial"/>
                <a:ea typeface="Arial"/>
                <a:cs typeface="Arial"/>
                <a:sym typeface="Arial"/>
              </a:rPr>
              <a:t>6.</a:t>
            </a:r>
            <a:fld id="{00000000-1234-1234-1234-123412341234}" type="slidenum">
              <a:rPr lang="en-US" sz="2000" b="1" i="0" u="none">
                <a:solidFill>
                  <a:schemeClr val="lt2"/>
                </a:solidFill>
                <a:latin typeface="Arial"/>
                <a:ea typeface="Arial"/>
                <a:cs typeface="Arial"/>
                <a:sym typeface="Arial"/>
              </a:rPr>
              <a:t>9</a:t>
            </a:fld>
            <a:endParaRPr/>
          </a:p>
        </p:txBody>
      </p:sp>
      <p:cxnSp>
        <p:nvCxnSpPr>
          <p:cNvPr id="178" name="Google Shape;178;p23"/>
          <p:cNvCxnSpPr/>
          <p:nvPr/>
        </p:nvCxnSpPr>
        <p:spPr>
          <a:xfrm>
            <a:off x="152400" y="533400"/>
            <a:ext cx="8763000" cy="0"/>
          </a:xfrm>
          <a:prstGeom prst="straightConnector1">
            <a:avLst/>
          </a:prstGeom>
          <a:noFill/>
          <a:ln w="76200" cap="flat" cmpd="sng">
            <a:solidFill>
              <a:schemeClr val="hlink"/>
            </a:solidFill>
            <a:prstDash val="solid"/>
            <a:miter lim="800000"/>
            <a:headEnd type="none" w="med" len="med"/>
            <a:tailEnd type="none" w="med" len="med"/>
          </a:ln>
        </p:spPr>
      </p:cxnSp>
      <p:cxnSp>
        <p:nvCxnSpPr>
          <p:cNvPr id="179" name="Google Shape;179;p23"/>
          <p:cNvCxnSpPr/>
          <p:nvPr/>
        </p:nvCxnSpPr>
        <p:spPr>
          <a:xfrm>
            <a:off x="152400" y="1371600"/>
            <a:ext cx="8763000" cy="0"/>
          </a:xfrm>
          <a:prstGeom prst="straightConnector1">
            <a:avLst/>
          </a:prstGeom>
          <a:noFill/>
          <a:ln w="19050" cap="flat" cmpd="sng">
            <a:solidFill>
              <a:schemeClr val="hlink"/>
            </a:solidFill>
            <a:prstDash val="solid"/>
            <a:miter lim="800000"/>
            <a:headEnd type="none" w="med" len="med"/>
            <a:tailEnd type="none" w="med" len="med"/>
          </a:ln>
        </p:spPr>
      </p:cxnSp>
      <p:sp>
        <p:nvSpPr>
          <p:cNvPr id="180" name="Google Shape;180;p23"/>
          <p:cNvSpPr txBox="1"/>
          <p:nvPr/>
        </p:nvSpPr>
        <p:spPr>
          <a:xfrm>
            <a:off x="304800" y="762000"/>
            <a:ext cx="3074987" cy="457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folHlink"/>
              </a:buClr>
              <a:buSzPts val="2400"/>
              <a:buFont typeface="Times New Roman"/>
              <a:buNone/>
            </a:pPr>
            <a:r>
              <a:rPr lang="en-US" sz="2400" b="1" i="0" u="none">
                <a:solidFill>
                  <a:schemeClr val="folHlink"/>
                </a:solidFill>
                <a:latin typeface="Times New Roman"/>
                <a:ea typeface="Times New Roman"/>
                <a:cs typeface="Times New Roman"/>
                <a:sym typeface="Times New Roman"/>
              </a:rPr>
              <a:t>Figure 6.4  </a:t>
            </a:r>
            <a:r>
              <a:rPr lang="en-US" sz="2000" b="1" i="1" u="none">
                <a:solidFill>
                  <a:schemeClr val="dk1"/>
                </a:solidFill>
                <a:latin typeface="Times New Roman"/>
                <a:ea typeface="Times New Roman"/>
                <a:cs typeface="Times New Roman"/>
                <a:sym typeface="Times New Roman"/>
              </a:rPr>
              <a:t>FDM process</a:t>
            </a:r>
            <a:endParaRPr/>
          </a:p>
        </p:txBody>
      </p:sp>
      <p:cxnSp>
        <p:nvCxnSpPr>
          <p:cNvPr id="181" name="Google Shape;181;p23"/>
          <p:cNvCxnSpPr/>
          <p:nvPr/>
        </p:nvCxnSpPr>
        <p:spPr>
          <a:xfrm>
            <a:off x="152400" y="6248400"/>
            <a:ext cx="8763000" cy="0"/>
          </a:xfrm>
          <a:prstGeom prst="straightConnector1">
            <a:avLst/>
          </a:prstGeom>
          <a:noFill/>
          <a:ln w="76200" cap="flat" cmpd="sng">
            <a:solidFill>
              <a:schemeClr val="hlink"/>
            </a:solidFill>
            <a:prstDash val="solid"/>
            <a:miter lim="800000"/>
            <a:headEnd type="none" w="med" len="med"/>
            <a:tailEnd type="none" w="med" len="med"/>
          </a:ln>
        </p:spPr>
      </p:cxnSp>
      <p:pic>
        <p:nvPicPr>
          <p:cNvPr id="182" name="Google Shape;182;p23"/>
          <p:cNvPicPr preferRelativeResize="0"/>
          <p:nvPr/>
        </p:nvPicPr>
        <p:blipFill rotWithShape="1">
          <a:blip r:embed="rId3">
            <a:alphaModFix/>
          </a:blip>
          <a:srcRect/>
          <a:stretch/>
        </p:blipFill>
        <p:spPr>
          <a:xfrm>
            <a:off x="584200" y="1973262"/>
            <a:ext cx="8255000" cy="3741737"/>
          </a:xfrm>
          <a:prstGeom prst="rect">
            <a:avLst/>
          </a:prstGeom>
          <a:noFill/>
          <a:ln>
            <a:noFill/>
          </a:ln>
        </p:spPr>
      </p:pic>
    </p:spTree>
  </p:cSld>
  <p:clrMapOvr>
    <a:masterClrMapping/>
  </p:clrMapOvr>
</p:sld>
</file>

<file path=ppt/theme/theme1.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4205</Words>
  <Application>Microsoft Macintosh PowerPoint</Application>
  <PresentationFormat>On-screen Show (4:3)</PresentationFormat>
  <Paragraphs>318</Paragraphs>
  <Slides>76</Slides>
  <Notes>76</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76</vt:i4>
      </vt:variant>
    </vt:vector>
  </HeadingPairs>
  <TitlesOfParts>
    <vt:vector size="83" baseType="lpstr">
      <vt:lpstr>Times</vt:lpstr>
      <vt:lpstr>Tahoma</vt:lpstr>
      <vt:lpstr>Noto Sans Symbols</vt:lpstr>
      <vt:lpstr>Arial</vt:lpstr>
      <vt:lpstr>Times New Roman</vt:lpstr>
      <vt:lpstr>Blends</vt:lpstr>
      <vt:lpstr>1_Blends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mirza shafi</cp:lastModifiedBy>
  <cp:revision>1</cp:revision>
  <dcterms:modified xsi:type="dcterms:W3CDTF">2023-08-12T07:10:09Z</dcterms:modified>
</cp:coreProperties>
</file>