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embeddedFontLst>
    <p:embeddedFont>
      <p:font typeface="Arial Narrow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72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gcodlzKsl+Tfd3Yk/e5c76CcmE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8157E6-70A9-4ED9-8C57-EEE297857E90}">
  <a:tblStyle styleId="{4D8157E6-70A9-4ED9-8C57-EEE297857E9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72" orient="horz"/>
        <p:guide pos="288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rialNarrow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rialNarr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ialNarrow-boldItalic.fntdata"/><Relationship Id="rId30" Type="http://schemas.openxmlformats.org/officeDocument/2006/relationships/font" Target="fonts/ArialNarrow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699090f05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699090f05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g2699090f05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comp.dit.ie/bmacnamee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/>
        </p:nvSpPr>
        <p:spPr>
          <a:xfrm>
            <a:off x="0" y="6465888"/>
            <a:ext cx="9144000" cy="39211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Website: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http://www.comp.dit.ie/bmacnamee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" type="subTitle"/>
          </p:nvPr>
        </p:nvSpPr>
        <p:spPr>
          <a:xfrm>
            <a:off x="2057400" y="4400550"/>
            <a:ext cx="6400800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 rot="5400000">
            <a:off x="1809750" y="-19050"/>
            <a:ext cx="552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 txBox="1"/>
          <p:nvPr>
            <p:ph type="title"/>
          </p:nvPr>
        </p:nvSpPr>
        <p:spPr>
          <a:xfrm rot="5400000">
            <a:off x="4629150" y="2343150"/>
            <a:ext cx="6858000" cy="21717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" type="body"/>
          </p:nvPr>
        </p:nvSpPr>
        <p:spPr>
          <a:xfrm rot="5400000">
            <a:off x="209550" y="247650"/>
            <a:ext cx="68580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457200" y="1333500"/>
            <a:ext cx="4038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2" type="body"/>
          </p:nvPr>
        </p:nvSpPr>
        <p:spPr>
          <a:xfrm>
            <a:off x="4648200" y="1333500"/>
            <a:ext cx="4038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2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2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3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1"/>
          <p:cNvSpPr txBox="1"/>
          <p:nvPr/>
        </p:nvSpPr>
        <p:spPr>
          <a:xfrm>
            <a:off x="0" y="0"/>
            <a:ext cx="657225" cy="122872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b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b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4.png"/><Relationship Id="rId13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45.png"/><Relationship Id="rId15" Type="http://schemas.openxmlformats.org/officeDocument/2006/relationships/image" Target="../media/image16.png"/><Relationship Id="rId14" Type="http://schemas.openxmlformats.org/officeDocument/2006/relationships/image" Target="../media/image8.png"/><Relationship Id="rId17" Type="http://schemas.openxmlformats.org/officeDocument/2006/relationships/image" Target="../media/image12.png"/><Relationship Id="rId16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18" Type="http://schemas.openxmlformats.org/officeDocument/2006/relationships/image" Target="../media/image31.png"/><Relationship Id="rId7" Type="http://schemas.openxmlformats.org/officeDocument/2006/relationships/image" Target="../media/image33.png"/><Relationship Id="rId8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9.png"/><Relationship Id="rId13" Type="http://schemas.openxmlformats.org/officeDocument/2006/relationships/image" Target="../media/image55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63.png"/><Relationship Id="rId15" Type="http://schemas.openxmlformats.org/officeDocument/2006/relationships/image" Target="../media/image57.png"/><Relationship Id="rId14" Type="http://schemas.openxmlformats.org/officeDocument/2006/relationships/image" Target="../media/image38.png"/><Relationship Id="rId17" Type="http://schemas.openxmlformats.org/officeDocument/2006/relationships/image" Target="../media/image68.png"/><Relationship Id="rId16" Type="http://schemas.openxmlformats.org/officeDocument/2006/relationships/image" Target="../media/image51.png"/><Relationship Id="rId5" Type="http://schemas.openxmlformats.org/officeDocument/2006/relationships/image" Target="../media/image36.png"/><Relationship Id="rId6" Type="http://schemas.openxmlformats.org/officeDocument/2006/relationships/image" Target="../media/image25.png"/><Relationship Id="rId18" Type="http://schemas.openxmlformats.org/officeDocument/2006/relationships/image" Target="../media/image40.png"/><Relationship Id="rId7" Type="http://schemas.openxmlformats.org/officeDocument/2006/relationships/image" Target="../media/image26.png"/><Relationship Id="rId8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Relationship Id="rId5" Type="http://schemas.openxmlformats.org/officeDocument/2006/relationships/image" Target="../media/image50.png"/><Relationship Id="rId6" Type="http://schemas.openxmlformats.org/officeDocument/2006/relationships/image" Target="../media/image79.png"/><Relationship Id="rId7" Type="http://schemas.openxmlformats.org/officeDocument/2006/relationships/image" Target="../media/image61.png"/><Relationship Id="rId8" Type="http://schemas.openxmlformats.org/officeDocument/2006/relationships/image" Target="../media/image5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2.png"/><Relationship Id="rId4" Type="http://schemas.openxmlformats.org/officeDocument/2006/relationships/image" Target="../media/image47.png"/><Relationship Id="rId5" Type="http://schemas.openxmlformats.org/officeDocument/2006/relationships/image" Target="../media/image62.png"/><Relationship Id="rId6" Type="http://schemas.openxmlformats.org/officeDocument/2006/relationships/image" Target="../media/image54.png"/><Relationship Id="rId7" Type="http://schemas.openxmlformats.org/officeDocument/2006/relationships/image" Target="../media/image5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8.png"/><Relationship Id="rId4" Type="http://schemas.openxmlformats.org/officeDocument/2006/relationships/image" Target="../media/image43.png"/><Relationship Id="rId5" Type="http://schemas.openxmlformats.org/officeDocument/2006/relationships/image" Target="../media/image49.png"/><Relationship Id="rId6" Type="http://schemas.openxmlformats.org/officeDocument/2006/relationships/image" Target="../media/image78.png"/><Relationship Id="rId7" Type="http://schemas.openxmlformats.org/officeDocument/2006/relationships/image" Target="../media/image64.png"/><Relationship Id="rId8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5.png"/><Relationship Id="rId4" Type="http://schemas.openxmlformats.org/officeDocument/2006/relationships/image" Target="../media/image47.png"/><Relationship Id="rId5" Type="http://schemas.openxmlformats.org/officeDocument/2006/relationships/image" Target="../media/image69.png"/><Relationship Id="rId6" Type="http://schemas.openxmlformats.org/officeDocument/2006/relationships/image" Target="../media/image73.png"/><Relationship Id="rId7" Type="http://schemas.openxmlformats.org/officeDocument/2006/relationships/image" Target="../media/image59.png"/><Relationship Id="rId8" Type="http://schemas.openxmlformats.org/officeDocument/2006/relationships/image" Target="../media/image6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6.png"/><Relationship Id="rId4" Type="http://schemas.openxmlformats.org/officeDocument/2006/relationships/image" Target="../media/image43.png"/><Relationship Id="rId5" Type="http://schemas.openxmlformats.org/officeDocument/2006/relationships/image" Target="../media/image49.png"/><Relationship Id="rId6" Type="http://schemas.openxmlformats.org/officeDocument/2006/relationships/image" Target="../media/image78.png"/><Relationship Id="rId7" Type="http://schemas.openxmlformats.org/officeDocument/2006/relationships/image" Target="../media/image64.png"/><Relationship Id="rId8" Type="http://schemas.openxmlformats.org/officeDocument/2006/relationships/image" Target="../media/image7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6.png"/><Relationship Id="rId4" Type="http://schemas.openxmlformats.org/officeDocument/2006/relationships/image" Target="../media/image43.png"/><Relationship Id="rId5" Type="http://schemas.openxmlformats.org/officeDocument/2006/relationships/image" Target="../media/image49.png"/><Relationship Id="rId6" Type="http://schemas.openxmlformats.org/officeDocument/2006/relationships/image" Target="../media/image78.png"/><Relationship Id="rId7" Type="http://schemas.openxmlformats.org/officeDocument/2006/relationships/image" Target="../media/image6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1.png"/><Relationship Id="rId4" Type="http://schemas.openxmlformats.org/officeDocument/2006/relationships/image" Target="../media/image47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59.png"/><Relationship Id="rId8" Type="http://schemas.openxmlformats.org/officeDocument/2006/relationships/image" Target="../media/image8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10" Type="http://schemas.openxmlformats.org/officeDocument/2006/relationships/image" Target="../media/image12.png"/><Relationship Id="rId9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Graphics:</a:t>
            </a:r>
            <a:br>
              <a:rPr lang="en-US"/>
            </a:br>
            <a:r>
              <a:rPr lang="en-US"/>
              <a:t>Line Drawing Algorithms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2057400" y="4400550"/>
            <a:ext cx="6400800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Scan Conversion Algorithms</a:t>
            </a:r>
            <a:endParaRPr/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(Midpoint Line)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0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0"/>
          <p:cNvSpPr txBox="1"/>
          <p:nvPr/>
        </p:nvSpPr>
        <p:spPr>
          <a:xfrm>
            <a:off x="5376367" y="2424366"/>
            <a:ext cx="2807820" cy="5951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3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53" name="Google Shape;353;p10"/>
          <p:cNvSpPr txBox="1"/>
          <p:nvPr/>
        </p:nvSpPr>
        <p:spPr>
          <a:xfrm>
            <a:off x="5957681" y="2842566"/>
            <a:ext cx="3079433" cy="5951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19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54" name="Google Shape;354;p10"/>
          <p:cNvSpPr txBox="1"/>
          <p:nvPr/>
        </p:nvSpPr>
        <p:spPr>
          <a:xfrm>
            <a:off x="5657721" y="3266954"/>
            <a:ext cx="3153812" cy="57541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773" r="-5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355" name="Google Shape;355;p10"/>
          <p:cNvGrpSpPr/>
          <p:nvPr/>
        </p:nvGrpSpPr>
        <p:grpSpPr>
          <a:xfrm>
            <a:off x="4859338" y="4629150"/>
            <a:ext cx="4040187" cy="1417638"/>
            <a:chOff x="4858914" y="4628616"/>
            <a:chExt cx="4040588" cy="1418002"/>
          </a:xfrm>
        </p:grpSpPr>
        <p:sp>
          <p:nvSpPr>
            <p:cNvPr id="356" name="Google Shape;356;p10"/>
            <p:cNvSpPr txBox="1"/>
            <p:nvPr/>
          </p:nvSpPr>
          <p:spPr>
            <a:xfrm>
              <a:off x="4858914" y="4628616"/>
              <a:ext cx="2896562" cy="59516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-1473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57" name="Google Shape;357;p10"/>
            <p:cNvSpPr txBox="1"/>
            <p:nvPr/>
          </p:nvSpPr>
          <p:spPr>
            <a:xfrm>
              <a:off x="5440228" y="5046816"/>
              <a:ext cx="3125856" cy="59516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58" name="Google Shape;358;p10"/>
            <p:cNvSpPr txBox="1"/>
            <p:nvPr/>
          </p:nvSpPr>
          <p:spPr>
            <a:xfrm>
              <a:off x="5140268" y="5471204"/>
              <a:ext cx="3759234" cy="57541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sp>
        <p:nvSpPr>
          <p:cNvPr id="359" name="Google Shape;359;p10"/>
          <p:cNvSpPr txBox="1"/>
          <p:nvPr/>
        </p:nvSpPr>
        <p:spPr>
          <a:xfrm>
            <a:off x="5123539" y="6024793"/>
            <a:ext cx="2018886" cy="83099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360" name="Google Shape;360;p10"/>
          <p:cNvGrpSpPr/>
          <p:nvPr/>
        </p:nvGrpSpPr>
        <p:grpSpPr>
          <a:xfrm>
            <a:off x="-119426" y="1570349"/>
            <a:ext cx="5178976" cy="4869942"/>
            <a:chOff x="1028700" y="847725"/>
            <a:chExt cx="7161509" cy="6734175"/>
          </a:xfrm>
        </p:grpSpPr>
        <p:grpSp>
          <p:nvGrpSpPr>
            <p:cNvPr id="361" name="Google Shape;361;p10"/>
            <p:cNvGrpSpPr/>
            <p:nvPr/>
          </p:nvGrpSpPr>
          <p:grpSpPr>
            <a:xfrm>
              <a:off x="1028700" y="847725"/>
              <a:ext cx="6870700" cy="6734175"/>
              <a:chOff x="2795954" y="2453054"/>
              <a:chExt cx="4018936" cy="3938221"/>
            </a:xfrm>
          </p:grpSpPr>
          <p:cxnSp>
            <p:nvCxnSpPr>
              <p:cNvPr id="362" name="Google Shape;362;p10"/>
              <p:cNvCxnSpPr/>
              <p:nvPr/>
            </p:nvCxnSpPr>
            <p:spPr>
              <a:xfrm flipH="1" rot="5400000">
                <a:off x="4835035" y="2479060"/>
                <a:ext cx="19049" cy="360484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3" name="Google Shape;363;p10"/>
              <p:cNvCxnSpPr/>
              <p:nvPr/>
            </p:nvCxnSpPr>
            <p:spPr>
              <a:xfrm rot="5400000">
                <a:off x="4844559" y="3264871"/>
                <a:ext cx="1" cy="36048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4" name="Google Shape;364;p10"/>
              <p:cNvCxnSpPr/>
              <p:nvPr/>
            </p:nvCxnSpPr>
            <p:spPr>
              <a:xfrm flipH="1" rot="5400000">
                <a:off x="4836625" y="1685314"/>
                <a:ext cx="15871" cy="360484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5" name="Google Shape;365;p10"/>
              <p:cNvCxnSpPr/>
              <p:nvPr/>
            </p:nvCxnSpPr>
            <p:spPr>
              <a:xfrm flipH="1">
                <a:off x="4070350" y="2470637"/>
                <a:ext cx="35658" cy="392063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6" name="Google Shape;366;p10"/>
              <p:cNvCxnSpPr/>
              <p:nvPr/>
            </p:nvCxnSpPr>
            <p:spPr>
              <a:xfrm flipH="1">
                <a:off x="4895849" y="2461845"/>
                <a:ext cx="1465" cy="392942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7" name="Google Shape;367;p10"/>
              <p:cNvCxnSpPr/>
              <p:nvPr/>
            </p:nvCxnSpPr>
            <p:spPr>
              <a:xfrm flipH="1">
                <a:off x="5691188" y="2453054"/>
                <a:ext cx="23812" cy="393822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8" name="Google Shape;368;p10"/>
              <p:cNvSpPr/>
              <p:nvPr/>
            </p:nvSpPr>
            <p:spPr>
              <a:xfrm>
                <a:off x="3948113" y="4154488"/>
                <a:ext cx="258762" cy="25876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0"/>
              <p:cNvSpPr/>
              <p:nvPr/>
            </p:nvSpPr>
            <p:spPr>
              <a:xfrm>
                <a:off x="3951288" y="4935538"/>
                <a:ext cx="258762" cy="25876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0"/>
              <p:cNvSpPr/>
              <p:nvPr/>
            </p:nvSpPr>
            <p:spPr>
              <a:xfrm>
                <a:off x="3956050" y="3357563"/>
                <a:ext cx="258763" cy="25876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0"/>
              <p:cNvSpPr/>
              <p:nvPr/>
            </p:nvSpPr>
            <p:spPr>
              <a:xfrm>
                <a:off x="4760913" y="4156075"/>
                <a:ext cx="258762" cy="258763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0"/>
              <p:cNvSpPr/>
              <p:nvPr/>
            </p:nvSpPr>
            <p:spPr>
              <a:xfrm>
                <a:off x="5559425" y="4156075"/>
                <a:ext cx="258763" cy="258763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0"/>
              <p:cNvSpPr/>
              <p:nvPr/>
            </p:nvSpPr>
            <p:spPr>
              <a:xfrm>
                <a:off x="4764088" y="4937125"/>
                <a:ext cx="258762" cy="258763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0"/>
              <p:cNvSpPr/>
              <p:nvPr/>
            </p:nvSpPr>
            <p:spPr>
              <a:xfrm>
                <a:off x="5562600" y="4937125"/>
                <a:ext cx="258763" cy="258763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0"/>
              <p:cNvSpPr/>
              <p:nvPr/>
            </p:nvSpPr>
            <p:spPr>
              <a:xfrm>
                <a:off x="4768850" y="3359150"/>
                <a:ext cx="258763" cy="258763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0"/>
              <p:cNvSpPr/>
              <p:nvPr/>
            </p:nvSpPr>
            <p:spPr>
              <a:xfrm>
                <a:off x="5567363" y="3359150"/>
                <a:ext cx="258762" cy="258763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7" name="Google Shape;377;p10"/>
              <p:cNvCxnSpPr/>
              <p:nvPr/>
            </p:nvCxnSpPr>
            <p:spPr>
              <a:xfrm flipH="1" rot="10800000">
                <a:off x="2795954" y="3357563"/>
                <a:ext cx="4018936" cy="2234346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78" name="Google Shape;378;p10"/>
            <p:cNvGrpSpPr/>
            <p:nvPr/>
          </p:nvGrpSpPr>
          <p:grpSpPr>
            <a:xfrm>
              <a:off x="3083869" y="4580898"/>
              <a:ext cx="298596" cy="130429"/>
              <a:chOff x="2357438" y="5414046"/>
              <a:chExt cx="250825" cy="109538"/>
            </a:xfrm>
          </p:grpSpPr>
          <p:cxnSp>
            <p:nvCxnSpPr>
              <p:cNvPr id="379" name="Google Shape;379;p10"/>
              <p:cNvCxnSpPr/>
              <p:nvPr/>
            </p:nvCxnSpPr>
            <p:spPr>
              <a:xfrm flipH="1" rot="10800000">
                <a:off x="2357438" y="5460023"/>
                <a:ext cx="250825" cy="87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80" name="Google Shape;380;p10"/>
              <p:cNvSpPr/>
              <p:nvPr/>
            </p:nvSpPr>
            <p:spPr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1" name="Google Shape;381;p10"/>
            <p:cNvGrpSpPr/>
            <p:nvPr/>
          </p:nvGrpSpPr>
          <p:grpSpPr>
            <a:xfrm>
              <a:off x="4459846" y="4565923"/>
              <a:ext cx="298596" cy="130429"/>
              <a:chOff x="2340265" y="6503792"/>
              <a:chExt cx="250825" cy="109538"/>
            </a:xfrm>
          </p:grpSpPr>
          <p:cxnSp>
            <p:nvCxnSpPr>
              <p:cNvPr id="382" name="Google Shape;382;p10"/>
              <p:cNvCxnSpPr/>
              <p:nvPr/>
            </p:nvCxnSpPr>
            <p:spPr>
              <a:xfrm flipH="1" rot="10800000">
                <a:off x="2340265" y="6549768"/>
                <a:ext cx="250825" cy="87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83" name="Google Shape;383;p10"/>
              <p:cNvSpPr/>
              <p:nvPr/>
            </p:nvSpPr>
            <p:spPr>
              <a:xfrm>
                <a:off x="2418886" y="6503792"/>
                <a:ext cx="109538" cy="109538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4" name="Google Shape;384;p10"/>
            <p:cNvGrpSpPr/>
            <p:nvPr/>
          </p:nvGrpSpPr>
          <p:grpSpPr>
            <a:xfrm>
              <a:off x="5858792" y="3268346"/>
              <a:ext cx="298596" cy="130429"/>
              <a:chOff x="2357438" y="5414046"/>
              <a:chExt cx="250825" cy="109538"/>
            </a:xfrm>
          </p:grpSpPr>
          <p:cxnSp>
            <p:nvCxnSpPr>
              <p:cNvPr id="385" name="Google Shape;385;p10"/>
              <p:cNvCxnSpPr/>
              <p:nvPr/>
            </p:nvCxnSpPr>
            <p:spPr>
              <a:xfrm flipH="1" rot="10800000">
                <a:off x="2357438" y="5460021"/>
                <a:ext cx="250825" cy="87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86" name="Google Shape;386;p10"/>
              <p:cNvSpPr/>
              <p:nvPr/>
            </p:nvSpPr>
            <p:spPr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7" name="Google Shape;387;p10"/>
            <p:cNvSpPr txBox="1"/>
            <p:nvPr/>
          </p:nvSpPr>
          <p:spPr>
            <a:xfrm>
              <a:off x="2200788" y="5570467"/>
              <a:ext cx="835293" cy="298415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26529" l="-7297" r="-8027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88" name="Google Shape;388;p10"/>
            <p:cNvSpPr txBox="1"/>
            <p:nvPr/>
          </p:nvSpPr>
          <p:spPr>
            <a:xfrm>
              <a:off x="4428280" y="5577482"/>
              <a:ext cx="1365887" cy="29841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26529" l="-3124" r="-5803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89" name="Google Shape;389;p10"/>
            <p:cNvSpPr txBox="1"/>
            <p:nvPr/>
          </p:nvSpPr>
          <p:spPr>
            <a:xfrm>
              <a:off x="6218125" y="5453971"/>
              <a:ext cx="1212576" cy="298415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26528" l="-6029" r="-6530" t="-2039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90" name="Google Shape;390;p10"/>
            <p:cNvSpPr txBox="1"/>
            <p:nvPr/>
          </p:nvSpPr>
          <p:spPr>
            <a:xfrm>
              <a:off x="6181024" y="4126067"/>
              <a:ext cx="1885708" cy="298415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-26529" l="-2263" r="-3882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91" name="Google Shape;391;p10"/>
            <p:cNvSpPr txBox="1"/>
            <p:nvPr/>
          </p:nvSpPr>
          <p:spPr>
            <a:xfrm>
              <a:off x="4168593" y="4732302"/>
              <a:ext cx="1545744" cy="232051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-26315" l="-1975" r="-316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92" name="Google Shape;392;p10"/>
            <p:cNvSpPr txBox="1"/>
            <p:nvPr/>
          </p:nvSpPr>
          <p:spPr>
            <a:xfrm>
              <a:off x="4354692" y="4188109"/>
              <a:ext cx="1503489" cy="232051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26315" l="-2023" r="-3238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93" name="Google Shape;393;p10"/>
            <p:cNvSpPr txBox="1"/>
            <p:nvPr/>
          </p:nvSpPr>
          <p:spPr>
            <a:xfrm>
              <a:off x="6130543" y="2748923"/>
              <a:ext cx="2059666" cy="298415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-26529" l="-2070" r="-3548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94" name="Google Shape;394;p10"/>
            <p:cNvSpPr txBox="1"/>
            <p:nvPr/>
          </p:nvSpPr>
          <p:spPr>
            <a:xfrm>
              <a:off x="6160267" y="3362900"/>
              <a:ext cx="1609480" cy="232051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-23682" l="-1893" r="-3029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sp>
        <p:nvSpPr>
          <p:cNvPr id="395" name="Google Shape;395;p10"/>
          <p:cNvSpPr txBox="1"/>
          <p:nvPr/>
        </p:nvSpPr>
        <p:spPr>
          <a:xfrm>
            <a:off x="5610520" y="4020315"/>
            <a:ext cx="2333652" cy="276999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8888" l="-1827" r="-182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1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11"/>
          <p:cNvGrpSpPr/>
          <p:nvPr/>
        </p:nvGrpSpPr>
        <p:grpSpPr>
          <a:xfrm>
            <a:off x="295275" y="1644650"/>
            <a:ext cx="4498975" cy="3979863"/>
            <a:chOff x="2795954" y="2453054"/>
            <a:chExt cx="4452717" cy="3938221"/>
          </a:xfrm>
        </p:grpSpPr>
        <p:cxnSp>
          <p:nvCxnSpPr>
            <p:cNvPr id="402" name="Google Shape;402;p11"/>
            <p:cNvCxnSpPr/>
            <p:nvPr/>
          </p:nvCxnSpPr>
          <p:spPr>
            <a:xfrm flipH="1" rot="5400000">
              <a:off x="4835035" y="2479060"/>
              <a:ext cx="19049" cy="360484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11"/>
            <p:cNvCxnSpPr/>
            <p:nvPr/>
          </p:nvCxnSpPr>
          <p:spPr>
            <a:xfrm rot="5400000">
              <a:off x="4844559" y="3264871"/>
              <a:ext cx="1" cy="36048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11"/>
            <p:cNvCxnSpPr/>
            <p:nvPr/>
          </p:nvCxnSpPr>
          <p:spPr>
            <a:xfrm flipH="1" rot="5400000">
              <a:off x="4836625" y="1685314"/>
              <a:ext cx="15871" cy="360484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11"/>
            <p:cNvCxnSpPr/>
            <p:nvPr/>
          </p:nvCxnSpPr>
          <p:spPr>
            <a:xfrm flipH="1">
              <a:off x="4070350" y="2470637"/>
              <a:ext cx="35658" cy="39206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11"/>
            <p:cNvCxnSpPr/>
            <p:nvPr/>
          </p:nvCxnSpPr>
          <p:spPr>
            <a:xfrm flipH="1">
              <a:off x="4895849" y="2461845"/>
              <a:ext cx="1465" cy="392942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11"/>
            <p:cNvCxnSpPr/>
            <p:nvPr/>
          </p:nvCxnSpPr>
          <p:spPr>
            <a:xfrm flipH="1">
              <a:off x="5691188" y="2453054"/>
              <a:ext cx="23812" cy="393822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8" name="Google Shape;408;p11"/>
            <p:cNvSpPr/>
            <p:nvPr/>
          </p:nvSpPr>
          <p:spPr>
            <a:xfrm>
              <a:off x="3948113" y="4154488"/>
              <a:ext cx="258762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3951288" y="4935538"/>
              <a:ext cx="258762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3956050" y="3357563"/>
              <a:ext cx="258763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4760913" y="4156075"/>
              <a:ext cx="258762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5559425" y="4156075"/>
              <a:ext cx="258763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4764088" y="4937125"/>
              <a:ext cx="258762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5562600" y="4937125"/>
              <a:ext cx="258763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4768850" y="3359150"/>
              <a:ext cx="258763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5567363" y="3359150"/>
              <a:ext cx="258762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7" name="Google Shape;417;p11"/>
            <p:cNvCxnSpPr/>
            <p:nvPr/>
          </p:nvCxnSpPr>
          <p:spPr>
            <a:xfrm flipH="1" rot="10800000">
              <a:off x="2795954" y="3932558"/>
              <a:ext cx="4452717" cy="165935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8" name="Google Shape;418;p11"/>
          <p:cNvGrpSpPr/>
          <p:nvPr/>
        </p:nvGrpSpPr>
        <p:grpSpPr>
          <a:xfrm>
            <a:off x="1509911" y="3850936"/>
            <a:ext cx="176475" cy="77083"/>
            <a:chOff x="2357438" y="5414046"/>
            <a:chExt cx="250825" cy="109538"/>
          </a:xfrm>
        </p:grpSpPr>
        <p:cxnSp>
          <p:nvCxnSpPr>
            <p:cNvPr id="419" name="Google Shape;419;p11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0" name="Google Shape;420;p11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" name="Google Shape;421;p11"/>
          <p:cNvGrpSpPr/>
          <p:nvPr/>
        </p:nvGrpSpPr>
        <p:grpSpPr>
          <a:xfrm>
            <a:off x="2323135" y="3842086"/>
            <a:ext cx="176475" cy="77083"/>
            <a:chOff x="2340265" y="6503792"/>
            <a:chExt cx="250825" cy="109538"/>
          </a:xfrm>
        </p:grpSpPr>
        <p:cxnSp>
          <p:nvCxnSpPr>
            <p:cNvPr id="422" name="Google Shape;422;p11"/>
            <p:cNvCxnSpPr/>
            <p:nvPr/>
          </p:nvCxnSpPr>
          <p:spPr>
            <a:xfrm flipH="1" rot="10800000">
              <a:off x="2340265" y="6549768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11"/>
            <p:cNvSpPr/>
            <p:nvPr/>
          </p:nvSpPr>
          <p:spPr>
            <a:xfrm>
              <a:off x="2418886" y="6503792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11"/>
          <p:cNvGrpSpPr/>
          <p:nvPr/>
        </p:nvGrpSpPr>
        <p:grpSpPr>
          <a:xfrm>
            <a:off x="3149932" y="3830207"/>
            <a:ext cx="176475" cy="77083"/>
            <a:chOff x="2357438" y="6486912"/>
            <a:chExt cx="250825" cy="109539"/>
          </a:xfrm>
        </p:grpSpPr>
        <p:cxnSp>
          <p:nvCxnSpPr>
            <p:cNvPr id="425" name="Google Shape;425;p11"/>
            <p:cNvCxnSpPr/>
            <p:nvPr/>
          </p:nvCxnSpPr>
          <p:spPr>
            <a:xfrm flipH="1" rot="10800000">
              <a:off x="2357438" y="6532889"/>
              <a:ext cx="250825" cy="879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6" name="Google Shape;426;p11"/>
            <p:cNvSpPr/>
            <p:nvPr/>
          </p:nvSpPr>
          <p:spPr>
            <a:xfrm>
              <a:off x="2428082" y="6486912"/>
              <a:ext cx="109538" cy="109539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7" name="Google Shape;427;p11"/>
          <p:cNvSpPr txBox="1"/>
          <p:nvPr/>
        </p:nvSpPr>
        <p:spPr>
          <a:xfrm>
            <a:off x="988038" y="4436064"/>
            <a:ext cx="399051" cy="1476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5830" l="-15381" r="-19996" t="-41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28" name="Google Shape;428;p11"/>
          <p:cNvSpPr txBox="1"/>
          <p:nvPr/>
        </p:nvSpPr>
        <p:spPr>
          <a:xfrm>
            <a:off x="2225537" y="4438554"/>
            <a:ext cx="674030" cy="1476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9999" l="-6303" r="-1621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29" name="Google Shape;429;p11"/>
          <p:cNvSpPr txBox="1"/>
          <p:nvPr/>
        </p:nvSpPr>
        <p:spPr>
          <a:xfrm>
            <a:off x="3300415" y="4415402"/>
            <a:ext cx="833681" cy="1657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8569" l="-2188" r="-583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30" name="Google Shape;430;p11"/>
          <p:cNvSpPr txBox="1"/>
          <p:nvPr/>
        </p:nvSpPr>
        <p:spPr>
          <a:xfrm>
            <a:off x="2150905" y="3940663"/>
            <a:ext cx="982868" cy="14762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43998" l="-4968" r="-1490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31" name="Google Shape;431;p11"/>
          <p:cNvSpPr txBox="1"/>
          <p:nvPr/>
        </p:nvSpPr>
        <p:spPr>
          <a:xfrm>
            <a:off x="2128326" y="3628485"/>
            <a:ext cx="957403" cy="14762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49999" l="-4456" r="-1528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32" name="Google Shape;432;p11"/>
          <p:cNvSpPr txBox="1"/>
          <p:nvPr/>
        </p:nvSpPr>
        <p:spPr>
          <a:xfrm>
            <a:off x="3310313" y="3619065"/>
            <a:ext cx="1184003" cy="16576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9627" l="-514" r="-3092" t="-370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33" name="Google Shape;433;p11"/>
          <p:cNvSpPr txBox="1"/>
          <p:nvPr/>
        </p:nvSpPr>
        <p:spPr>
          <a:xfrm>
            <a:off x="3327644" y="3895941"/>
            <a:ext cx="1192401" cy="16576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33329" l="-512" r="-256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34" name="Google Shape;434;p11"/>
          <p:cNvSpPr txBox="1"/>
          <p:nvPr/>
        </p:nvSpPr>
        <p:spPr>
          <a:xfrm>
            <a:off x="5376367" y="2424366"/>
            <a:ext cx="2807820" cy="59516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173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35" name="Google Shape;435;p11"/>
          <p:cNvSpPr txBox="1"/>
          <p:nvPr/>
        </p:nvSpPr>
        <p:spPr>
          <a:xfrm>
            <a:off x="5957681" y="2842566"/>
            <a:ext cx="3079433" cy="595163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-19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36" name="Google Shape;436;p11"/>
          <p:cNvSpPr txBox="1"/>
          <p:nvPr/>
        </p:nvSpPr>
        <p:spPr>
          <a:xfrm>
            <a:off x="5657721" y="3266954"/>
            <a:ext cx="3153812" cy="57541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773" r="-5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37" name="Google Shape;437;p11"/>
          <p:cNvSpPr txBox="1"/>
          <p:nvPr/>
        </p:nvSpPr>
        <p:spPr>
          <a:xfrm>
            <a:off x="5123539" y="6024793"/>
            <a:ext cx="1736629" cy="83099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38" name="Google Shape;438;p11"/>
          <p:cNvSpPr txBox="1"/>
          <p:nvPr/>
        </p:nvSpPr>
        <p:spPr>
          <a:xfrm>
            <a:off x="5603257" y="3723508"/>
            <a:ext cx="2165336" cy="27699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3332" l="-1970" r="-225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439" name="Google Shape;439;p11"/>
          <p:cNvGrpSpPr/>
          <p:nvPr/>
        </p:nvGrpSpPr>
        <p:grpSpPr>
          <a:xfrm>
            <a:off x="4846295" y="4581169"/>
            <a:ext cx="4040187" cy="1443624"/>
            <a:chOff x="4846295" y="4581169"/>
            <a:chExt cx="4040187" cy="1443624"/>
          </a:xfrm>
        </p:grpSpPr>
        <p:grpSp>
          <p:nvGrpSpPr>
            <p:cNvPr id="440" name="Google Shape;440;p11"/>
            <p:cNvGrpSpPr/>
            <p:nvPr/>
          </p:nvGrpSpPr>
          <p:grpSpPr>
            <a:xfrm>
              <a:off x="4846295" y="4607155"/>
              <a:ext cx="4040187" cy="1417638"/>
              <a:chOff x="4858914" y="4628616"/>
              <a:chExt cx="4040588" cy="1418002"/>
            </a:xfrm>
          </p:grpSpPr>
          <p:sp>
            <p:nvSpPr>
              <p:cNvPr id="441" name="Google Shape;441;p11"/>
              <p:cNvSpPr txBox="1"/>
              <p:nvPr/>
            </p:nvSpPr>
            <p:spPr>
              <a:xfrm>
                <a:off x="4858914" y="4628616"/>
                <a:ext cx="2896562" cy="595163"/>
              </a:xfrm>
              <a:prstGeom prst="rect">
                <a:avLst/>
              </a:prstGeom>
              <a:blipFill rotWithShape="1">
                <a:blip r:embed="rId15">
                  <a:alphaModFix/>
                </a:blip>
                <a:stretch>
                  <a:fillRect b="0" l="-1473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  <p:sp>
            <p:nvSpPr>
              <p:cNvPr id="442" name="Google Shape;442;p11"/>
              <p:cNvSpPr txBox="1"/>
              <p:nvPr/>
            </p:nvSpPr>
            <p:spPr>
              <a:xfrm>
                <a:off x="5440228" y="5046816"/>
                <a:ext cx="3125856" cy="595163"/>
              </a:xfrm>
              <a:prstGeom prst="rect">
                <a:avLst/>
              </a:prstGeom>
              <a:blipFill rotWithShape="1">
                <a:blip r:embed="rId16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  <p:sp>
            <p:nvSpPr>
              <p:cNvPr id="443" name="Google Shape;443;p11"/>
              <p:cNvSpPr txBox="1"/>
              <p:nvPr/>
            </p:nvSpPr>
            <p:spPr>
              <a:xfrm>
                <a:off x="5140268" y="5471204"/>
                <a:ext cx="3759234" cy="575414"/>
              </a:xfrm>
              <a:prstGeom prst="rect">
                <a:avLst/>
              </a:prstGeom>
              <a:blipFill rotWithShape="1">
                <a:blip r:embed="rId17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</p:grpSp>
        <p:sp>
          <p:nvSpPr>
            <p:cNvPr id="444" name="Google Shape;444;p11"/>
            <p:cNvSpPr/>
            <p:nvPr/>
          </p:nvSpPr>
          <p:spPr>
            <a:xfrm>
              <a:off x="5123539" y="4581169"/>
              <a:ext cx="304012" cy="444079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1"/>
            <p:cNvSpPr txBox="1"/>
            <p:nvPr/>
          </p:nvSpPr>
          <p:spPr>
            <a:xfrm>
              <a:off x="5109622" y="4618530"/>
              <a:ext cx="355097" cy="276999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-17777" l="-13792" r="-5171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2"/>
          <p:cNvSpPr txBox="1"/>
          <p:nvPr>
            <p:ph idx="1" type="body"/>
          </p:nvPr>
        </p:nvSpPr>
        <p:spPr>
          <a:xfrm>
            <a:off x="477838" y="2471738"/>
            <a:ext cx="8229600" cy="31099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51" r="0" t="-25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" name="Google Shape;457;p13"/>
          <p:cNvGrpSpPr/>
          <p:nvPr/>
        </p:nvGrpSpPr>
        <p:grpSpPr>
          <a:xfrm>
            <a:off x="234217" y="1698260"/>
            <a:ext cx="5455849" cy="4095872"/>
            <a:chOff x="911225" y="1408113"/>
            <a:chExt cx="7062789" cy="5302250"/>
          </a:xfrm>
        </p:grpSpPr>
        <p:cxnSp>
          <p:nvCxnSpPr>
            <p:cNvPr id="458" name="Google Shape;458;p13"/>
            <p:cNvCxnSpPr/>
            <p:nvPr/>
          </p:nvCxnSpPr>
          <p:spPr>
            <a:xfrm>
              <a:off x="4578351" y="879475"/>
              <a:ext cx="0" cy="679132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13"/>
            <p:cNvCxnSpPr/>
            <p:nvPr/>
          </p:nvCxnSpPr>
          <p:spPr>
            <a:xfrm>
              <a:off x="4578351" y="1674812"/>
              <a:ext cx="0" cy="679132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13"/>
            <p:cNvCxnSpPr/>
            <p:nvPr/>
          </p:nvCxnSpPr>
          <p:spPr>
            <a:xfrm>
              <a:off x="4578351" y="2466975"/>
              <a:ext cx="0" cy="679132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13"/>
            <p:cNvCxnSpPr/>
            <p:nvPr/>
          </p:nvCxnSpPr>
          <p:spPr>
            <a:xfrm>
              <a:off x="4578351" y="82550"/>
              <a:ext cx="0" cy="679132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13"/>
            <p:cNvCxnSpPr/>
            <p:nvPr/>
          </p:nvCxnSpPr>
          <p:spPr>
            <a:xfrm>
              <a:off x="1687513" y="1408113"/>
              <a:ext cx="0" cy="49831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13"/>
            <p:cNvCxnSpPr/>
            <p:nvPr/>
          </p:nvCxnSpPr>
          <p:spPr>
            <a:xfrm>
              <a:off x="2482850" y="1411288"/>
              <a:ext cx="0" cy="497998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13"/>
            <p:cNvCxnSpPr/>
            <p:nvPr/>
          </p:nvCxnSpPr>
          <p:spPr>
            <a:xfrm>
              <a:off x="3278188" y="1408113"/>
              <a:ext cx="0" cy="49831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13"/>
            <p:cNvCxnSpPr/>
            <p:nvPr/>
          </p:nvCxnSpPr>
          <p:spPr>
            <a:xfrm>
              <a:off x="4070350" y="1408113"/>
              <a:ext cx="0" cy="49831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13"/>
            <p:cNvCxnSpPr/>
            <p:nvPr/>
          </p:nvCxnSpPr>
          <p:spPr>
            <a:xfrm>
              <a:off x="4895850" y="1408113"/>
              <a:ext cx="0" cy="49831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13"/>
            <p:cNvCxnSpPr/>
            <p:nvPr/>
          </p:nvCxnSpPr>
          <p:spPr>
            <a:xfrm>
              <a:off x="5691188" y="1411288"/>
              <a:ext cx="0" cy="497998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13"/>
            <p:cNvCxnSpPr/>
            <p:nvPr/>
          </p:nvCxnSpPr>
          <p:spPr>
            <a:xfrm>
              <a:off x="6486525" y="1408113"/>
              <a:ext cx="0" cy="49831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13"/>
            <p:cNvCxnSpPr/>
            <p:nvPr/>
          </p:nvCxnSpPr>
          <p:spPr>
            <a:xfrm>
              <a:off x="7278688" y="1408113"/>
              <a:ext cx="0" cy="49831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0" name="Google Shape;470;p13"/>
            <p:cNvSpPr/>
            <p:nvPr/>
          </p:nvSpPr>
          <p:spPr>
            <a:xfrm>
              <a:off x="1552575" y="4154488"/>
              <a:ext cx="258763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351088" y="4154488"/>
              <a:ext cx="258762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3149600" y="4154488"/>
              <a:ext cx="258763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1555750" y="4935538"/>
              <a:ext cx="258763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3951288" y="4935538"/>
              <a:ext cx="258762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1554163" y="5743575"/>
              <a:ext cx="258762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3949700" y="5743575"/>
              <a:ext cx="258763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352675" y="5743575"/>
              <a:ext cx="258763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3151188" y="5743575"/>
              <a:ext cx="258762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1560513" y="3357563"/>
              <a:ext cx="258762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3956050" y="3357563"/>
              <a:ext cx="258763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359025" y="3357563"/>
              <a:ext cx="258763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3157538" y="3357563"/>
              <a:ext cx="258762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4760913" y="4156075"/>
              <a:ext cx="258762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7156450" y="4156075"/>
              <a:ext cx="258763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5559425" y="4156075"/>
              <a:ext cx="258763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6357938" y="4156075"/>
              <a:ext cx="258762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4764088" y="4937125"/>
              <a:ext cx="258762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7159625" y="4937125"/>
              <a:ext cx="258763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5562600" y="4937125"/>
              <a:ext cx="258763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6361113" y="4937125"/>
              <a:ext cx="258762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4762500" y="5745163"/>
              <a:ext cx="258763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7158038" y="5745163"/>
              <a:ext cx="258762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5561013" y="5745163"/>
              <a:ext cx="258762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6359525" y="5745163"/>
              <a:ext cx="258763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7164388" y="3359150"/>
              <a:ext cx="258762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6365875" y="3359150"/>
              <a:ext cx="258763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7" name="Google Shape;497;p13"/>
            <p:cNvCxnSpPr/>
            <p:nvPr/>
          </p:nvCxnSpPr>
          <p:spPr>
            <a:xfrm>
              <a:off x="4578351" y="-704850"/>
              <a:ext cx="0" cy="679132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4578351" y="-1501775"/>
              <a:ext cx="0" cy="679132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9" name="Google Shape;499;p13"/>
            <p:cNvSpPr/>
            <p:nvPr/>
          </p:nvSpPr>
          <p:spPr>
            <a:xfrm>
              <a:off x="1550988" y="2570163"/>
              <a:ext cx="258762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3946525" y="2570163"/>
              <a:ext cx="258763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2349500" y="2570163"/>
              <a:ext cx="258763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3148013" y="2570163"/>
              <a:ext cx="258762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1558925" y="1773238"/>
              <a:ext cx="258763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3954463" y="1773238"/>
              <a:ext cx="258762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2357438" y="1773238"/>
              <a:ext cx="258762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3155950" y="1773238"/>
              <a:ext cx="258763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4759325" y="2571750"/>
              <a:ext cx="258763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7154863" y="2571750"/>
              <a:ext cx="258762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5557838" y="2571750"/>
              <a:ext cx="258762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4767263" y="1774825"/>
              <a:ext cx="258762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3948113" y="4154488"/>
              <a:ext cx="258762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2354263" y="4935538"/>
              <a:ext cx="258762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3152775" y="4935538"/>
              <a:ext cx="258763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4768850" y="3359150"/>
              <a:ext cx="258763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5567363" y="3359150"/>
              <a:ext cx="258762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6356350" y="2571750"/>
              <a:ext cx="258763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7162800" y="1774825"/>
              <a:ext cx="258763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565775" y="1774825"/>
              <a:ext cx="258763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6364288" y="1774825"/>
              <a:ext cx="258762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3"/>
            <p:cNvSpPr txBox="1"/>
            <p:nvPr/>
          </p:nvSpPr>
          <p:spPr>
            <a:xfrm>
              <a:off x="911225" y="1697038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1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3"/>
            <p:cNvSpPr txBox="1"/>
            <p:nvPr/>
          </p:nvSpPr>
          <p:spPr>
            <a:xfrm>
              <a:off x="911225" y="5664200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3"/>
            <p:cNvSpPr txBox="1"/>
            <p:nvPr/>
          </p:nvSpPr>
          <p:spPr>
            <a:xfrm>
              <a:off x="911225" y="4867275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3"/>
            <p:cNvSpPr txBox="1"/>
            <p:nvPr/>
          </p:nvSpPr>
          <p:spPr>
            <a:xfrm>
              <a:off x="911225" y="4070350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3"/>
            <p:cNvSpPr txBox="1"/>
            <p:nvPr/>
          </p:nvSpPr>
          <p:spPr>
            <a:xfrm>
              <a:off x="911225" y="3287713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3"/>
            <p:cNvSpPr txBox="1"/>
            <p:nvPr/>
          </p:nvSpPr>
          <p:spPr>
            <a:xfrm>
              <a:off x="911225" y="2486025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1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3"/>
            <p:cNvSpPr txBox="1"/>
            <p:nvPr/>
          </p:nvSpPr>
          <p:spPr>
            <a:xfrm>
              <a:off x="2328863" y="6343650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3"/>
            <p:cNvSpPr txBox="1"/>
            <p:nvPr/>
          </p:nvSpPr>
          <p:spPr>
            <a:xfrm>
              <a:off x="3122613" y="6343650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3"/>
            <p:cNvSpPr txBox="1"/>
            <p:nvPr/>
          </p:nvSpPr>
          <p:spPr>
            <a:xfrm>
              <a:off x="3905250" y="6343650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3"/>
            <p:cNvSpPr txBox="1"/>
            <p:nvPr/>
          </p:nvSpPr>
          <p:spPr>
            <a:xfrm>
              <a:off x="4738688" y="6343650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3"/>
            <p:cNvSpPr txBox="1"/>
            <p:nvPr/>
          </p:nvSpPr>
          <p:spPr>
            <a:xfrm>
              <a:off x="5534025" y="6343650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3"/>
            <p:cNvSpPr txBox="1"/>
            <p:nvPr/>
          </p:nvSpPr>
          <p:spPr>
            <a:xfrm>
              <a:off x="6330950" y="6343650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1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3"/>
            <p:cNvSpPr txBox="1"/>
            <p:nvPr/>
          </p:nvSpPr>
          <p:spPr>
            <a:xfrm>
              <a:off x="1535113" y="6343650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1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3"/>
            <p:cNvSpPr txBox="1"/>
            <p:nvPr/>
          </p:nvSpPr>
          <p:spPr>
            <a:xfrm>
              <a:off x="7116763" y="6343650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1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4" name="Google Shape;534;p13"/>
            <p:cNvCxnSpPr/>
            <p:nvPr/>
          </p:nvCxnSpPr>
          <p:spPr>
            <a:xfrm flipH="1" rot="10800000">
              <a:off x="1687513" y="2063750"/>
              <a:ext cx="5918200" cy="37988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35" name="Google Shape;535;p13"/>
            <p:cNvGrpSpPr/>
            <p:nvPr/>
          </p:nvGrpSpPr>
          <p:grpSpPr>
            <a:xfrm>
              <a:off x="2357438" y="5413375"/>
              <a:ext cx="250825" cy="109538"/>
              <a:chOff x="2357438" y="5414046"/>
              <a:chExt cx="250825" cy="109538"/>
            </a:xfrm>
          </p:grpSpPr>
          <p:cxnSp>
            <p:nvCxnSpPr>
              <p:cNvPr id="536" name="Google Shape;536;p13"/>
              <p:cNvCxnSpPr/>
              <p:nvPr/>
            </p:nvCxnSpPr>
            <p:spPr>
              <a:xfrm flipH="1" rot="10800000">
                <a:off x="2357438" y="5460023"/>
                <a:ext cx="250825" cy="87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37" name="Google Shape;537;p13"/>
              <p:cNvSpPr/>
              <p:nvPr/>
            </p:nvSpPr>
            <p:spPr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8" name="Google Shape;538;p13"/>
            <p:cNvGrpSpPr/>
            <p:nvPr/>
          </p:nvGrpSpPr>
          <p:grpSpPr>
            <a:xfrm>
              <a:off x="3143250" y="4591050"/>
              <a:ext cx="250825" cy="109538"/>
              <a:chOff x="2357438" y="5414046"/>
              <a:chExt cx="250825" cy="109538"/>
            </a:xfrm>
          </p:grpSpPr>
          <p:cxnSp>
            <p:nvCxnSpPr>
              <p:cNvPr id="539" name="Google Shape;539;p13"/>
              <p:cNvCxnSpPr/>
              <p:nvPr/>
            </p:nvCxnSpPr>
            <p:spPr>
              <a:xfrm flipH="1" rot="10800000">
                <a:off x="2357438" y="5460023"/>
                <a:ext cx="250825" cy="87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0" name="Google Shape;540;p13"/>
              <p:cNvSpPr/>
              <p:nvPr/>
            </p:nvSpPr>
            <p:spPr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1" name="Google Shape;541;p13"/>
            <p:cNvGrpSpPr/>
            <p:nvPr/>
          </p:nvGrpSpPr>
          <p:grpSpPr>
            <a:xfrm>
              <a:off x="3951288" y="4583113"/>
              <a:ext cx="250825" cy="109537"/>
              <a:chOff x="2357438" y="5414046"/>
              <a:chExt cx="250825" cy="109538"/>
            </a:xfrm>
          </p:grpSpPr>
          <p:cxnSp>
            <p:nvCxnSpPr>
              <p:cNvPr id="542" name="Google Shape;542;p13"/>
              <p:cNvCxnSpPr/>
              <p:nvPr/>
            </p:nvCxnSpPr>
            <p:spPr>
              <a:xfrm flipH="1" rot="10800000">
                <a:off x="2357438" y="5460023"/>
                <a:ext cx="250825" cy="87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3" name="Google Shape;543;p13"/>
              <p:cNvSpPr/>
              <p:nvPr/>
            </p:nvSpPr>
            <p:spPr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4" name="Google Shape;544;p13"/>
            <p:cNvGrpSpPr/>
            <p:nvPr/>
          </p:nvGrpSpPr>
          <p:grpSpPr>
            <a:xfrm>
              <a:off x="4775200" y="3833813"/>
              <a:ext cx="250825" cy="111125"/>
              <a:chOff x="2357438" y="5414046"/>
              <a:chExt cx="250825" cy="109538"/>
            </a:xfrm>
          </p:grpSpPr>
          <p:cxnSp>
            <p:nvCxnSpPr>
              <p:cNvPr id="545" name="Google Shape;545;p13"/>
              <p:cNvCxnSpPr/>
              <p:nvPr/>
            </p:nvCxnSpPr>
            <p:spPr>
              <a:xfrm flipH="1" rot="10800000">
                <a:off x="2357438" y="5460023"/>
                <a:ext cx="250825" cy="87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6" name="Google Shape;546;p13"/>
              <p:cNvSpPr/>
              <p:nvPr/>
            </p:nvSpPr>
            <p:spPr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7" name="Google Shape;547;p13"/>
            <p:cNvGrpSpPr/>
            <p:nvPr/>
          </p:nvGrpSpPr>
          <p:grpSpPr>
            <a:xfrm>
              <a:off x="5568950" y="3036888"/>
              <a:ext cx="250825" cy="109537"/>
              <a:chOff x="2357438" y="5414046"/>
              <a:chExt cx="250825" cy="109538"/>
            </a:xfrm>
          </p:grpSpPr>
          <p:cxnSp>
            <p:nvCxnSpPr>
              <p:cNvPr id="548" name="Google Shape;548;p13"/>
              <p:cNvCxnSpPr/>
              <p:nvPr/>
            </p:nvCxnSpPr>
            <p:spPr>
              <a:xfrm flipH="1" rot="10800000">
                <a:off x="2357438" y="5460023"/>
                <a:ext cx="250825" cy="87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9" name="Google Shape;549;p13"/>
              <p:cNvSpPr/>
              <p:nvPr/>
            </p:nvSpPr>
            <p:spPr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0" name="Google Shape;550;p13"/>
            <p:cNvGrpSpPr/>
            <p:nvPr/>
          </p:nvGrpSpPr>
          <p:grpSpPr>
            <a:xfrm>
              <a:off x="6361113" y="3036888"/>
              <a:ext cx="250825" cy="109537"/>
              <a:chOff x="2357438" y="5414046"/>
              <a:chExt cx="250825" cy="109538"/>
            </a:xfrm>
          </p:grpSpPr>
          <p:cxnSp>
            <p:nvCxnSpPr>
              <p:cNvPr id="551" name="Google Shape;551;p13"/>
              <p:cNvCxnSpPr/>
              <p:nvPr/>
            </p:nvCxnSpPr>
            <p:spPr>
              <a:xfrm flipH="1" rot="10800000">
                <a:off x="2357438" y="5460023"/>
                <a:ext cx="250825" cy="87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52" name="Google Shape;552;p13"/>
              <p:cNvSpPr/>
              <p:nvPr/>
            </p:nvSpPr>
            <p:spPr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3" name="Google Shape;553;p13"/>
            <p:cNvGrpSpPr/>
            <p:nvPr/>
          </p:nvGrpSpPr>
          <p:grpSpPr>
            <a:xfrm>
              <a:off x="7153275" y="2262188"/>
              <a:ext cx="250825" cy="111125"/>
              <a:chOff x="2357438" y="5414046"/>
              <a:chExt cx="250825" cy="109538"/>
            </a:xfrm>
          </p:grpSpPr>
          <p:cxnSp>
            <p:nvCxnSpPr>
              <p:cNvPr id="554" name="Google Shape;554;p13"/>
              <p:cNvCxnSpPr/>
              <p:nvPr/>
            </p:nvCxnSpPr>
            <p:spPr>
              <a:xfrm flipH="1" rot="10800000">
                <a:off x="2357438" y="5460023"/>
                <a:ext cx="250825" cy="87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55" name="Google Shape;555;p13"/>
              <p:cNvSpPr/>
              <p:nvPr/>
            </p:nvSpPr>
            <p:spPr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6" name="Google Shape;556;p13"/>
            <p:cNvSpPr txBox="1"/>
            <p:nvPr/>
          </p:nvSpPr>
          <p:spPr>
            <a:xfrm>
              <a:off x="4103688" y="4586288"/>
              <a:ext cx="862012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Midpoint</a:t>
              </a:r>
              <a:endParaRPr/>
            </a:p>
          </p:txBody>
        </p:sp>
      </p:grpSp>
      <p:sp>
        <p:nvSpPr>
          <p:cNvPr id="557" name="Google Shape;557;p13"/>
          <p:cNvSpPr txBox="1"/>
          <p:nvPr/>
        </p:nvSpPr>
        <p:spPr>
          <a:xfrm>
            <a:off x="804375" y="5193433"/>
            <a:ext cx="619529" cy="2154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4284" l="-9803" r="-784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58" name="Google Shape;558;p13"/>
          <p:cNvSpPr txBox="1"/>
          <p:nvPr/>
        </p:nvSpPr>
        <p:spPr>
          <a:xfrm>
            <a:off x="1493515" y="4765633"/>
            <a:ext cx="1607941" cy="2154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4284" l="-1893" r="-265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59" name="Google Shape;559;p13"/>
          <p:cNvSpPr txBox="1"/>
          <p:nvPr/>
        </p:nvSpPr>
        <p:spPr>
          <a:xfrm>
            <a:off x="5756286" y="2172949"/>
            <a:ext cx="3171509" cy="123110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452" l="0" r="-326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60" name="Google Shape;560;p13"/>
          <p:cNvSpPr txBox="1"/>
          <p:nvPr/>
        </p:nvSpPr>
        <p:spPr>
          <a:xfrm>
            <a:off x="6017489" y="3844769"/>
            <a:ext cx="3007298" cy="5539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7581" l="-809" r="-1419" t="-10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61" name="Google Shape;561;p13"/>
          <p:cNvSpPr txBox="1"/>
          <p:nvPr/>
        </p:nvSpPr>
        <p:spPr>
          <a:xfrm>
            <a:off x="6042295" y="4689253"/>
            <a:ext cx="2217851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6085" l="-1647" r="-192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62" name="Google Shape;562;p13"/>
          <p:cNvSpPr txBox="1"/>
          <p:nvPr/>
        </p:nvSpPr>
        <p:spPr>
          <a:xfrm>
            <a:off x="5874348" y="5256738"/>
            <a:ext cx="3321166" cy="83099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189" l="-1102" r="-11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5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5"/>
          <p:cNvSpPr txBox="1"/>
          <p:nvPr/>
        </p:nvSpPr>
        <p:spPr>
          <a:xfrm>
            <a:off x="3674924" y="1633907"/>
            <a:ext cx="1742272" cy="5540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22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69" name="Google Shape;569;p15"/>
          <p:cNvSpPr txBox="1"/>
          <p:nvPr/>
        </p:nvSpPr>
        <p:spPr>
          <a:xfrm>
            <a:off x="4087604" y="3193649"/>
            <a:ext cx="969048" cy="2770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509" l="-4346" r="-372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70" name="Google Shape;570;p15"/>
          <p:cNvSpPr txBox="1"/>
          <p:nvPr/>
        </p:nvSpPr>
        <p:spPr>
          <a:xfrm>
            <a:off x="1353065" y="4377107"/>
            <a:ext cx="2643224" cy="55406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224" l="0" r="-45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71" name="Google Shape;571;p15"/>
          <p:cNvSpPr txBox="1"/>
          <p:nvPr/>
        </p:nvSpPr>
        <p:spPr>
          <a:xfrm>
            <a:off x="5523122" y="4377107"/>
            <a:ext cx="2643224" cy="5540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22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572" name="Google Shape;572;p15"/>
          <p:cNvCxnSpPr>
            <a:stCxn id="568" idx="2"/>
            <a:endCxn id="569" idx="0"/>
          </p:cNvCxnSpPr>
          <p:nvPr/>
        </p:nvCxnSpPr>
        <p:spPr>
          <a:xfrm>
            <a:off x="4546060" y="2187969"/>
            <a:ext cx="26100" cy="10056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3" name="Google Shape;573;p15"/>
          <p:cNvCxnSpPr>
            <a:stCxn id="569" idx="2"/>
            <a:endCxn id="570" idx="0"/>
          </p:cNvCxnSpPr>
          <p:nvPr/>
        </p:nvCxnSpPr>
        <p:spPr>
          <a:xfrm flipH="1">
            <a:off x="2674628" y="3470713"/>
            <a:ext cx="1897500" cy="9063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4" name="Google Shape;574;p15"/>
          <p:cNvCxnSpPr>
            <a:stCxn id="569" idx="2"/>
            <a:endCxn id="571" idx="0"/>
          </p:cNvCxnSpPr>
          <p:nvPr/>
        </p:nvCxnSpPr>
        <p:spPr>
          <a:xfrm>
            <a:off x="4572128" y="3470713"/>
            <a:ext cx="2272500" cy="9063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5" name="Google Shape;575;p15"/>
          <p:cNvSpPr txBox="1"/>
          <p:nvPr/>
        </p:nvSpPr>
        <p:spPr>
          <a:xfrm>
            <a:off x="2986346" y="5615360"/>
            <a:ext cx="3405035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1247" l="-535" r="-142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576" name="Google Shape;576;p15"/>
          <p:cNvCxnSpPr>
            <a:stCxn id="570" idx="2"/>
            <a:endCxn id="575" idx="0"/>
          </p:cNvCxnSpPr>
          <p:nvPr/>
        </p:nvCxnSpPr>
        <p:spPr>
          <a:xfrm>
            <a:off x="2674677" y="4931169"/>
            <a:ext cx="2014200" cy="6843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7" name="Google Shape;577;p15"/>
          <p:cNvCxnSpPr>
            <a:stCxn id="571" idx="2"/>
            <a:endCxn id="575" idx="0"/>
          </p:cNvCxnSpPr>
          <p:nvPr/>
        </p:nvCxnSpPr>
        <p:spPr>
          <a:xfrm flipH="1">
            <a:off x="4688934" y="4931169"/>
            <a:ext cx="2155800" cy="6843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8" name="Google Shape;578;p15"/>
          <p:cNvCxnSpPr>
            <a:stCxn id="575" idx="2"/>
          </p:cNvCxnSpPr>
          <p:nvPr/>
        </p:nvCxnSpPr>
        <p:spPr>
          <a:xfrm>
            <a:off x="4688864" y="5892359"/>
            <a:ext cx="0" cy="3942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p15"/>
          <p:cNvCxnSpPr>
            <a:stCxn id="575" idx="3"/>
          </p:cNvCxnSpPr>
          <p:nvPr/>
        </p:nvCxnSpPr>
        <p:spPr>
          <a:xfrm>
            <a:off x="6391381" y="5753860"/>
            <a:ext cx="2313000" cy="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0" name="Google Shape;580;p15"/>
          <p:cNvCxnSpPr/>
          <p:nvPr/>
        </p:nvCxnSpPr>
        <p:spPr>
          <a:xfrm rot="10800000">
            <a:off x="8633012" y="2690809"/>
            <a:ext cx="71373" cy="306305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1" name="Google Shape;581;p15"/>
          <p:cNvCxnSpPr/>
          <p:nvPr/>
        </p:nvCxnSpPr>
        <p:spPr>
          <a:xfrm rot="10800000">
            <a:off x="4546060" y="2690809"/>
            <a:ext cx="4086952" cy="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2" name="Google Shape;582;p15"/>
          <p:cNvSpPr txBox="1"/>
          <p:nvPr/>
        </p:nvSpPr>
        <p:spPr>
          <a:xfrm>
            <a:off x="6519037" y="572161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5"/>
          <p:cNvSpPr txBox="1"/>
          <p:nvPr/>
        </p:nvSpPr>
        <p:spPr>
          <a:xfrm>
            <a:off x="4688863" y="5883037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5"/>
          <p:cNvSpPr txBox="1"/>
          <p:nvPr/>
        </p:nvSpPr>
        <p:spPr>
          <a:xfrm>
            <a:off x="4468289" y="6225786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5"/>
          <p:cNvSpPr txBox="1"/>
          <p:nvPr/>
        </p:nvSpPr>
        <p:spPr>
          <a:xfrm>
            <a:off x="2920105" y="3647765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5"/>
          <p:cNvSpPr txBox="1"/>
          <p:nvPr/>
        </p:nvSpPr>
        <p:spPr>
          <a:xfrm>
            <a:off x="5930868" y="3629651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4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4"/>
          <p:cNvSpPr txBox="1"/>
          <p:nvPr/>
        </p:nvSpPr>
        <p:spPr>
          <a:xfrm>
            <a:off x="2891462" y="2050315"/>
            <a:ext cx="5043945" cy="38218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132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593" name="Google Shape;593;p14"/>
          <p:cNvCxnSpPr/>
          <p:nvPr/>
        </p:nvCxnSpPr>
        <p:spPr>
          <a:xfrm flipH="1" rot="10800000">
            <a:off x="385482" y="2268071"/>
            <a:ext cx="1721224" cy="1586753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4" name="Google Shape;594;p14"/>
          <p:cNvCxnSpPr/>
          <p:nvPr/>
        </p:nvCxnSpPr>
        <p:spPr>
          <a:xfrm>
            <a:off x="385482" y="3854824"/>
            <a:ext cx="1721224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595" name="Google Shape;595;p14"/>
          <p:cNvCxnSpPr/>
          <p:nvPr/>
        </p:nvCxnSpPr>
        <p:spPr>
          <a:xfrm>
            <a:off x="2106706" y="2268071"/>
            <a:ext cx="0" cy="1586753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96" name="Google Shape;596;p14"/>
          <p:cNvSpPr txBox="1"/>
          <p:nvPr/>
        </p:nvSpPr>
        <p:spPr>
          <a:xfrm>
            <a:off x="22645" y="3862756"/>
            <a:ext cx="619529" cy="2154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4284" l="-9900" r="-89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97" name="Google Shape;597;p14"/>
          <p:cNvSpPr txBox="1"/>
          <p:nvPr/>
        </p:nvSpPr>
        <p:spPr>
          <a:xfrm>
            <a:off x="2106706" y="2053952"/>
            <a:ext cx="611193" cy="2154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4284" l="-8999" r="-89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98" name="Google Shape;598;p14"/>
          <p:cNvSpPr txBox="1"/>
          <p:nvPr/>
        </p:nvSpPr>
        <p:spPr>
          <a:xfrm>
            <a:off x="905594" y="3854824"/>
            <a:ext cx="1054648" cy="21544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888" l="-346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99" name="Google Shape;599;p14"/>
          <p:cNvSpPr txBox="1"/>
          <p:nvPr/>
        </p:nvSpPr>
        <p:spPr>
          <a:xfrm rot="5400000">
            <a:off x="1750637" y="2935454"/>
            <a:ext cx="1059264" cy="21544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33331" r="0" t="-45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00" name="Google Shape;600;p14"/>
          <p:cNvSpPr txBox="1"/>
          <p:nvPr/>
        </p:nvSpPr>
        <p:spPr>
          <a:xfrm>
            <a:off x="7235083" y="3588436"/>
            <a:ext cx="65" cy="2769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49999" l="-6303" r="-16215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6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6"/>
          <p:cNvSpPr txBox="1"/>
          <p:nvPr/>
        </p:nvSpPr>
        <p:spPr>
          <a:xfrm>
            <a:off x="3674924" y="1633907"/>
            <a:ext cx="1813766" cy="5540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127" l="0" r="-234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07" name="Google Shape;607;p16"/>
          <p:cNvSpPr txBox="1"/>
          <p:nvPr/>
        </p:nvSpPr>
        <p:spPr>
          <a:xfrm>
            <a:off x="4087604" y="3193649"/>
            <a:ext cx="969048" cy="2770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509" l="-4346" r="-372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08" name="Google Shape;608;p16"/>
          <p:cNvSpPr txBox="1"/>
          <p:nvPr/>
        </p:nvSpPr>
        <p:spPr>
          <a:xfrm>
            <a:off x="1353065" y="4377107"/>
            <a:ext cx="2643224" cy="55406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127" l="0" r="-45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09" name="Google Shape;609;p16"/>
          <p:cNvSpPr txBox="1"/>
          <p:nvPr/>
        </p:nvSpPr>
        <p:spPr>
          <a:xfrm>
            <a:off x="5523122" y="4377107"/>
            <a:ext cx="2643224" cy="5540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12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610" name="Google Shape;610;p16"/>
          <p:cNvCxnSpPr>
            <a:stCxn id="606" idx="2"/>
            <a:endCxn id="607" idx="0"/>
          </p:cNvCxnSpPr>
          <p:nvPr/>
        </p:nvCxnSpPr>
        <p:spPr>
          <a:xfrm flipH="1">
            <a:off x="4572207" y="2187969"/>
            <a:ext cx="9600" cy="10056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1" name="Google Shape;611;p16"/>
          <p:cNvCxnSpPr>
            <a:stCxn id="607" idx="2"/>
            <a:endCxn id="608" idx="0"/>
          </p:cNvCxnSpPr>
          <p:nvPr/>
        </p:nvCxnSpPr>
        <p:spPr>
          <a:xfrm flipH="1">
            <a:off x="2674628" y="3470713"/>
            <a:ext cx="1897500" cy="9063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2" name="Google Shape;612;p16"/>
          <p:cNvCxnSpPr>
            <a:stCxn id="607" idx="2"/>
            <a:endCxn id="609" idx="0"/>
          </p:cNvCxnSpPr>
          <p:nvPr/>
        </p:nvCxnSpPr>
        <p:spPr>
          <a:xfrm>
            <a:off x="4572128" y="3470713"/>
            <a:ext cx="2272500" cy="9063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3" name="Google Shape;613;p16"/>
          <p:cNvSpPr txBox="1"/>
          <p:nvPr/>
        </p:nvSpPr>
        <p:spPr>
          <a:xfrm>
            <a:off x="2986346" y="5615360"/>
            <a:ext cx="3405035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1247" l="-535" r="-142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614" name="Google Shape;614;p16"/>
          <p:cNvCxnSpPr>
            <a:stCxn id="608" idx="2"/>
            <a:endCxn id="613" idx="0"/>
          </p:cNvCxnSpPr>
          <p:nvPr/>
        </p:nvCxnSpPr>
        <p:spPr>
          <a:xfrm>
            <a:off x="2674677" y="4931169"/>
            <a:ext cx="2014200" cy="6843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5" name="Google Shape;615;p16"/>
          <p:cNvCxnSpPr>
            <a:stCxn id="609" idx="2"/>
            <a:endCxn id="613" idx="0"/>
          </p:cNvCxnSpPr>
          <p:nvPr/>
        </p:nvCxnSpPr>
        <p:spPr>
          <a:xfrm flipH="1">
            <a:off x="4688934" y="4931169"/>
            <a:ext cx="2155800" cy="6843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6" name="Google Shape;616;p16"/>
          <p:cNvCxnSpPr>
            <a:stCxn id="613" idx="2"/>
          </p:cNvCxnSpPr>
          <p:nvPr/>
        </p:nvCxnSpPr>
        <p:spPr>
          <a:xfrm>
            <a:off x="4688864" y="5892359"/>
            <a:ext cx="0" cy="3942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7" name="Google Shape;617;p16"/>
          <p:cNvCxnSpPr>
            <a:stCxn id="613" idx="3"/>
          </p:cNvCxnSpPr>
          <p:nvPr/>
        </p:nvCxnSpPr>
        <p:spPr>
          <a:xfrm>
            <a:off x="6391381" y="5753860"/>
            <a:ext cx="2313000" cy="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8" name="Google Shape;618;p16"/>
          <p:cNvCxnSpPr/>
          <p:nvPr/>
        </p:nvCxnSpPr>
        <p:spPr>
          <a:xfrm rot="10800000">
            <a:off x="8633012" y="2690809"/>
            <a:ext cx="71373" cy="306305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9" name="Google Shape;619;p16"/>
          <p:cNvCxnSpPr/>
          <p:nvPr/>
        </p:nvCxnSpPr>
        <p:spPr>
          <a:xfrm rot="10800000">
            <a:off x="4546060" y="2690809"/>
            <a:ext cx="4086952" cy="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0" name="Google Shape;620;p16"/>
          <p:cNvSpPr txBox="1"/>
          <p:nvPr/>
        </p:nvSpPr>
        <p:spPr>
          <a:xfrm>
            <a:off x="6519037" y="572161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6"/>
          <p:cNvSpPr txBox="1"/>
          <p:nvPr/>
        </p:nvSpPr>
        <p:spPr>
          <a:xfrm>
            <a:off x="4688863" y="5883037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6"/>
          <p:cNvSpPr txBox="1"/>
          <p:nvPr/>
        </p:nvSpPr>
        <p:spPr>
          <a:xfrm>
            <a:off x="4468289" y="6225786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6"/>
          <p:cNvSpPr txBox="1"/>
          <p:nvPr/>
        </p:nvSpPr>
        <p:spPr>
          <a:xfrm>
            <a:off x="333523" y="1861295"/>
            <a:ext cx="932178" cy="83099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189" l="-7840" r="-457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24" name="Google Shape;624;p16"/>
          <p:cNvSpPr txBox="1"/>
          <p:nvPr/>
        </p:nvSpPr>
        <p:spPr>
          <a:xfrm>
            <a:off x="2920105" y="3647765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6"/>
          <p:cNvSpPr txBox="1"/>
          <p:nvPr/>
        </p:nvSpPr>
        <p:spPr>
          <a:xfrm>
            <a:off x="5930868" y="3629651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7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7"/>
          <p:cNvSpPr txBox="1"/>
          <p:nvPr/>
        </p:nvSpPr>
        <p:spPr>
          <a:xfrm>
            <a:off x="2891462" y="2050315"/>
            <a:ext cx="5043945" cy="38218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132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632" name="Google Shape;632;p17"/>
          <p:cNvCxnSpPr/>
          <p:nvPr/>
        </p:nvCxnSpPr>
        <p:spPr>
          <a:xfrm flipH="1" rot="10800000">
            <a:off x="385482" y="2268071"/>
            <a:ext cx="1721224" cy="1586753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3" name="Google Shape;633;p17"/>
          <p:cNvCxnSpPr/>
          <p:nvPr/>
        </p:nvCxnSpPr>
        <p:spPr>
          <a:xfrm>
            <a:off x="385482" y="3854824"/>
            <a:ext cx="1721224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634" name="Google Shape;634;p17"/>
          <p:cNvCxnSpPr/>
          <p:nvPr/>
        </p:nvCxnSpPr>
        <p:spPr>
          <a:xfrm>
            <a:off x="2106706" y="2268071"/>
            <a:ext cx="0" cy="1586753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635" name="Google Shape;635;p17"/>
          <p:cNvSpPr txBox="1"/>
          <p:nvPr/>
        </p:nvSpPr>
        <p:spPr>
          <a:xfrm>
            <a:off x="22645" y="3862756"/>
            <a:ext cx="619529" cy="2154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4284" l="-9900" r="-89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36" name="Google Shape;636;p17"/>
          <p:cNvSpPr txBox="1"/>
          <p:nvPr/>
        </p:nvSpPr>
        <p:spPr>
          <a:xfrm>
            <a:off x="2106706" y="2053952"/>
            <a:ext cx="611193" cy="2154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4284" l="-8999" r="-89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37" name="Google Shape;637;p17"/>
          <p:cNvSpPr txBox="1"/>
          <p:nvPr/>
        </p:nvSpPr>
        <p:spPr>
          <a:xfrm>
            <a:off x="905594" y="3854824"/>
            <a:ext cx="1054648" cy="21544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888" l="-346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38" name="Google Shape;638;p17"/>
          <p:cNvSpPr txBox="1"/>
          <p:nvPr/>
        </p:nvSpPr>
        <p:spPr>
          <a:xfrm rot="5400000">
            <a:off x="1750637" y="2935454"/>
            <a:ext cx="1059264" cy="21544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33331" r="0" t="-45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39" name="Google Shape;639;p17"/>
          <p:cNvSpPr txBox="1"/>
          <p:nvPr/>
        </p:nvSpPr>
        <p:spPr>
          <a:xfrm>
            <a:off x="3374350" y="6027127"/>
            <a:ext cx="1694118" cy="55399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6482" l="-2526" r="-288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8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8"/>
          <p:cNvSpPr txBox="1"/>
          <p:nvPr/>
        </p:nvSpPr>
        <p:spPr>
          <a:xfrm>
            <a:off x="2891462" y="2050315"/>
            <a:ext cx="5043945" cy="38218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132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646" name="Google Shape;646;p18"/>
          <p:cNvCxnSpPr/>
          <p:nvPr/>
        </p:nvCxnSpPr>
        <p:spPr>
          <a:xfrm flipH="1" rot="10800000">
            <a:off x="385482" y="2268071"/>
            <a:ext cx="1721224" cy="1586753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7" name="Google Shape;647;p18"/>
          <p:cNvCxnSpPr/>
          <p:nvPr/>
        </p:nvCxnSpPr>
        <p:spPr>
          <a:xfrm>
            <a:off x="385482" y="3854824"/>
            <a:ext cx="1721224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648" name="Google Shape;648;p18"/>
          <p:cNvCxnSpPr/>
          <p:nvPr/>
        </p:nvCxnSpPr>
        <p:spPr>
          <a:xfrm>
            <a:off x="2106706" y="2268071"/>
            <a:ext cx="0" cy="1586753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649" name="Google Shape;649;p18"/>
          <p:cNvSpPr txBox="1"/>
          <p:nvPr/>
        </p:nvSpPr>
        <p:spPr>
          <a:xfrm>
            <a:off x="22645" y="3862756"/>
            <a:ext cx="619529" cy="2154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4284" l="-9900" r="-89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50" name="Google Shape;650;p18"/>
          <p:cNvSpPr txBox="1"/>
          <p:nvPr/>
        </p:nvSpPr>
        <p:spPr>
          <a:xfrm>
            <a:off x="2106706" y="2053952"/>
            <a:ext cx="611193" cy="2154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4284" l="-8999" r="-89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51" name="Google Shape;651;p18"/>
          <p:cNvSpPr txBox="1"/>
          <p:nvPr/>
        </p:nvSpPr>
        <p:spPr>
          <a:xfrm>
            <a:off x="905594" y="3854824"/>
            <a:ext cx="1054648" cy="21544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888" l="-346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52" name="Google Shape;652;p18"/>
          <p:cNvSpPr txBox="1"/>
          <p:nvPr/>
        </p:nvSpPr>
        <p:spPr>
          <a:xfrm rot="5400000">
            <a:off x="1750637" y="2935454"/>
            <a:ext cx="1059264" cy="21544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33331" r="0" t="-45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9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9"/>
          <p:cNvSpPr txBox="1"/>
          <p:nvPr/>
        </p:nvSpPr>
        <p:spPr>
          <a:xfrm>
            <a:off x="3674924" y="1633907"/>
            <a:ext cx="1824154" cy="5540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12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59" name="Google Shape;659;p19"/>
          <p:cNvSpPr txBox="1"/>
          <p:nvPr/>
        </p:nvSpPr>
        <p:spPr>
          <a:xfrm>
            <a:off x="4087604" y="3193649"/>
            <a:ext cx="969048" cy="2770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509" l="-4346" r="-372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60" name="Google Shape;660;p19"/>
          <p:cNvSpPr txBox="1"/>
          <p:nvPr/>
        </p:nvSpPr>
        <p:spPr>
          <a:xfrm>
            <a:off x="1353065" y="4377107"/>
            <a:ext cx="2643224" cy="55406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127" l="0" r="-45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61" name="Google Shape;661;p19"/>
          <p:cNvSpPr txBox="1"/>
          <p:nvPr/>
        </p:nvSpPr>
        <p:spPr>
          <a:xfrm>
            <a:off x="5523122" y="4377107"/>
            <a:ext cx="2643224" cy="5540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12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662" name="Google Shape;662;p19"/>
          <p:cNvCxnSpPr>
            <a:stCxn id="658" idx="2"/>
            <a:endCxn id="659" idx="0"/>
          </p:cNvCxnSpPr>
          <p:nvPr/>
        </p:nvCxnSpPr>
        <p:spPr>
          <a:xfrm flipH="1">
            <a:off x="4572001" y="2187969"/>
            <a:ext cx="15000" cy="10056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3" name="Google Shape;663;p19"/>
          <p:cNvCxnSpPr>
            <a:stCxn id="659" idx="2"/>
            <a:endCxn id="660" idx="0"/>
          </p:cNvCxnSpPr>
          <p:nvPr/>
        </p:nvCxnSpPr>
        <p:spPr>
          <a:xfrm flipH="1">
            <a:off x="2674628" y="3470713"/>
            <a:ext cx="1897500" cy="9063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4" name="Google Shape;664;p19"/>
          <p:cNvCxnSpPr>
            <a:stCxn id="659" idx="2"/>
            <a:endCxn id="661" idx="0"/>
          </p:cNvCxnSpPr>
          <p:nvPr/>
        </p:nvCxnSpPr>
        <p:spPr>
          <a:xfrm>
            <a:off x="4572128" y="3470713"/>
            <a:ext cx="2272500" cy="9063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5" name="Google Shape;665;p19"/>
          <p:cNvSpPr txBox="1"/>
          <p:nvPr/>
        </p:nvSpPr>
        <p:spPr>
          <a:xfrm>
            <a:off x="2986346" y="5615360"/>
            <a:ext cx="3405035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1247" l="-535" r="-142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666" name="Google Shape;666;p19"/>
          <p:cNvCxnSpPr>
            <a:stCxn id="660" idx="2"/>
            <a:endCxn id="665" idx="0"/>
          </p:cNvCxnSpPr>
          <p:nvPr/>
        </p:nvCxnSpPr>
        <p:spPr>
          <a:xfrm>
            <a:off x="2674677" y="4931169"/>
            <a:ext cx="2014200" cy="6843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7" name="Google Shape;667;p19"/>
          <p:cNvCxnSpPr>
            <a:stCxn id="661" idx="2"/>
            <a:endCxn id="665" idx="0"/>
          </p:cNvCxnSpPr>
          <p:nvPr/>
        </p:nvCxnSpPr>
        <p:spPr>
          <a:xfrm flipH="1">
            <a:off x="4688934" y="4931169"/>
            <a:ext cx="2155800" cy="6843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8" name="Google Shape;668;p19"/>
          <p:cNvCxnSpPr>
            <a:stCxn id="665" idx="2"/>
          </p:cNvCxnSpPr>
          <p:nvPr/>
        </p:nvCxnSpPr>
        <p:spPr>
          <a:xfrm>
            <a:off x="4688864" y="5892359"/>
            <a:ext cx="0" cy="3942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9" name="Google Shape;669;p19"/>
          <p:cNvCxnSpPr>
            <a:stCxn id="665" idx="3"/>
          </p:cNvCxnSpPr>
          <p:nvPr/>
        </p:nvCxnSpPr>
        <p:spPr>
          <a:xfrm>
            <a:off x="6391381" y="5753860"/>
            <a:ext cx="2313000" cy="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0" name="Google Shape;670;p19"/>
          <p:cNvCxnSpPr/>
          <p:nvPr/>
        </p:nvCxnSpPr>
        <p:spPr>
          <a:xfrm rot="10800000">
            <a:off x="8633012" y="2690809"/>
            <a:ext cx="71373" cy="306305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1" name="Google Shape;671;p19"/>
          <p:cNvCxnSpPr/>
          <p:nvPr/>
        </p:nvCxnSpPr>
        <p:spPr>
          <a:xfrm rot="10800000">
            <a:off x="4546060" y="2690809"/>
            <a:ext cx="4086952" cy="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2" name="Google Shape;672;p19"/>
          <p:cNvSpPr txBox="1"/>
          <p:nvPr/>
        </p:nvSpPr>
        <p:spPr>
          <a:xfrm>
            <a:off x="6519037" y="572161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9"/>
          <p:cNvSpPr txBox="1"/>
          <p:nvPr/>
        </p:nvSpPr>
        <p:spPr>
          <a:xfrm>
            <a:off x="4688863" y="5883037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9"/>
          <p:cNvSpPr txBox="1"/>
          <p:nvPr/>
        </p:nvSpPr>
        <p:spPr>
          <a:xfrm>
            <a:off x="4468289" y="6225786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9"/>
          <p:cNvSpPr txBox="1"/>
          <p:nvPr/>
        </p:nvSpPr>
        <p:spPr>
          <a:xfrm>
            <a:off x="333523" y="1861295"/>
            <a:ext cx="1060418" cy="83099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189" l="-6894" r="-402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76" name="Google Shape;676;p19"/>
          <p:cNvSpPr txBox="1"/>
          <p:nvPr/>
        </p:nvSpPr>
        <p:spPr>
          <a:xfrm>
            <a:off x="2920105" y="3647765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9"/>
          <p:cNvSpPr txBox="1"/>
          <p:nvPr/>
        </p:nvSpPr>
        <p:spPr>
          <a:xfrm>
            <a:off x="5930868" y="3629651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2"/>
          <p:cNvCxnSpPr/>
          <p:nvPr/>
        </p:nvCxnSpPr>
        <p:spPr>
          <a:xfrm>
            <a:off x="4578351" y="8794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2"/>
          <p:cNvCxnSpPr/>
          <p:nvPr/>
        </p:nvCxnSpPr>
        <p:spPr>
          <a:xfrm>
            <a:off x="4578351" y="1674812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2"/>
          <p:cNvCxnSpPr/>
          <p:nvPr/>
        </p:nvCxnSpPr>
        <p:spPr>
          <a:xfrm>
            <a:off x="4578351" y="24669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2"/>
          <p:cNvCxnSpPr/>
          <p:nvPr/>
        </p:nvCxnSpPr>
        <p:spPr>
          <a:xfrm>
            <a:off x="4578351" y="82550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2"/>
          <p:cNvCxnSpPr/>
          <p:nvPr/>
        </p:nvCxnSpPr>
        <p:spPr>
          <a:xfrm>
            <a:off x="1687513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2"/>
          <p:cNvCxnSpPr/>
          <p:nvPr/>
        </p:nvCxnSpPr>
        <p:spPr>
          <a:xfrm>
            <a:off x="2482850" y="1411288"/>
            <a:ext cx="0" cy="49799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2"/>
          <p:cNvCxnSpPr/>
          <p:nvPr/>
        </p:nvCxnSpPr>
        <p:spPr>
          <a:xfrm>
            <a:off x="3278188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2"/>
          <p:cNvCxnSpPr/>
          <p:nvPr/>
        </p:nvCxnSpPr>
        <p:spPr>
          <a:xfrm>
            <a:off x="4070350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2"/>
          <p:cNvCxnSpPr/>
          <p:nvPr/>
        </p:nvCxnSpPr>
        <p:spPr>
          <a:xfrm>
            <a:off x="4895850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2"/>
          <p:cNvCxnSpPr/>
          <p:nvPr/>
        </p:nvCxnSpPr>
        <p:spPr>
          <a:xfrm>
            <a:off x="5691188" y="1411288"/>
            <a:ext cx="0" cy="49799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2"/>
          <p:cNvCxnSpPr/>
          <p:nvPr/>
        </p:nvCxnSpPr>
        <p:spPr>
          <a:xfrm>
            <a:off x="6486525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2"/>
          <p:cNvCxnSpPr/>
          <p:nvPr/>
        </p:nvCxnSpPr>
        <p:spPr>
          <a:xfrm>
            <a:off x="7278688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2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1552575" y="415448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2351088" y="415448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3149600" y="415448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1555750" y="49355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3951288" y="49355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1554163" y="57435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3949700" y="57435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2352675" y="57435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3151188" y="57435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1560513" y="33575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3956050" y="33575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2359025" y="33575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3157538" y="33575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4760913" y="41560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7156450" y="41560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5559425" y="41560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6357938" y="41560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4764088" y="49371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7159625" y="49371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5562600" y="49371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6361113" y="49371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4762500" y="5745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7158038" y="5745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5561013" y="5745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6359525" y="5745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7164388" y="33591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365875" y="33591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4578351" y="-704850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"/>
          <p:cNvCxnSpPr/>
          <p:nvPr/>
        </p:nvCxnSpPr>
        <p:spPr>
          <a:xfrm>
            <a:off x="4578351" y="-15017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2"/>
          <p:cNvSpPr/>
          <p:nvPr/>
        </p:nvSpPr>
        <p:spPr>
          <a:xfrm>
            <a:off x="1550988" y="2570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946525" y="2570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2349500" y="2570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3148013" y="2570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558925" y="17732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3954463" y="17732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2357438" y="17732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3155950" y="17732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4759325" y="25717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7154863" y="25717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557838" y="25717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4767263" y="17748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3948113" y="415448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2354263" y="49355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3152775" y="49355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4768850" y="33591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5567363" y="33591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6356350" y="25717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7162800" y="17748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5565775" y="17748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6364288" y="17748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911225" y="16970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911225" y="56642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911225" y="486727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911225" y="40703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911225" y="32877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911225" y="248602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232886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312261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3905250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4738688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5534025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6330950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153511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711676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"/>
          <p:cNvCxnSpPr/>
          <p:nvPr/>
        </p:nvCxnSpPr>
        <p:spPr>
          <a:xfrm flipH="1" rot="10800000">
            <a:off x="1687513" y="2063750"/>
            <a:ext cx="5918200" cy="37988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9" name="Google Shape;139;p2"/>
          <p:cNvGrpSpPr/>
          <p:nvPr/>
        </p:nvGrpSpPr>
        <p:grpSpPr>
          <a:xfrm>
            <a:off x="2357438" y="5413375"/>
            <a:ext cx="250825" cy="109538"/>
            <a:chOff x="2357438" y="5414046"/>
            <a:chExt cx="250825" cy="109538"/>
          </a:xfrm>
        </p:grpSpPr>
        <p:cxnSp>
          <p:nvCxnSpPr>
            <p:cNvPr id="140" name="Google Shape;140;p2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1" name="Google Shape;141;p2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2"/>
          <p:cNvGrpSpPr/>
          <p:nvPr/>
        </p:nvGrpSpPr>
        <p:grpSpPr>
          <a:xfrm>
            <a:off x="3143250" y="4591050"/>
            <a:ext cx="250825" cy="109538"/>
            <a:chOff x="2357438" y="5414046"/>
            <a:chExt cx="250825" cy="109538"/>
          </a:xfrm>
        </p:grpSpPr>
        <p:cxnSp>
          <p:nvCxnSpPr>
            <p:cNvPr id="143" name="Google Shape;143;p2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" name="Google Shape;144;p2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2"/>
          <p:cNvGrpSpPr/>
          <p:nvPr/>
        </p:nvGrpSpPr>
        <p:grpSpPr>
          <a:xfrm>
            <a:off x="3951288" y="4583113"/>
            <a:ext cx="250825" cy="109537"/>
            <a:chOff x="2357438" y="5414046"/>
            <a:chExt cx="250825" cy="109538"/>
          </a:xfrm>
        </p:grpSpPr>
        <p:cxnSp>
          <p:nvCxnSpPr>
            <p:cNvPr id="146" name="Google Shape;146;p2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2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2"/>
          <p:cNvGrpSpPr/>
          <p:nvPr/>
        </p:nvGrpSpPr>
        <p:grpSpPr>
          <a:xfrm>
            <a:off x="4775200" y="3833813"/>
            <a:ext cx="250825" cy="111125"/>
            <a:chOff x="2357438" y="5414046"/>
            <a:chExt cx="250825" cy="109538"/>
          </a:xfrm>
        </p:grpSpPr>
        <p:cxnSp>
          <p:nvCxnSpPr>
            <p:cNvPr id="149" name="Google Shape;149;p2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" name="Google Shape;150;p2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2"/>
          <p:cNvGrpSpPr/>
          <p:nvPr/>
        </p:nvGrpSpPr>
        <p:grpSpPr>
          <a:xfrm>
            <a:off x="5568950" y="3036888"/>
            <a:ext cx="250825" cy="109537"/>
            <a:chOff x="2357438" y="5414046"/>
            <a:chExt cx="250825" cy="109538"/>
          </a:xfrm>
        </p:grpSpPr>
        <p:cxnSp>
          <p:nvCxnSpPr>
            <p:cNvPr id="152" name="Google Shape;152;p2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3" name="Google Shape;153;p2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2"/>
          <p:cNvGrpSpPr/>
          <p:nvPr/>
        </p:nvGrpSpPr>
        <p:grpSpPr>
          <a:xfrm>
            <a:off x="6361113" y="3036888"/>
            <a:ext cx="250825" cy="109537"/>
            <a:chOff x="2357438" y="5414046"/>
            <a:chExt cx="250825" cy="109538"/>
          </a:xfrm>
        </p:grpSpPr>
        <p:cxnSp>
          <p:nvCxnSpPr>
            <p:cNvPr id="155" name="Google Shape;155;p2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" name="Google Shape;156;p2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2"/>
          <p:cNvGrpSpPr/>
          <p:nvPr/>
        </p:nvGrpSpPr>
        <p:grpSpPr>
          <a:xfrm>
            <a:off x="7153275" y="2262188"/>
            <a:ext cx="250825" cy="111125"/>
            <a:chOff x="2357438" y="5414046"/>
            <a:chExt cx="250825" cy="109538"/>
          </a:xfrm>
        </p:grpSpPr>
        <p:cxnSp>
          <p:nvCxnSpPr>
            <p:cNvPr id="158" name="Google Shape;158;p2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" name="Google Shape;159;p2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2"/>
          <p:cNvSpPr txBox="1"/>
          <p:nvPr/>
        </p:nvSpPr>
        <p:spPr>
          <a:xfrm>
            <a:off x="4103688" y="4586288"/>
            <a:ext cx="8620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Midpoint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0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</a:t>
            </a:r>
            <a:endParaRPr/>
          </a:p>
        </p:txBody>
      </p:sp>
      <p:sp>
        <p:nvSpPr>
          <p:cNvPr id="683" name="Google Shape;683;p20"/>
          <p:cNvSpPr txBox="1"/>
          <p:nvPr/>
        </p:nvSpPr>
        <p:spPr>
          <a:xfrm>
            <a:off x="247219" y="1231900"/>
            <a:ext cx="6772431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 MidpointLine(int x0, int y0, int x1, int y1, int value){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dx, dy, incrE, incrNE, d, x, y;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dx = x1 -x0;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dy = y1 -y0;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 = 2 * dy - dx;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incrE = 2 * dy;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incrNE = 2 * (dy - dx);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x = x0;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y = y0;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WritePixel (x, 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while (x &lt; x1)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if (d &lt;= 0)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//choose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d = d + incrE;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x = x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//choose 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d = d + incrNE;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x = x + 1;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y = y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WritePixel (x,y, value) //The selected pixel closest to the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699090f057_0_0"/>
          <p:cNvSpPr txBox="1"/>
          <p:nvPr>
            <p:ph type="title"/>
          </p:nvPr>
        </p:nvSpPr>
        <p:spPr>
          <a:xfrm>
            <a:off x="638175" y="0"/>
            <a:ext cx="8505900" cy="123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g2699090f057_0_0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Reference: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Arial Narrow"/>
                <a:ea typeface="Arial Narrow"/>
                <a:cs typeface="Arial Narrow"/>
                <a:sym typeface="Arial Narrow"/>
              </a:rPr>
              <a:t>Computer Graphics: Principles and Practice: John F. Hughes, James D. Foley, Andries van Dam, Steven K. Feiner (2nd Edition)</a:t>
            </a:r>
            <a:endParaRPr sz="23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Arial Narrow"/>
                <a:ea typeface="Arial Narrow"/>
                <a:cs typeface="Arial Narrow"/>
                <a:sym typeface="Arial Narrow"/>
              </a:rPr>
              <a:t>Chapter: 3.2</a:t>
            </a:r>
            <a:endParaRPr b="1" sz="23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3"/>
          <p:cNvGrpSpPr/>
          <p:nvPr/>
        </p:nvGrpSpPr>
        <p:grpSpPr>
          <a:xfrm>
            <a:off x="1587500" y="1187450"/>
            <a:ext cx="5683249" cy="5656263"/>
            <a:chOff x="2688631" y="2453054"/>
            <a:chExt cx="3958354" cy="3938221"/>
          </a:xfrm>
        </p:grpSpPr>
        <p:cxnSp>
          <p:nvCxnSpPr>
            <p:cNvPr id="167" name="Google Shape;167;p3"/>
            <p:cNvCxnSpPr/>
            <p:nvPr/>
          </p:nvCxnSpPr>
          <p:spPr>
            <a:xfrm flipH="1" rot="5400000">
              <a:off x="4835035" y="2479060"/>
              <a:ext cx="19049" cy="360484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3"/>
            <p:cNvCxnSpPr/>
            <p:nvPr/>
          </p:nvCxnSpPr>
          <p:spPr>
            <a:xfrm rot="5400000">
              <a:off x="4844559" y="3264871"/>
              <a:ext cx="1" cy="36048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3"/>
            <p:cNvCxnSpPr/>
            <p:nvPr/>
          </p:nvCxnSpPr>
          <p:spPr>
            <a:xfrm flipH="1" rot="5400000">
              <a:off x="4836625" y="1685314"/>
              <a:ext cx="15871" cy="360484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3"/>
            <p:cNvCxnSpPr/>
            <p:nvPr/>
          </p:nvCxnSpPr>
          <p:spPr>
            <a:xfrm flipH="1">
              <a:off x="4070350" y="2470637"/>
              <a:ext cx="35658" cy="39206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3"/>
            <p:cNvCxnSpPr/>
            <p:nvPr/>
          </p:nvCxnSpPr>
          <p:spPr>
            <a:xfrm flipH="1">
              <a:off x="4895849" y="2461845"/>
              <a:ext cx="1465" cy="392942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3"/>
            <p:cNvCxnSpPr/>
            <p:nvPr/>
          </p:nvCxnSpPr>
          <p:spPr>
            <a:xfrm flipH="1">
              <a:off x="5691188" y="2453054"/>
              <a:ext cx="23812" cy="393822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" name="Google Shape;173;p3"/>
            <p:cNvSpPr/>
            <p:nvPr/>
          </p:nvSpPr>
          <p:spPr>
            <a:xfrm>
              <a:off x="3948113" y="4154488"/>
              <a:ext cx="258762" cy="258762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951288" y="4935538"/>
              <a:ext cx="258762" cy="258762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956050" y="3357563"/>
              <a:ext cx="258763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4760913" y="4156075"/>
              <a:ext cx="258762" cy="258763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5559425" y="4156075"/>
              <a:ext cx="258763" cy="258763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4764088" y="4937125"/>
              <a:ext cx="258762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5562600" y="4937125"/>
              <a:ext cx="258763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768850" y="3359150"/>
              <a:ext cx="258763" cy="258763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567363" y="3359150"/>
              <a:ext cx="258762" cy="258763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2" name="Google Shape;182;p3"/>
            <p:cNvCxnSpPr/>
            <p:nvPr/>
          </p:nvCxnSpPr>
          <p:spPr>
            <a:xfrm flipH="1" rot="10800000">
              <a:off x="2688631" y="3142769"/>
              <a:ext cx="3757993" cy="22847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3" name="Google Shape;183;p3"/>
          <p:cNvGrpSpPr/>
          <p:nvPr/>
        </p:nvGrpSpPr>
        <p:grpSpPr>
          <a:xfrm>
            <a:off x="3467100" y="4322763"/>
            <a:ext cx="250825" cy="109537"/>
            <a:chOff x="2357438" y="5414046"/>
            <a:chExt cx="250825" cy="109538"/>
          </a:xfrm>
        </p:grpSpPr>
        <p:cxnSp>
          <p:nvCxnSpPr>
            <p:cNvPr id="184" name="Google Shape;184;p3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" name="Google Shape;185;p3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3"/>
          <p:cNvGrpSpPr/>
          <p:nvPr/>
        </p:nvGrpSpPr>
        <p:grpSpPr>
          <a:xfrm>
            <a:off x="4640263" y="3221038"/>
            <a:ext cx="250825" cy="109537"/>
            <a:chOff x="2357438" y="5414046"/>
            <a:chExt cx="250825" cy="109538"/>
          </a:xfrm>
        </p:grpSpPr>
        <p:cxnSp>
          <p:nvCxnSpPr>
            <p:cNvPr id="187" name="Google Shape;187;p3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8" name="Google Shape;188;p3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3"/>
          <p:cNvGrpSpPr/>
          <p:nvPr/>
        </p:nvGrpSpPr>
        <p:grpSpPr>
          <a:xfrm>
            <a:off x="5797550" y="3221038"/>
            <a:ext cx="250825" cy="109537"/>
            <a:chOff x="2357438" y="5414046"/>
            <a:chExt cx="250825" cy="109538"/>
          </a:xfrm>
        </p:grpSpPr>
        <p:cxnSp>
          <p:nvCxnSpPr>
            <p:cNvPr id="190" name="Google Shape;190;p3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1" name="Google Shape;191;p3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4"/>
          <p:cNvCxnSpPr/>
          <p:nvPr/>
        </p:nvCxnSpPr>
        <p:spPr>
          <a:xfrm flipH="1" rot="10800000">
            <a:off x="412750" y="2651125"/>
            <a:ext cx="3951288" cy="24034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8" name="Google Shape;198;p4"/>
          <p:cNvGrpSpPr/>
          <p:nvPr/>
        </p:nvGrpSpPr>
        <p:grpSpPr>
          <a:xfrm>
            <a:off x="1214438" y="2012950"/>
            <a:ext cx="3335337" cy="3643313"/>
            <a:chOff x="1214605" y="2012601"/>
            <a:chExt cx="3335566" cy="3644033"/>
          </a:xfrm>
        </p:grpSpPr>
        <p:cxnSp>
          <p:nvCxnSpPr>
            <p:cNvPr id="199" name="Google Shape;199;p4"/>
            <p:cNvCxnSpPr/>
            <p:nvPr/>
          </p:nvCxnSpPr>
          <p:spPr>
            <a:xfrm flipH="1" rot="5400000">
              <a:off x="2873575" y="2036664"/>
              <a:ext cx="17626" cy="333556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4"/>
            <p:cNvCxnSpPr/>
            <p:nvPr/>
          </p:nvCxnSpPr>
          <p:spPr>
            <a:xfrm rot="5400000">
              <a:off x="2882387" y="2763774"/>
              <a:ext cx="1" cy="333556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4"/>
            <p:cNvCxnSpPr/>
            <p:nvPr/>
          </p:nvCxnSpPr>
          <p:spPr>
            <a:xfrm flipH="1" rot="5400000">
              <a:off x="2875046" y="1302211"/>
              <a:ext cx="14685" cy="333556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4"/>
            <p:cNvCxnSpPr/>
            <p:nvPr/>
          </p:nvCxnSpPr>
          <p:spPr>
            <a:xfrm flipH="1">
              <a:off x="2166012" y="2028871"/>
              <a:ext cx="32994" cy="362776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4"/>
            <p:cNvCxnSpPr/>
            <p:nvPr/>
          </p:nvCxnSpPr>
          <p:spPr>
            <a:xfrm flipH="1">
              <a:off x="2929846" y="2020735"/>
              <a:ext cx="1356" cy="363589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4"/>
            <p:cNvCxnSpPr/>
            <p:nvPr/>
          </p:nvCxnSpPr>
          <p:spPr>
            <a:xfrm flipH="1">
              <a:off x="3665772" y="2012601"/>
              <a:ext cx="22033" cy="364403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" name="Google Shape;205;p4"/>
            <p:cNvSpPr/>
            <p:nvPr/>
          </p:nvSpPr>
          <p:spPr>
            <a:xfrm>
              <a:off x="2052906" y="3586937"/>
              <a:ext cx="239432" cy="239432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055844" y="4309642"/>
              <a:ext cx="239432" cy="239432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2060250" y="2849543"/>
              <a:ext cx="239433" cy="23943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2804989" y="3588405"/>
              <a:ext cx="239432" cy="239433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543852" y="3588405"/>
              <a:ext cx="239433" cy="239433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2807927" y="4311110"/>
              <a:ext cx="239432" cy="23943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3546790" y="4311110"/>
              <a:ext cx="239433" cy="23943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2812334" y="2851011"/>
              <a:ext cx="239433" cy="239433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3551197" y="2851011"/>
              <a:ext cx="239432" cy="239433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" name="Google Shape;214;p4"/>
            <p:cNvGrpSpPr/>
            <p:nvPr/>
          </p:nvGrpSpPr>
          <p:grpSpPr>
            <a:xfrm>
              <a:off x="2099159" y="4032716"/>
              <a:ext cx="161613" cy="70578"/>
              <a:chOff x="2357438" y="5414046"/>
              <a:chExt cx="250825" cy="109538"/>
            </a:xfrm>
          </p:grpSpPr>
          <p:cxnSp>
            <p:nvCxnSpPr>
              <p:cNvPr id="215" name="Google Shape;215;p4"/>
              <p:cNvCxnSpPr/>
              <p:nvPr/>
            </p:nvCxnSpPr>
            <p:spPr>
              <a:xfrm flipH="1" rot="10800000">
                <a:off x="2357438" y="5460023"/>
                <a:ext cx="250825" cy="87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7" name="Google Shape;217;p4"/>
            <p:cNvGrpSpPr/>
            <p:nvPr/>
          </p:nvGrpSpPr>
          <p:grpSpPr>
            <a:xfrm>
              <a:off x="2854963" y="3322460"/>
              <a:ext cx="161613" cy="70578"/>
              <a:chOff x="2357438" y="5414046"/>
              <a:chExt cx="250825" cy="109538"/>
            </a:xfrm>
          </p:grpSpPr>
          <p:cxnSp>
            <p:nvCxnSpPr>
              <p:cNvPr id="218" name="Google Shape;218;p4"/>
              <p:cNvCxnSpPr/>
              <p:nvPr/>
            </p:nvCxnSpPr>
            <p:spPr>
              <a:xfrm flipH="1" rot="10800000">
                <a:off x="2357438" y="5460023"/>
                <a:ext cx="250825" cy="87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9" name="Google Shape;219;p4"/>
              <p:cNvSpPr/>
              <p:nvPr/>
            </p:nvSpPr>
            <p:spPr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" name="Google Shape;220;p4"/>
            <p:cNvGrpSpPr/>
            <p:nvPr/>
          </p:nvGrpSpPr>
          <p:grpSpPr>
            <a:xfrm>
              <a:off x="3601067" y="3322460"/>
              <a:ext cx="161613" cy="70578"/>
              <a:chOff x="2357438" y="5414046"/>
              <a:chExt cx="250825" cy="109538"/>
            </a:xfrm>
          </p:grpSpPr>
          <p:cxnSp>
            <p:nvCxnSpPr>
              <p:cNvPr id="221" name="Google Shape;221;p4"/>
              <p:cNvCxnSpPr/>
              <p:nvPr/>
            </p:nvCxnSpPr>
            <p:spPr>
              <a:xfrm flipH="1" rot="10800000">
                <a:off x="2357438" y="5460023"/>
                <a:ext cx="250825" cy="87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2" name="Google Shape;222;p4"/>
              <p:cNvSpPr/>
              <p:nvPr/>
            </p:nvSpPr>
            <p:spPr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3" name="Google Shape;223;p4"/>
          <p:cNvSpPr txBox="1"/>
          <p:nvPr/>
        </p:nvSpPr>
        <p:spPr>
          <a:xfrm>
            <a:off x="5511139" y="2012601"/>
            <a:ext cx="1860702" cy="3077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7251" l="-983" r="-262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24" name="Google Shape;224;p4"/>
          <p:cNvSpPr txBox="1"/>
          <p:nvPr/>
        </p:nvSpPr>
        <p:spPr>
          <a:xfrm>
            <a:off x="5511139" y="2637046"/>
            <a:ext cx="2467791" cy="307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7999" l="-2715" r="-24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225" name="Google Shape;225;p4"/>
          <p:cNvGrpSpPr/>
          <p:nvPr/>
        </p:nvGrpSpPr>
        <p:grpSpPr>
          <a:xfrm>
            <a:off x="947738" y="4597400"/>
            <a:ext cx="793750" cy="457200"/>
            <a:chOff x="193913" y="4311103"/>
            <a:chExt cx="794998" cy="456450"/>
          </a:xfrm>
        </p:grpSpPr>
        <p:sp>
          <p:nvSpPr>
            <p:cNvPr id="226" name="Google Shape;226;p4"/>
            <p:cNvSpPr txBox="1"/>
            <p:nvPr/>
          </p:nvSpPr>
          <p:spPr>
            <a:xfrm>
              <a:off x="265636" y="4398221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(2, 3)</a:t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93913" y="4311103"/>
              <a:ext cx="167002" cy="16700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4"/>
          <p:cNvGrpSpPr/>
          <p:nvPr/>
        </p:nvGrpSpPr>
        <p:grpSpPr>
          <a:xfrm>
            <a:off x="966788" y="3387725"/>
            <a:ext cx="6369050" cy="1000125"/>
            <a:chOff x="967090" y="3387856"/>
            <a:chExt cx="6368843" cy="1000141"/>
          </a:xfrm>
        </p:grpSpPr>
        <p:grpSp>
          <p:nvGrpSpPr>
            <p:cNvPr id="229" name="Google Shape;229;p4"/>
            <p:cNvGrpSpPr/>
            <p:nvPr/>
          </p:nvGrpSpPr>
          <p:grpSpPr>
            <a:xfrm>
              <a:off x="967090" y="3931547"/>
              <a:ext cx="794998" cy="456450"/>
              <a:chOff x="193913" y="4311103"/>
              <a:chExt cx="794998" cy="456450"/>
            </a:xfrm>
          </p:grpSpPr>
          <p:sp>
            <p:nvSpPr>
              <p:cNvPr id="230" name="Google Shape;230;p4"/>
              <p:cNvSpPr txBox="1"/>
              <p:nvPr/>
            </p:nvSpPr>
            <p:spPr>
              <a:xfrm>
                <a:off x="265636" y="4398221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(2, 4)</a:t>
                </a: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193913" y="4311103"/>
                <a:ext cx="167002" cy="167003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2" name="Google Shape;232;p4"/>
            <p:cNvSpPr txBox="1"/>
            <p:nvPr/>
          </p:nvSpPr>
          <p:spPr>
            <a:xfrm>
              <a:off x="5511138" y="3387856"/>
              <a:ext cx="1824795" cy="3077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37999" l="-4012" r="-1337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grpSp>
        <p:nvGrpSpPr>
          <p:cNvPr id="233" name="Google Shape;233;p4"/>
          <p:cNvGrpSpPr/>
          <p:nvPr/>
        </p:nvGrpSpPr>
        <p:grpSpPr>
          <a:xfrm>
            <a:off x="947738" y="3954463"/>
            <a:ext cx="6450012" cy="1800225"/>
            <a:chOff x="946948" y="3953914"/>
            <a:chExt cx="6450219" cy="1801064"/>
          </a:xfrm>
        </p:grpSpPr>
        <p:grpSp>
          <p:nvGrpSpPr>
            <p:cNvPr id="234" name="Google Shape;234;p4"/>
            <p:cNvGrpSpPr/>
            <p:nvPr/>
          </p:nvGrpSpPr>
          <p:grpSpPr>
            <a:xfrm>
              <a:off x="946948" y="5298528"/>
              <a:ext cx="794998" cy="456450"/>
              <a:chOff x="193913" y="4311103"/>
              <a:chExt cx="794998" cy="456450"/>
            </a:xfrm>
          </p:grpSpPr>
          <p:sp>
            <p:nvSpPr>
              <p:cNvPr id="235" name="Google Shape;235;p4"/>
              <p:cNvSpPr txBox="1"/>
              <p:nvPr/>
            </p:nvSpPr>
            <p:spPr>
              <a:xfrm>
                <a:off x="265636" y="4398221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(2, 2)</a:t>
                </a:r>
                <a:endParaRPr/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>
                <a:off x="193913" y="4311103"/>
                <a:ext cx="167002" cy="167003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7" name="Google Shape;237;p4"/>
            <p:cNvSpPr txBox="1"/>
            <p:nvPr/>
          </p:nvSpPr>
          <p:spPr>
            <a:xfrm>
              <a:off x="5529092" y="3953914"/>
              <a:ext cx="1868075" cy="30777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37999" l="-2613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5"/>
          <p:cNvGrpSpPr/>
          <p:nvPr/>
        </p:nvGrpSpPr>
        <p:grpSpPr>
          <a:xfrm>
            <a:off x="1587500" y="1187450"/>
            <a:ext cx="5683249" cy="5656263"/>
            <a:chOff x="2688631" y="2453054"/>
            <a:chExt cx="3958354" cy="3938221"/>
          </a:xfrm>
        </p:grpSpPr>
        <p:cxnSp>
          <p:nvCxnSpPr>
            <p:cNvPr id="244" name="Google Shape;244;p5"/>
            <p:cNvCxnSpPr/>
            <p:nvPr/>
          </p:nvCxnSpPr>
          <p:spPr>
            <a:xfrm flipH="1" rot="5400000">
              <a:off x="4835035" y="2479060"/>
              <a:ext cx="19049" cy="360484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5"/>
            <p:cNvCxnSpPr/>
            <p:nvPr/>
          </p:nvCxnSpPr>
          <p:spPr>
            <a:xfrm rot="5400000">
              <a:off x="4844559" y="3264871"/>
              <a:ext cx="1" cy="36048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5"/>
            <p:cNvCxnSpPr/>
            <p:nvPr/>
          </p:nvCxnSpPr>
          <p:spPr>
            <a:xfrm flipH="1" rot="5400000">
              <a:off x="4836625" y="1685314"/>
              <a:ext cx="15871" cy="360484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5"/>
            <p:cNvCxnSpPr/>
            <p:nvPr/>
          </p:nvCxnSpPr>
          <p:spPr>
            <a:xfrm flipH="1">
              <a:off x="4070350" y="2470637"/>
              <a:ext cx="35658" cy="39206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5"/>
            <p:cNvCxnSpPr/>
            <p:nvPr/>
          </p:nvCxnSpPr>
          <p:spPr>
            <a:xfrm flipH="1">
              <a:off x="4895849" y="2461845"/>
              <a:ext cx="1465" cy="392942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5"/>
            <p:cNvCxnSpPr/>
            <p:nvPr/>
          </p:nvCxnSpPr>
          <p:spPr>
            <a:xfrm flipH="1">
              <a:off x="5691188" y="2453054"/>
              <a:ext cx="23812" cy="393822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0" name="Google Shape;250;p5"/>
            <p:cNvSpPr/>
            <p:nvPr/>
          </p:nvSpPr>
          <p:spPr>
            <a:xfrm>
              <a:off x="3948113" y="4154488"/>
              <a:ext cx="258762" cy="258762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951288" y="4935538"/>
              <a:ext cx="258762" cy="258762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956050" y="3357563"/>
              <a:ext cx="258763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4760913" y="4156075"/>
              <a:ext cx="258762" cy="258763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5559425" y="4156075"/>
              <a:ext cx="258763" cy="258763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4764088" y="4937125"/>
              <a:ext cx="258762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562600" y="4937125"/>
              <a:ext cx="258763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4768850" y="3359150"/>
              <a:ext cx="258763" cy="258763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67363" y="3359150"/>
              <a:ext cx="258762" cy="258763"/>
            </a:xfrm>
            <a:prstGeom prst="ellipse">
              <a:avLst/>
            </a:prstGeom>
            <a:solidFill>
              <a:srgbClr val="00B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9" name="Google Shape;259;p5"/>
            <p:cNvCxnSpPr/>
            <p:nvPr/>
          </p:nvCxnSpPr>
          <p:spPr>
            <a:xfrm flipH="1" rot="10800000">
              <a:off x="2688631" y="3142769"/>
              <a:ext cx="3757993" cy="22847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0" name="Google Shape;260;p5"/>
          <p:cNvGrpSpPr/>
          <p:nvPr/>
        </p:nvGrpSpPr>
        <p:grpSpPr>
          <a:xfrm>
            <a:off x="3467100" y="4322763"/>
            <a:ext cx="250825" cy="109537"/>
            <a:chOff x="2357438" y="5414046"/>
            <a:chExt cx="250825" cy="109538"/>
          </a:xfrm>
        </p:grpSpPr>
        <p:cxnSp>
          <p:nvCxnSpPr>
            <p:cNvPr id="261" name="Google Shape;261;p5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2" name="Google Shape;262;p5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5"/>
          <p:cNvGrpSpPr/>
          <p:nvPr/>
        </p:nvGrpSpPr>
        <p:grpSpPr>
          <a:xfrm>
            <a:off x="4640263" y="3221038"/>
            <a:ext cx="250825" cy="109537"/>
            <a:chOff x="2357438" y="5414046"/>
            <a:chExt cx="250825" cy="109538"/>
          </a:xfrm>
        </p:grpSpPr>
        <p:cxnSp>
          <p:nvCxnSpPr>
            <p:cNvPr id="264" name="Google Shape;264;p5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5" name="Google Shape;265;p5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5"/>
          <p:cNvGrpSpPr/>
          <p:nvPr/>
        </p:nvGrpSpPr>
        <p:grpSpPr>
          <a:xfrm>
            <a:off x="5797550" y="3221038"/>
            <a:ext cx="250825" cy="109537"/>
            <a:chOff x="2357438" y="5414046"/>
            <a:chExt cx="250825" cy="109538"/>
          </a:xfrm>
        </p:grpSpPr>
        <p:cxnSp>
          <p:nvCxnSpPr>
            <p:cNvPr id="267" name="Google Shape;267;p5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8" name="Google Shape;268;p5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5"/>
          <p:cNvSpPr txBox="1"/>
          <p:nvPr/>
        </p:nvSpPr>
        <p:spPr>
          <a:xfrm>
            <a:off x="4884229" y="3043200"/>
            <a:ext cx="349775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388" l="-13790" r="-344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0" name="Google Shape;270;p5"/>
          <p:cNvSpPr txBox="1"/>
          <p:nvPr/>
        </p:nvSpPr>
        <p:spPr>
          <a:xfrm>
            <a:off x="6110664" y="3056819"/>
            <a:ext cx="35509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7388" l="-13557" r="-33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6"/>
          <p:cNvCxnSpPr/>
          <p:nvPr/>
        </p:nvCxnSpPr>
        <p:spPr>
          <a:xfrm flipH="1" rot="5400000">
            <a:off x="4668838" y="1225550"/>
            <a:ext cx="26988" cy="51768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6"/>
          <p:cNvCxnSpPr/>
          <p:nvPr/>
        </p:nvCxnSpPr>
        <p:spPr>
          <a:xfrm>
            <a:off x="4682332" y="2353469"/>
            <a:ext cx="0" cy="51768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6"/>
          <p:cNvCxnSpPr/>
          <p:nvPr/>
        </p:nvCxnSpPr>
        <p:spPr>
          <a:xfrm flipH="1">
            <a:off x="3570288" y="1212850"/>
            <a:ext cx="52387" cy="563086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6"/>
          <p:cNvSpPr/>
          <p:nvPr/>
        </p:nvSpPr>
        <p:spPr>
          <a:xfrm>
            <a:off x="3395663" y="3630613"/>
            <a:ext cx="371475" cy="3730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"/>
          <p:cNvSpPr/>
          <p:nvPr/>
        </p:nvSpPr>
        <p:spPr>
          <a:xfrm>
            <a:off x="3400425" y="4752975"/>
            <a:ext cx="371475" cy="3714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6"/>
          <p:cNvCxnSpPr/>
          <p:nvPr/>
        </p:nvCxnSpPr>
        <p:spPr>
          <a:xfrm flipH="1" rot="10800000">
            <a:off x="1741488" y="2178050"/>
            <a:ext cx="5241925" cy="3517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2" name="Google Shape;282;p6"/>
          <p:cNvGrpSpPr/>
          <p:nvPr/>
        </p:nvGrpSpPr>
        <p:grpSpPr>
          <a:xfrm>
            <a:off x="3467100" y="4322763"/>
            <a:ext cx="250825" cy="109537"/>
            <a:chOff x="2357438" y="5414046"/>
            <a:chExt cx="250825" cy="109538"/>
          </a:xfrm>
        </p:grpSpPr>
        <p:cxnSp>
          <p:nvCxnSpPr>
            <p:cNvPr id="283" name="Google Shape;283;p6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4" name="Google Shape;284;p6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p6"/>
          <p:cNvSpPr txBox="1"/>
          <p:nvPr/>
        </p:nvSpPr>
        <p:spPr>
          <a:xfrm>
            <a:off x="4821243" y="5604444"/>
            <a:ext cx="3842911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4781" l="-1586" r="-95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7"/>
          <p:cNvCxnSpPr/>
          <p:nvPr/>
        </p:nvCxnSpPr>
        <p:spPr>
          <a:xfrm flipH="1" rot="5400000">
            <a:off x="4668838" y="1225550"/>
            <a:ext cx="26988" cy="51768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7"/>
          <p:cNvCxnSpPr/>
          <p:nvPr/>
        </p:nvCxnSpPr>
        <p:spPr>
          <a:xfrm>
            <a:off x="4682332" y="2353469"/>
            <a:ext cx="0" cy="51768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7"/>
          <p:cNvCxnSpPr/>
          <p:nvPr/>
        </p:nvCxnSpPr>
        <p:spPr>
          <a:xfrm flipH="1">
            <a:off x="3570288" y="1212850"/>
            <a:ext cx="52387" cy="563086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7"/>
          <p:cNvSpPr/>
          <p:nvPr/>
        </p:nvSpPr>
        <p:spPr>
          <a:xfrm>
            <a:off x="3395663" y="3630613"/>
            <a:ext cx="371475" cy="3730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7"/>
          <p:cNvSpPr/>
          <p:nvPr/>
        </p:nvSpPr>
        <p:spPr>
          <a:xfrm>
            <a:off x="3400425" y="4752975"/>
            <a:ext cx="371475" cy="3714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7"/>
          <p:cNvCxnSpPr/>
          <p:nvPr/>
        </p:nvCxnSpPr>
        <p:spPr>
          <a:xfrm flipH="1" rot="10800000">
            <a:off x="1741488" y="1690688"/>
            <a:ext cx="4860925" cy="40052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7" name="Google Shape;297;p7"/>
          <p:cNvGrpSpPr/>
          <p:nvPr/>
        </p:nvGrpSpPr>
        <p:grpSpPr>
          <a:xfrm>
            <a:off x="3467100" y="4322763"/>
            <a:ext cx="250825" cy="109537"/>
            <a:chOff x="2357438" y="5414046"/>
            <a:chExt cx="250825" cy="109538"/>
          </a:xfrm>
        </p:grpSpPr>
        <p:cxnSp>
          <p:nvCxnSpPr>
            <p:cNvPr id="298" name="Google Shape;298;p7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7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7"/>
          <p:cNvSpPr txBox="1"/>
          <p:nvPr/>
        </p:nvSpPr>
        <p:spPr>
          <a:xfrm>
            <a:off x="4821243" y="5604444"/>
            <a:ext cx="3750001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4781" l="-1625" r="-97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6" name="Google Shape;306;p8"/>
          <p:cNvGraphicFramePr/>
          <p:nvPr/>
        </p:nvGraphicFramePr>
        <p:xfrm>
          <a:off x="1492100" y="24496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{4D8157E6-70A9-4ED9-8C57-EEE297857E90}</a:tableStyleId>
              </a:tblPr>
              <a:tblGrid>
                <a:gridCol w="3166725"/>
                <a:gridCol w="3166725"/>
              </a:tblGrid>
              <a:tr h="85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34343"/>
                          </a:solidFill>
                        </a:rPr>
                        <a:t>f(M)</a:t>
                      </a:r>
                      <a:endParaRPr sz="18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34343"/>
                          </a:solidFill>
                        </a:rPr>
                        <a:t>Pixel chosen</a:t>
                      </a:r>
                      <a:endParaRPr sz="18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85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f(M) &gt; 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upper (NE)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8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800"/>
                        <a:t>f(M) ≤ 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lower (E)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1028700" y="847725"/>
            <a:ext cx="6870700" cy="6734175"/>
            <a:chOff x="2795954" y="2453054"/>
            <a:chExt cx="4018936" cy="3938221"/>
          </a:xfrm>
        </p:grpSpPr>
        <p:cxnSp>
          <p:nvCxnSpPr>
            <p:cNvPr id="313" name="Google Shape;313;p9"/>
            <p:cNvCxnSpPr/>
            <p:nvPr/>
          </p:nvCxnSpPr>
          <p:spPr>
            <a:xfrm flipH="1" rot="5400000">
              <a:off x="4835035" y="2479060"/>
              <a:ext cx="19049" cy="360484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9"/>
            <p:cNvCxnSpPr/>
            <p:nvPr/>
          </p:nvCxnSpPr>
          <p:spPr>
            <a:xfrm rot="5400000">
              <a:off x="4844559" y="3264871"/>
              <a:ext cx="1" cy="36048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9"/>
            <p:cNvCxnSpPr/>
            <p:nvPr/>
          </p:nvCxnSpPr>
          <p:spPr>
            <a:xfrm flipH="1" rot="5400000">
              <a:off x="4836625" y="1685314"/>
              <a:ext cx="15871" cy="360484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9"/>
            <p:cNvCxnSpPr/>
            <p:nvPr/>
          </p:nvCxnSpPr>
          <p:spPr>
            <a:xfrm flipH="1">
              <a:off x="4070350" y="2470637"/>
              <a:ext cx="35658" cy="39206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9"/>
            <p:cNvCxnSpPr/>
            <p:nvPr/>
          </p:nvCxnSpPr>
          <p:spPr>
            <a:xfrm flipH="1">
              <a:off x="4895849" y="2461845"/>
              <a:ext cx="1465" cy="392942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9"/>
            <p:cNvCxnSpPr/>
            <p:nvPr/>
          </p:nvCxnSpPr>
          <p:spPr>
            <a:xfrm flipH="1">
              <a:off x="5691188" y="2453054"/>
              <a:ext cx="23812" cy="393822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9" name="Google Shape;319;p9"/>
            <p:cNvSpPr/>
            <p:nvPr/>
          </p:nvSpPr>
          <p:spPr>
            <a:xfrm>
              <a:off x="3948113" y="4154488"/>
              <a:ext cx="258762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3951288" y="4935538"/>
              <a:ext cx="258762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956050" y="3357563"/>
              <a:ext cx="258763" cy="258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4760913" y="4156075"/>
              <a:ext cx="258762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5559425" y="4156075"/>
              <a:ext cx="258763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4764088" y="4937125"/>
              <a:ext cx="258762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5562600" y="4937125"/>
              <a:ext cx="258763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4768850" y="3359150"/>
              <a:ext cx="258763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5567363" y="3359150"/>
              <a:ext cx="258762" cy="258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8" name="Google Shape;328;p9"/>
            <p:cNvCxnSpPr/>
            <p:nvPr/>
          </p:nvCxnSpPr>
          <p:spPr>
            <a:xfrm flipH="1" rot="10800000">
              <a:off x="2795954" y="3357563"/>
              <a:ext cx="4018936" cy="223434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9" name="Google Shape;329;p9"/>
          <p:cNvGrpSpPr/>
          <p:nvPr/>
        </p:nvGrpSpPr>
        <p:grpSpPr>
          <a:xfrm>
            <a:off x="3083869" y="4580898"/>
            <a:ext cx="298596" cy="130429"/>
            <a:chOff x="2357438" y="5414046"/>
            <a:chExt cx="250825" cy="109538"/>
          </a:xfrm>
        </p:grpSpPr>
        <p:cxnSp>
          <p:nvCxnSpPr>
            <p:cNvPr id="330" name="Google Shape;330;p9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1" name="Google Shape;331;p9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9"/>
          <p:cNvGrpSpPr/>
          <p:nvPr/>
        </p:nvGrpSpPr>
        <p:grpSpPr>
          <a:xfrm>
            <a:off x="4459846" y="4565923"/>
            <a:ext cx="298596" cy="130429"/>
            <a:chOff x="2340265" y="6503792"/>
            <a:chExt cx="250825" cy="109538"/>
          </a:xfrm>
        </p:grpSpPr>
        <p:cxnSp>
          <p:nvCxnSpPr>
            <p:cNvPr id="333" name="Google Shape;333;p9"/>
            <p:cNvCxnSpPr/>
            <p:nvPr/>
          </p:nvCxnSpPr>
          <p:spPr>
            <a:xfrm flipH="1" rot="10800000">
              <a:off x="2340265" y="6549768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4" name="Google Shape;334;p9"/>
            <p:cNvSpPr/>
            <p:nvPr/>
          </p:nvSpPr>
          <p:spPr>
            <a:xfrm>
              <a:off x="2418886" y="6503792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p9"/>
          <p:cNvGrpSpPr/>
          <p:nvPr/>
        </p:nvGrpSpPr>
        <p:grpSpPr>
          <a:xfrm>
            <a:off x="5858792" y="3268346"/>
            <a:ext cx="298596" cy="130429"/>
            <a:chOff x="2357438" y="5414046"/>
            <a:chExt cx="250825" cy="109538"/>
          </a:xfrm>
        </p:grpSpPr>
        <p:cxnSp>
          <p:nvCxnSpPr>
            <p:cNvPr id="336" name="Google Shape;336;p9"/>
            <p:cNvCxnSpPr/>
            <p:nvPr/>
          </p:nvCxnSpPr>
          <p:spPr>
            <a:xfrm flipH="1" rot="10800000">
              <a:off x="2357438" y="5460021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7" name="Google Shape;337;p9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9"/>
          <p:cNvSpPr txBox="1"/>
          <p:nvPr/>
        </p:nvSpPr>
        <p:spPr>
          <a:xfrm>
            <a:off x="2200788" y="5570467"/>
            <a:ext cx="835293" cy="2984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529" l="-7297" r="-802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9" name="Google Shape;339;p9"/>
          <p:cNvSpPr txBox="1"/>
          <p:nvPr/>
        </p:nvSpPr>
        <p:spPr>
          <a:xfrm>
            <a:off x="4428280" y="5577482"/>
            <a:ext cx="1365887" cy="29841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6529" l="-3124" r="-580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40" name="Google Shape;340;p9"/>
          <p:cNvSpPr txBox="1"/>
          <p:nvPr/>
        </p:nvSpPr>
        <p:spPr>
          <a:xfrm>
            <a:off x="6218125" y="5453971"/>
            <a:ext cx="1212576" cy="29841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6528" l="-6029" r="-6530" t="-20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41" name="Google Shape;341;p9"/>
          <p:cNvSpPr txBox="1"/>
          <p:nvPr/>
        </p:nvSpPr>
        <p:spPr>
          <a:xfrm>
            <a:off x="6181024" y="4126067"/>
            <a:ext cx="1885708" cy="29841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6529" l="-2263" r="-388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42" name="Google Shape;342;p9"/>
          <p:cNvSpPr txBox="1"/>
          <p:nvPr/>
        </p:nvSpPr>
        <p:spPr>
          <a:xfrm>
            <a:off x="4168593" y="4732302"/>
            <a:ext cx="1545744" cy="23205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6315" l="-1975" r="-316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43" name="Google Shape;343;p9"/>
          <p:cNvSpPr txBox="1"/>
          <p:nvPr/>
        </p:nvSpPr>
        <p:spPr>
          <a:xfrm>
            <a:off x="4354692" y="4188109"/>
            <a:ext cx="1503489" cy="23205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6315" l="-2023" r="-323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44" name="Google Shape;344;p9"/>
          <p:cNvSpPr txBox="1"/>
          <p:nvPr/>
        </p:nvSpPr>
        <p:spPr>
          <a:xfrm>
            <a:off x="6130543" y="2748923"/>
            <a:ext cx="2059666" cy="29841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6529" l="-2070" r="-354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45" name="Google Shape;345;p9"/>
          <p:cNvSpPr txBox="1"/>
          <p:nvPr/>
        </p:nvSpPr>
        <p:spPr>
          <a:xfrm>
            <a:off x="6160267" y="3362900"/>
            <a:ext cx="1609480" cy="232051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3682" l="-1893" r="-30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iansTemplate">
  <a:themeElements>
    <a:clrScheme name="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2006-08-11T09:25:18Z</dcterms:created>
  <dc:creator>Brian Mac Namee</dc:creator>
</cp:coreProperties>
</file>