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2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8034FtL8xhuKP/FlqCSr3xFcu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CA0962-A1AF-46DE-AA73-50564DC748EF}">
  <a:tblStyle styleId="{A6CA0962-A1AF-46DE-AA73-50564DC748E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2" orient="horz"/>
        <p:guide pos="28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omp.dit.ie/bmacnamee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/>
        </p:nvSpPr>
        <p:spPr>
          <a:xfrm>
            <a:off x="0" y="6465888"/>
            <a:ext cx="9144000" cy="3921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http://www.comp.dit.ie/bmacnamee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2" type="body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3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3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Graphics:</a:t>
            </a:r>
            <a:br>
              <a:rPr lang="en-US"/>
            </a:br>
            <a:r>
              <a:rPr lang="en-US"/>
              <a:t>Line Drawing Algorithms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Conversion Algorithms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(Midpoint Line)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10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30+2x50-2x70 = 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-10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-10+2x50</a:t>
                      </a:r>
                      <a:r>
                        <a:rPr b="1" lang="en-US" sz="1600"/>
                        <a:t> = 90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(1, 3)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2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11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1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1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1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1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1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1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1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1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1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1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1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1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11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11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1"/>
          <p:cNvCxnSpPr/>
          <p:nvPr/>
        </p:nvCxnSpPr>
        <p:spPr>
          <a:xfrm flipH="1" rot="10800000">
            <a:off x="1687513" y="4740883"/>
            <a:ext cx="1590675" cy="11217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5" name="Google Shape;385;p11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386" name="Google Shape;386;p1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1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1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389" name="Google Shape;389;p1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1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6" name="Google Shape;396;p12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30+2x50-2x70 = 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-10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-10+2x50</a:t>
                      </a:r>
                      <a:r>
                        <a:rPr b="1" lang="en-US" sz="1600"/>
                        <a:t> = 90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(1, 3)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2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"/>
          <p:cNvSpPr txBox="1"/>
          <p:nvPr/>
        </p:nvSpPr>
        <p:spPr>
          <a:xfrm>
            <a:off x="3558228" y="1390838"/>
            <a:ext cx="1877886" cy="5540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3" name="Google Shape;403;p13"/>
          <p:cNvSpPr txBox="1"/>
          <p:nvPr/>
        </p:nvSpPr>
        <p:spPr>
          <a:xfrm>
            <a:off x="3756196" y="3184262"/>
            <a:ext cx="1579728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332" l="-1914" r="-19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4" name="Google Shape;404;p13"/>
          <p:cNvSpPr txBox="1"/>
          <p:nvPr/>
        </p:nvSpPr>
        <p:spPr>
          <a:xfrm>
            <a:off x="1353065" y="4377107"/>
            <a:ext cx="2335063" cy="8618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5" name="Google Shape;405;p13"/>
          <p:cNvSpPr txBox="1"/>
          <p:nvPr/>
        </p:nvSpPr>
        <p:spPr>
          <a:xfrm>
            <a:off x="5523122" y="4377107"/>
            <a:ext cx="2375394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27" l="-1785" r="-25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06" name="Google Shape;406;p13"/>
          <p:cNvCxnSpPr/>
          <p:nvPr/>
        </p:nvCxnSpPr>
        <p:spPr>
          <a:xfrm>
            <a:off x="4572128" y="1944900"/>
            <a:ext cx="0" cy="124874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3"/>
          <p:cNvCxnSpPr>
            <a:stCxn id="403" idx="2"/>
            <a:endCxn id="404" idx="0"/>
          </p:cNvCxnSpPr>
          <p:nvPr/>
        </p:nvCxnSpPr>
        <p:spPr>
          <a:xfrm flipH="1">
            <a:off x="2520460" y="3461326"/>
            <a:ext cx="2025600" cy="9159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13"/>
          <p:cNvCxnSpPr>
            <a:stCxn id="403" idx="2"/>
            <a:endCxn id="405" idx="0"/>
          </p:cNvCxnSpPr>
          <p:nvPr/>
        </p:nvCxnSpPr>
        <p:spPr>
          <a:xfrm>
            <a:off x="4546060" y="3461326"/>
            <a:ext cx="2164800" cy="9159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13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10" name="Google Shape;410;p13"/>
          <p:cNvCxnSpPr>
            <a:stCxn id="404" idx="2"/>
            <a:endCxn id="409" idx="0"/>
          </p:cNvCxnSpPr>
          <p:nvPr/>
        </p:nvCxnSpPr>
        <p:spPr>
          <a:xfrm>
            <a:off x="2520596" y="5238946"/>
            <a:ext cx="2168400" cy="3765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13"/>
          <p:cNvCxnSpPr>
            <a:stCxn id="405" idx="2"/>
            <a:endCxn id="409" idx="0"/>
          </p:cNvCxnSpPr>
          <p:nvPr/>
        </p:nvCxnSpPr>
        <p:spPr>
          <a:xfrm flipH="1">
            <a:off x="4688819" y="4931105"/>
            <a:ext cx="20220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13"/>
          <p:cNvCxnSpPr>
            <a:stCxn id="409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3"/>
          <p:cNvCxnSpPr>
            <a:stCxn id="409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13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3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p13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 txBox="1"/>
          <p:nvPr/>
        </p:nvSpPr>
        <p:spPr>
          <a:xfrm>
            <a:off x="333523" y="1861295"/>
            <a:ext cx="885435" cy="553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395" l="-12413" r="-5515" t="-15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0" name="Google Shape;420;p13"/>
          <p:cNvSpPr txBox="1"/>
          <p:nvPr/>
        </p:nvSpPr>
        <p:spPr>
          <a:xfrm>
            <a:off x="2920105" y="363837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3"/>
          <p:cNvSpPr txBox="1"/>
          <p:nvPr/>
        </p:nvSpPr>
        <p:spPr>
          <a:xfrm>
            <a:off x="5802029" y="359720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7" name="Google Shape;427;p14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30+2x50-2x70 = 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-10+2x50</a:t>
                      </a:r>
                      <a:r>
                        <a:rPr b="0" lang="en-US" sz="1600"/>
                        <a:t> = 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90+2x50-2x70 = 50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(2, 3)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15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5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5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5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5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5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5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15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15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5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5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5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1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5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5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5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5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5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5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5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5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5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5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p15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5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15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5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5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5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5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5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5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5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5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5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5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5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5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5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5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5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5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5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15"/>
          <p:cNvCxnSpPr>
            <a:endCxn id="486" idx="0"/>
          </p:cNvCxnSpPr>
          <p:nvPr/>
        </p:nvCxnSpPr>
        <p:spPr>
          <a:xfrm flipH="1" rot="10800000">
            <a:off x="1687394" y="4154488"/>
            <a:ext cx="2390100" cy="170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15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511" name="Google Shape;511;p1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2" name="Google Shape;512;p1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15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514" name="Google Shape;514;p1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1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517" name="Google Shape;517;p1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1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4" name="Google Shape;524;p16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30+2x50-2x70 = 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-10+2x50</a:t>
                      </a:r>
                      <a:r>
                        <a:rPr b="0" lang="en-US" sz="1600"/>
                        <a:t> = 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90+2x50-2x70 = 50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5" name="Google Shape;525;p16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1" name="Google Shape;531;p17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2" name="Google Shape;532;p17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8" name="Google Shape;538;p18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(3, 4)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4" name="Google Shape;544;p19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19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19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19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19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9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19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19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9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9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9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9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1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9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9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9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9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9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9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9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9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9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19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9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19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9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9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9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9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9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9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9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9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9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9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9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9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9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9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9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9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9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9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9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p19"/>
          <p:cNvCxnSpPr>
            <a:endCxn id="601" idx="4"/>
          </p:cNvCxnSpPr>
          <p:nvPr/>
        </p:nvCxnSpPr>
        <p:spPr>
          <a:xfrm flipH="1" rot="10800000">
            <a:off x="1687632" y="3617913"/>
            <a:ext cx="3210600" cy="224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2" name="Google Shape;622;p19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623" name="Google Shape;623;p19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Google Shape;624;p1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19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626" name="Google Shape;626;p19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7" name="Google Shape;627;p1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19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629" name="Google Shape;629;p19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1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9"/>
          <p:cNvGrpSpPr/>
          <p:nvPr/>
        </p:nvGrpSpPr>
        <p:grpSpPr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632" name="Google Shape;632;p19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19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553916" y="1991457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the first 7 pixels of the line segment starting from (0, 2) to (70, 52) using midpoint line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0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(3, 4)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10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(4, 5)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6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0" name="Google Shape;640;p20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645;p21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1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1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1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1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1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1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1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1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1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21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1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1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21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1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21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1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1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1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1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1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1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1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1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1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1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1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1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1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1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p21"/>
          <p:cNvCxnSpPr>
            <a:endCxn id="723" idx="0"/>
          </p:cNvCxnSpPr>
          <p:nvPr/>
        </p:nvCxnSpPr>
        <p:spPr>
          <a:xfrm flipH="1" rot="10800000">
            <a:off x="1687563" y="3036888"/>
            <a:ext cx="4006800" cy="282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4" name="Google Shape;724;p21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725" name="Google Shape;725;p2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6" name="Google Shape;726;p2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21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728" name="Google Shape;728;p2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9" name="Google Shape;729;p2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21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731" name="Google Shape;731;p2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2" name="Google Shape;732;p2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21"/>
          <p:cNvGrpSpPr/>
          <p:nvPr/>
        </p:nvGrpSpPr>
        <p:grpSpPr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734" name="Google Shape;734;p2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Google Shape;735;p2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21"/>
          <p:cNvGrpSpPr/>
          <p:nvPr/>
        </p:nvGrpSpPr>
        <p:grpSpPr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737" name="Google Shape;737;p21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21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3" name="Google Shape;743;p22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(3, 4)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(4, 5)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-30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(5, 6)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6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6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4" name="Google Shape;744;p22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9" name="Google Shape;749;p23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3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23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23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3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3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3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3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3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3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3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3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2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3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3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3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3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3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3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3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3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3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3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3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3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3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3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3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3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3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3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3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3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3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3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3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3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3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3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3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23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3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23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3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3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3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3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3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3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3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3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3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3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3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3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3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3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3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3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3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3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3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3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3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3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3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3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3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p23"/>
          <p:cNvCxnSpPr/>
          <p:nvPr/>
        </p:nvCxnSpPr>
        <p:spPr>
          <a:xfrm flipH="1" rot="10800000">
            <a:off x="1687513" y="2486025"/>
            <a:ext cx="4799012" cy="337661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7" name="Google Shape;827;p23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828" name="Google Shape;828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9" name="Google Shape;829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3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831" name="Google Shape;831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2" name="Google Shape;832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23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834" name="Google Shape;834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5" name="Google Shape;835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23"/>
          <p:cNvGrpSpPr/>
          <p:nvPr/>
        </p:nvGrpSpPr>
        <p:grpSpPr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837" name="Google Shape;837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8" name="Google Shape;838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23"/>
          <p:cNvGrpSpPr/>
          <p:nvPr/>
        </p:nvGrpSpPr>
        <p:grpSpPr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840" name="Google Shape;840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1" name="Google Shape;841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23"/>
          <p:cNvGrpSpPr/>
          <p:nvPr/>
        </p:nvGrpSpPr>
        <p:grpSpPr>
          <a:xfrm>
            <a:off x="6370151" y="2264020"/>
            <a:ext cx="250825" cy="109537"/>
            <a:chOff x="2357438" y="5414046"/>
            <a:chExt cx="250825" cy="109538"/>
          </a:xfrm>
        </p:grpSpPr>
        <p:cxnSp>
          <p:nvCxnSpPr>
            <p:cNvPr id="843" name="Google Shape;843;p23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4" name="Google Shape;844;p23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0" name="Google Shape;850;p24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(3, 4)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(4, 5)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(5, 6)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(6, 6)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1" name="Google Shape;851;p24"/>
          <p:cNvSpPr txBox="1"/>
          <p:nvPr/>
        </p:nvSpPr>
        <p:spPr>
          <a:xfrm>
            <a:off x="1142416" y="1641488"/>
            <a:ext cx="4109908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79" l="-887" r="-8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25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5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5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5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5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5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5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5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5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5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5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5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2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5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25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5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5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5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5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5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5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5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5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5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5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5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5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5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5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5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5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5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5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5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5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5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5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25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25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25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5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5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5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5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5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5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5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5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5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5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5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5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5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5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5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5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5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5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5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5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5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5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5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5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5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5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5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5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5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5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5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5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5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5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25"/>
          <p:cNvCxnSpPr/>
          <p:nvPr/>
        </p:nvCxnSpPr>
        <p:spPr>
          <a:xfrm flipH="1" rot="10800000">
            <a:off x="1687513" y="1893887"/>
            <a:ext cx="5591175" cy="39687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4" name="Google Shape;934;p25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935" name="Google Shape;935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6" name="Google Shape;936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7" name="Google Shape;937;p25"/>
          <p:cNvGrpSpPr/>
          <p:nvPr/>
        </p:nvGrpSpPr>
        <p:grpSpPr>
          <a:xfrm>
            <a:off x="3143250" y="4591050"/>
            <a:ext cx="250825" cy="109538"/>
            <a:chOff x="2357438" y="5414046"/>
            <a:chExt cx="250825" cy="109538"/>
          </a:xfrm>
        </p:grpSpPr>
        <p:cxnSp>
          <p:nvCxnSpPr>
            <p:cNvPr id="938" name="Google Shape;938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9" name="Google Shape;939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25"/>
          <p:cNvGrpSpPr/>
          <p:nvPr/>
        </p:nvGrpSpPr>
        <p:grpSpPr>
          <a:xfrm>
            <a:off x="3951288" y="4583113"/>
            <a:ext cx="250825" cy="109537"/>
            <a:chOff x="2357438" y="5414046"/>
            <a:chExt cx="250825" cy="109538"/>
          </a:xfrm>
        </p:grpSpPr>
        <p:cxnSp>
          <p:nvCxnSpPr>
            <p:cNvPr id="941" name="Google Shape;941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2" name="Google Shape;942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25"/>
          <p:cNvGrpSpPr/>
          <p:nvPr/>
        </p:nvGrpSpPr>
        <p:grpSpPr>
          <a:xfrm>
            <a:off x="4775200" y="3833813"/>
            <a:ext cx="250825" cy="111125"/>
            <a:chOff x="2357438" y="5414046"/>
            <a:chExt cx="250825" cy="109538"/>
          </a:xfrm>
        </p:grpSpPr>
        <p:cxnSp>
          <p:nvCxnSpPr>
            <p:cNvPr id="944" name="Google Shape;944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5" name="Google Shape;945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25"/>
          <p:cNvGrpSpPr/>
          <p:nvPr/>
        </p:nvGrpSpPr>
        <p:grpSpPr>
          <a:xfrm>
            <a:off x="5568950" y="3036888"/>
            <a:ext cx="250825" cy="109537"/>
            <a:chOff x="2357438" y="5414046"/>
            <a:chExt cx="250825" cy="109538"/>
          </a:xfrm>
        </p:grpSpPr>
        <p:cxnSp>
          <p:nvCxnSpPr>
            <p:cNvPr id="947" name="Google Shape;947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25"/>
          <p:cNvGrpSpPr/>
          <p:nvPr/>
        </p:nvGrpSpPr>
        <p:grpSpPr>
          <a:xfrm>
            <a:off x="6370151" y="2264020"/>
            <a:ext cx="250825" cy="109537"/>
            <a:chOff x="2357438" y="5414046"/>
            <a:chExt cx="250825" cy="109538"/>
          </a:xfrm>
        </p:grpSpPr>
        <p:cxnSp>
          <p:nvCxnSpPr>
            <p:cNvPr id="950" name="Google Shape;950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1" name="Google Shape;951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25"/>
          <p:cNvGrpSpPr/>
          <p:nvPr/>
        </p:nvGrpSpPr>
        <p:grpSpPr>
          <a:xfrm>
            <a:off x="7153275" y="2262188"/>
            <a:ext cx="250825" cy="111125"/>
            <a:chOff x="2357438" y="5414046"/>
            <a:chExt cx="250825" cy="109538"/>
          </a:xfrm>
        </p:grpSpPr>
        <p:cxnSp>
          <p:nvCxnSpPr>
            <p:cNvPr id="953" name="Google Shape;953;p25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4" name="Google Shape;954;p25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0" name="Google Shape;960;p26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x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y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NE(+1,+1)/E(+1,0)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d updating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Pixel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(0, 2)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(1, 3)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2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90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(2, 3)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3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(3, 4)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4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10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(4, 5)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5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-30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(5, 6)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6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70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NE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(6, 6)</a:t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/>
                        <a:t>7</a:t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1" name="Google Shape;961;p26"/>
          <p:cNvSpPr txBox="1"/>
          <p:nvPr/>
        </p:nvSpPr>
        <p:spPr>
          <a:xfrm>
            <a:off x="957778" y="1415024"/>
            <a:ext cx="4154855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764" l="-438" r="-4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3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3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3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3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3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3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3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3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3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3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3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3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8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4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70925"/>
                <a:gridCol w="1806825"/>
                <a:gridCol w="128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NE(+1,+1)/E(+1,0)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 updating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Pixel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3558228" y="1390838"/>
            <a:ext cx="2027799" cy="1108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4087604" y="3193649"/>
            <a:ext cx="969048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9" l="-4346" r="-37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353065" y="4377107"/>
            <a:ext cx="2335063" cy="8618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5523122" y="4377107"/>
            <a:ext cx="2375394" cy="553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127" l="-1785" r="-25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9" name="Google Shape;159;p5"/>
          <p:cNvCxnSpPr>
            <a:stCxn id="155" idx="2"/>
            <a:endCxn id="156" idx="0"/>
          </p:cNvCxnSpPr>
          <p:nvPr/>
        </p:nvCxnSpPr>
        <p:spPr>
          <a:xfrm>
            <a:off x="4572128" y="2498898"/>
            <a:ext cx="0" cy="6948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5"/>
          <p:cNvCxnSpPr>
            <a:stCxn id="156" idx="2"/>
            <a:endCxn id="157" idx="0"/>
          </p:cNvCxnSpPr>
          <p:nvPr/>
        </p:nvCxnSpPr>
        <p:spPr>
          <a:xfrm flipH="1">
            <a:off x="2520728" y="3470713"/>
            <a:ext cx="20514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5"/>
          <p:cNvCxnSpPr>
            <a:stCxn id="156" idx="2"/>
            <a:endCxn id="158" idx="0"/>
          </p:cNvCxnSpPr>
          <p:nvPr/>
        </p:nvCxnSpPr>
        <p:spPr>
          <a:xfrm>
            <a:off x="4572128" y="3470713"/>
            <a:ext cx="21387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5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63" name="Google Shape;163;p5"/>
          <p:cNvCxnSpPr>
            <a:stCxn id="157" idx="2"/>
            <a:endCxn id="162" idx="0"/>
          </p:cNvCxnSpPr>
          <p:nvPr/>
        </p:nvCxnSpPr>
        <p:spPr>
          <a:xfrm>
            <a:off x="2520596" y="5238946"/>
            <a:ext cx="2168400" cy="3765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5"/>
          <p:cNvCxnSpPr>
            <a:stCxn id="158" idx="2"/>
            <a:endCxn id="162" idx="0"/>
          </p:cNvCxnSpPr>
          <p:nvPr/>
        </p:nvCxnSpPr>
        <p:spPr>
          <a:xfrm flipH="1">
            <a:off x="4688819" y="4931105"/>
            <a:ext cx="20220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5"/>
          <p:cNvCxnSpPr>
            <a:stCxn id="162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5"/>
          <p:cNvCxnSpPr>
            <a:stCxn id="162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5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5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5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333522" y="1861295"/>
            <a:ext cx="2210808" cy="11079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043" l="-497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2920105" y="363837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5802029" y="359720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6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</a:t>
                      </a:r>
                      <a:r>
                        <a:rPr lang="en-US" sz="1600"/>
                        <a:t>(+1,+1)/N(0,+1)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 updating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Pixel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30+2x50-2x70 = -10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(0, 2)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1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7"/>
          <p:cNvCxnSpPr/>
          <p:nvPr/>
        </p:nvCxnSpPr>
        <p:spPr>
          <a:xfrm>
            <a:off x="4578351" y="8794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7"/>
          <p:cNvCxnSpPr/>
          <p:nvPr/>
        </p:nvCxnSpPr>
        <p:spPr>
          <a:xfrm>
            <a:off x="4578351" y="1674812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7"/>
          <p:cNvCxnSpPr/>
          <p:nvPr/>
        </p:nvCxnSpPr>
        <p:spPr>
          <a:xfrm>
            <a:off x="4578351" y="24669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4578351" y="825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7"/>
          <p:cNvCxnSpPr/>
          <p:nvPr/>
        </p:nvCxnSpPr>
        <p:spPr>
          <a:xfrm>
            <a:off x="1687513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7"/>
          <p:cNvCxnSpPr/>
          <p:nvPr/>
        </p:nvCxnSpPr>
        <p:spPr>
          <a:xfrm>
            <a:off x="2482850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7"/>
          <p:cNvCxnSpPr/>
          <p:nvPr/>
        </p:nvCxnSpPr>
        <p:spPr>
          <a:xfrm>
            <a:off x="32781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7"/>
          <p:cNvCxnSpPr/>
          <p:nvPr/>
        </p:nvCxnSpPr>
        <p:spPr>
          <a:xfrm>
            <a:off x="40703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7"/>
          <p:cNvCxnSpPr/>
          <p:nvPr/>
        </p:nvCxnSpPr>
        <p:spPr>
          <a:xfrm>
            <a:off x="4895850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7"/>
          <p:cNvCxnSpPr/>
          <p:nvPr/>
        </p:nvCxnSpPr>
        <p:spPr>
          <a:xfrm>
            <a:off x="5691188" y="1411288"/>
            <a:ext cx="0" cy="49799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7"/>
          <p:cNvCxnSpPr/>
          <p:nvPr/>
        </p:nvCxnSpPr>
        <p:spPr>
          <a:xfrm>
            <a:off x="6486525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7"/>
          <p:cNvCxnSpPr/>
          <p:nvPr/>
        </p:nvCxnSpPr>
        <p:spPr>
          <a:xfrm>
            <a:off x="7278688" y="1408113"/>
            <a:ext cx="0" cy="4983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1552575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351088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3149600" y="415448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555750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951288" y="49355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1554163" y="5743575"/>
            <a:ext cx="258762" cy="258763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949700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2352675" y="57435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151188" y="57435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1560513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956050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2359025" y="33575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3157538" y="33575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4760913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156450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559425" y="415607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357938" y="415607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4764088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159625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562600" y="49371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6361113" y="49371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762500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7158038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5561013" y="5745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6359525" y="5745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7164388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6365875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"/>
          <p:cNvCxnSpPr/>
          <p:nvPr/>
        </p:nvCxnSpPr>
        <p:spPr>
          <a:xfrm>
            <a:off x="4578351" y="-704850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4578351" y="-1501775"/>
            <a:ext cx="0" cy="67913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7"/>
          <p:cNvSpPr/>
          <p:nvPr/>
        </p:nvSpPr>
        <p:spPr>
          <a:xfrm>
            <a:off x="1550988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3946525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2349500" y="2570163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3148013" y="2570163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558925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3954463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357438" y="177323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3155950" y="17732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759325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7154863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5557838" y="25717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4767263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3948113" y="4154488"/>
            <a:ext cx="258762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354263" y="4935538"/>
            <a:ext cx="258762" cy="2587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3152775" y="4935538"/>
            <a:ext cx="258763" cy="25876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4768850" y="33591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567363" y="3359150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6356350" y="2571750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7162800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5565775" y="1774825"/>
            <a:ext cx="258763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6364288" y="1774825"/>
            <a:ext cx="258762" cy="25876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911225" y="16970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911225" y="56642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911225" y="486727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911225" y="40703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11225" y="32877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911225" y="248602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23288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1226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39052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4738688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5534025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6330950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153511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7116763" y="63436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7"/>
          <p:cNvCxnSpPr/>
          <p:nvPr/>
        </p:nvCxnSpPr>
        <p:spPr>
          <a:xfrm flipH="1" rot="10800000">
            <a:off x="1687513" y="5301762"/>
            <a:ext cx="795337" cy="56087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7"/>
          <p:cNvGrpSpPr/>
          <p:nvPr/>
        </p:nvGrpSpPr>
        <p:grpSpPr>
          <a:xfrm>
            <a:off x="2357438" y="5413375"/>
            <a:ext cx="250825" cy="109538"/>
            <a:chOff x="2357438" y="5414046"/>
            <a:chExt cx="250825" cy="109538"/>
          </a:xfrm>
        </p:grpSpPr>
        <p:cxnSp>
          <p:nvCxnSpPr>
            <p:cNvPr id="264" name="Google Shape;264;p7"/>
            <p:cNvCxnSpPr/>
            <p:nvPr/>
          </p:nvCxnSpPr>
          <p:spPr>
            <a:xfrm flipH="1" rot="10800000">
              <a:off x="2357438" y="5460023"/>
              <a:ext cx="250825" cy="87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7"/>
            <p:cNvSpPr/>
            <p:nvPr/>
          </p:nvSpPr>
          <p:spPr>
            <a:xfrm>
              <a:off x="2428082" y="5414046"/>
              <a:ext cx="109538" cy="10953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8"/>
          <p:cNvGraphicFramePr/>
          <p:nvPr/>
        </p:nvGraphicFramePr>
        <p:xfrm>
          <a:off x="782516" y="2364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{A6CA0962-A1AF-46DE-AA73-50564DC748EF}</a:tableStyleId>
              </a:tblPr>
              <a:tblGrid>
                <a:gridCol w="1288075"/>
                <a:gridCol w="1288075"/>
                <a:gridCol w="786475"/>
                <a:gridCol w="1262150"/>
                <a:gridCol w="2031025"/>
                <a:gridCol w="107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NE(+1,+1)/E(+1,0)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 updating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Pixel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NE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30+2x50-2x70 = -10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(0, 2)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1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3</a:t>
                      </a:r>
                      <a:endParaRPr b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3674924" y="1633907"/>
            <a:ext cx="1824154" cy="5540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8" name="Google Shape;278;p9"/>
          <p:cNvSpPr txBox="1"/>
          <p:nvPr/>
        </p:nvSpPr>
        <p:spPr>
          <a:xfrm>
            <a:off x="4087604" y="3193649"/>
            <a:ext cx="1753622" cy="277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09" l="-1383" r="-1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1353065" y="4377107"/>
            <a:ext cx="2643224" cy="55406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127" l="0" r="-4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5523122" y="4377107"/>
            <a:ext cx="2418098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446" l="-4761" r="-20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81" name="Google Shape;281;p9"/>
          <p:cNvCxnSpPr>
            <a:stCxn id="277" idx="2"/>
            <a:endCxn id="278" idx="0"/>
          </p:cNvCxnSpPr>
          <p:nvPr/>
        </p:nvCxnSpPr>
        <p:spPr>
          <a:xfrm>
            <a:off x="4587001" y="2187969"/>
            <a:ext cx="377400" cy="10056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9"/>
          <p:cNvCxnSpPr>
            <a:stCxn id="278" idx="2"/>
            <a:endCxn id="279" idx="0"/>
          </p:cNvCxnSpPr>
          <p:nvPr/>
        </p:nvCxnSpPr>
        <p:spPr>
          <a:xfrm flipH="1">
            <a:off x="2674815" y="3470713"/>
            <a:ext cx="22896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9"/>
          <p:cNvCxnSpPr>
            <a:stCxn id="278" idx="2"/>
            <a:endCxn id="280" idx="0"/>
          </p:cNvCxnSpPr>
          <p:nvPr/>
        </p:nvCxnSpPr>
        <p:spPr>
          <a:xfrm>
            <a:off x="4964415" y="3470713"/>
            <a:ext cx="1767900" cy="906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9"/>
          <p:cNvSpPr txBox="1"/>
          <p:nvPr/>
        </p:nvSpPr>
        <p:spPr>
          <a:xfrm>
            <a:off x="2986346" y="5615360"/>
            <a:ext cx="340503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1247" l="-535" r="-1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85" name="Google Shape;285;p9"/>
          <p:cNvCxnSpPr>
            <a:stCxn id="279" idx="2"/>
            <a:endCxn id="284" idx="0"/>
          </p:cNvCxnSpPr>
          <p:nvPr/>
        </p:nvCxnSpPr>
        <p:spPr>
          <a:xfrm>
            <a:off x="2674677" y="4931169"/>
            <a:ext cx="2014200" cy="6843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9"/>
          <p:cNvCxnSpPr>
            <a:stCxn id="280" idx="2"/>
            <a:endCxn id="284" idx="0"/>
          </p:cNvCxnSpPr>
          <p:nvPr/>
        </p:nvCxnSpPr>
        <p:spPr>
          <a:xfrm flipH="1">
            <a:off x="4688871" y="5115771"/>
            <a:ext cx="2043300" cy="4995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9"/>
          <p:cNvCxnSpPr>
            <a:stCxn id="284" idx="2"/>
          </p:cNvCxnSpPr>
          <p:nvPr/>
        </p:nvCxnSpPr>
        <p:spPr>
          <a:xfrm>
            <a:off x="4688864" y="5892359"/>
            <a:ext cx="0" cy="3942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9"/>
          <p:cNvCxnSpPr>
            <a:stCxn id="284" idx="3"/>
          </p:cNvCxnSpPr>
          <p:nvPr/>
        </p:nvCxnSpPr>
        <p:spPr>
          <a:xfrm>
            <a:off x="6391381" y="5753860"/>
            <a:ext cx="2313000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9"/>
          <p:cNvCxnSpPr/>
          <p:nvPr/>
        </p:nvCxnSpPr>
        <p:spPr>
          <a:xfrm rot="10800000">
            <a:off x="8633012" y="2690809"/>
            <a:ext cx="71373" cy="306305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9"/>
          <p:cNvCxnSpPr/>
          <p:nvPr/>
        </p:nvCxnSpPr>
        <p:spPr>
          <a:xfrm rot="10800000">
            <a:off x="4546060" y="2690809"/>
            <a:ext cx="4086952" cy="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9"/>
          <p:cNvSpPr txBox="1"/>
          <p:nvPr/>
        </p:nvSpPr>
        <p:spPr>
          <a:xfrm>
            <a:off x="6519037" y="572161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/>
        </p:nvSpPr>
        <p:spPr>
          <a:xfrm>
            <a:off x="4688863" y="588303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4468289" y="622578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2920105" y="363837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5802029" y="359720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333523" y="1861295"/>
            <a:ext cx="885435" cy="553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395" l="-12413" r="-5515" t="-15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2006-08-11T09:25:18Z</dcterms:created>
  <dc:creator>Brian Mac Namee</dc:creator>
</cp:coreProperties>
</file>