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6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Farhana\Office\CSE423\Live%20Class\July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Farhana\Office\CSE423\Live%20Class\July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159667541557303E-2"/>
          <c:y val="7.2635036110193646E-2"/>
          <c:w val="0.90339588801399828"/>
          <c:h val="0.844750474343961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Sheet1!$E$2:$E$122</c:f>
              <c:numCache>
                <c:formatCode>General</c:formatCode>
                <c:ptCount val="121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44</c:v>
                </c:pt>
                <c:pt idx="75">
                  <c:v>45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50</c:v>
                </c:pt>
                <c:pt idx="81">
                  <c:v>51</c:v>
                </c:pt>
                <c:pt idx="82">
                  <c:v>52</c:v>
                </c:pt>
                <c:pt idx="83">
                  <c:v>53</c:v>
                </c:pt>
                <c:pt idx="84">
                  <c:v>54</c:v>
                </c:pt>
                <c:pt idx="85">
                  <c:v>55</c:v>
                </c:pt>
                <c:pt idx="86">
                  <c:v>56</c:v>
                </c:pt>
                <c:pt idx="87">
                  <c:v>57</c:v>
                </c:pt>
                <c:pt idx="88">
                  <c:v>58</c:v>
                </c:pt>
                <c:pt idx="89">
                  <c:v>59</c:v>
                </c:pt>
                <c:pt idx="90">
                  <c:v>60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66</c:v>
                </c:pt>
                <c:pt idx="97">
                  <c:v>67</c:v>
                </c:pt>
                <c:pt idx="98">
                  <c:v>68</c:v>
                </c:pt>
                <c:pt idx="99">
                  <c:v>69</c:v>
                </c:pt>
                <c:pt idx="100">
                  <c:v>70</c:v>
                </c:pt>
                <c:pt idx="101">
                  <c:v>71</c:v>
                </c:pt>
                <c:pt idx="102">
                  <c:v>72</c:v>
                </c:pt>
                <c:pt idx="103">
                  <c:v>73</c:v>
                </c:pt>
                <c:pt idx="104">
                  <c:v>74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78</c:v>
                </c:pt>
                <c:pt idx="109">
                  <c:v>79</c:v>
                </c:pt>
                <c:pt idx="110">
                  <c:v>80</c:v>
                </c:pt>
                <c:pt idx="111">
                  <c:v>81</c:v>
                </c:pt>
                <c:pt idx="112">
                  <c:v>82</c:v>
                </c:pt>
                <c:pt idx="113">
                  <c:v>83</c:v>
                </c:pt>
                <c:pt idx="114">
                  <c:v>84</c:v>
                </c:pt>
                <c:pt idx="115">
                  <c:v>85</c:v>
                </c:pt>
                <c:pt idx="116">
                  <c:v>86</c:v>
                </c:pt>
                <c:pt idx="117">
                  <c:v>87</c:v>
                </c:pt>
                <c:pt idx="118">
                  <c:v>88</c:v>
                </c:pt>
                <c:pt idx="119">
                  <c:v>89</c:v>
                </c:pt>
                <c:pt idx="120">
                  <c:v>90</c:v>
                </c:pt>
              </c:numCache>
            </c:numRef>
          </c:xVal>
          <c:yVal>
            <c:numRef>
              <c:f>Sheet1!$F$2:$F$122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22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24</c:v>
                </c:pt>
                <c:pt idx="23">
                  <c:v>24</c:v>
                </c:pt>
                <c:pt idx="24">
                  <c:v>24</c:v>
                </c:pt>
                <c:pt idx="25">
                  <c:v>24</c:v>
                </c:pt>
                <c:pt idx="26">
                  <c:v>24</c:v>
                </c:pt>
                <c:pt idx="27">
                  <c:v>24</c:v>
                </c:pt>
                <c:pt idx="28">
                  <c:v>25</c:v>
                </c:pt>
                <c:pt idx="29">
                  <c:v>25</c:v>
                </c:pt>
                <c:pt idx="30">
                  <c:v>25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29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31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31</c:v>
                </c:pt>
                <c:pt idx="69">
                  <c:v>31</c:v>
                </c:pt>
                <c:pt idx="70">
                  <c:v>32</c:v>
                </c:pt>
                <c:pt idx="71">
                  <c:v>32</c:v>
                </c:pt>
                <c:pt idx="72">
                  <c:v>32</c:v>
                </c:pt>
                <c:pt idx="73">
                  <c:v>32</c:v>
                </c:pt>
                <c:pt idx="74">
                  <c:v>32</c:v>
                </c:pt>
                <c:pt idx="75">
                  <c:v>32</c:v>
                </c:pt>
                <c:pt idx="76">
                  <c:v>33</c:v>
                </c:pt>
                <c:pt idx="77">
                  <c:v>33</c:v>
                </c:pt>
                <c:pt idx="78">
                  <c:v>33</c:v>
                </c:pt>
                <c:pt idx="79">
                  <c:v>33</c:v>
                </c:pt>
                <c:pt idx="80">
                  <c:v>33</c:v>
                </c:pt>
                <c:pt idx="81">
                  <c:v>33</c:v>
                </c:pt>
                <c:pt idx="82">
                  <c:v>34</c:v>
                </c:pt>
                <c:pt idx="83">
                  <c:v>34</c:v>
                </c:pt>
                <c:pt idx="84">
                  <c:v>34</c:v>
                </c:pt>
                <c:pt idx="85">
                  <c:v>34</c:v>
                </c:pt>
                <c:pt idx="86">
                  <c:v>34</c:v>
                </c:pt>
                <c:pt idx="87">
                  <c:v>34</c:v>
                </c:pt>
                <c:pt idx="88">
                  <c:v>35</c:v>
                </c:pt>
                <c:pt idx="89">
                  <c:v>35</c:v>
                </c:pt>
                <c:pt idx="90">
                  <c:v>35</c:v>
                </c:pt>
                <c:pt idx="91">
                  <c:v>35</c:v>
                </c:pt>
                <c:pt idx="92">
                  <c:v>35</c:v>
                </c:pt>
                <c:pt idx="93">
                  <c:v>35</c:v>
                </c:pt>
                <c:pt idx="94">
                  <c:v>36</c:v>
                </c:pt>
                <c:pt idx="95">
                  <c:v>36</c:v>
                </c:pt>
                <c:pt idx="96">
                  <c:v>36</c:v>
                </c:pt>
                <c:pt idx="97">
                  <c:v>36</c:v>
                </c:pt>
                <c:pt idx="98">
                  <c:v>36</c:v>
                </c:pt>
                <c:pt idx="99">
                  <c:v>36</c:v>
                </c:pt>
                <c:pt idx="100">
                  <c:v>37</c:v>
                </c:pt>
                <c:pt idx="101">
                  <c:v>37</c:v>
                </c:pt>
                <c:pt idx="102">
                  <c:v>37</c:v>
                </c:pt>
                <c:pt idx="103">
                  <c:v>37</c:v>
                </c:pt>
                <c:pt idx="104">
                  <c:v>37</c:v>
                </c:pt>
                <c:pt idx="105">
                  <c:v>37</c:v>
                </c:pt>
                <c:pt idx="106">
                  <c:v>38</c:v>
                </c:pt>
                <c:pt idx="107">
                  <c:v>38</c:v>
                </c:pt>
                <c:pt idx="108">
                  <c:v>38</c:v>
                </c:pt>
                <c:pt idx="109">
                  <c:v>38</c:v>
                </c:pt>
                <c:pt idx="110">
                  <c:v>38</c:v>
                </c:pt>
                <c:pt idx="111">
                  <c:v>38</c:v>
                </c:pt>
                <c:pt idx="112">
                  <c:v>39</c:v>
                </c:pt>
                <c:pt idx="113">
                  <c:v>39</c:v>
                </c:pt>
                <c:pt idx="114">
                  <c:v>39</c:v>
                </c:pt>
                <c:pt idx="115">
                  <c:v>39</c:v>
                </c:pt>
                <c:pt idx="116">
                  <c:v>39</c:v>
                </c:pt>
                <c:pt idx="117">
                  <c:v>39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73641696"/>
        <c:axId val="-673634624"/>
      </c:scatterChart>
      <c:valAx>
        <c:axId val="-67364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3634624"/>
        <c:crosses val="autoZero"/>
        <c:crossBetween val="midCat"/>
      </c:valAx>
      <c:valAx>
        <c:axId val="-67363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3641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Sheet2!$E$2:$E$22</c:f>
              <c:numCache>
                <c:formatCode>General</c:formatCode>
                <c:ptCount val="2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</c:numCache>
            </c:numRef>
          </c:xVal>
          <c:yVal>
            <c:numRef>
              <c:f>Sheet2!$F$2:$F$22</c:f>
              <c:numCache>
                <c:formatCode>General</c:formatCode>
                <c:ptCount val="21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61369248"/>
        <c:axId val="-761373600"/>
      </c:scatterChart>
      <c:valAx>
        <c:axId val="-76136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1373600"/>
        <c:crosses val="autoZero"/>
        <c:crossBetween val="midCat"/>
      </c:valAx>
      <c:valAx>
        <c:axId val="-76137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1369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DB8B6-16D1-4C33-8419-1D6A11A953E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0AC33-4239-45AB-A1B6-2379059835F2}">
      <dgm:prSet phldrT="[Text]"/>
      <dgm:spPr/>
      <dgm:t>
        <a:bodyPr/>
        <a:lstStyle/>
        <a:p>
          <a:r>
            <a:rPr lang="en-US" dirty="0" smtClean="0"/>
            <a:t>Input (x</a:t>
          </a:r>
          <a:r>
            <a:rPr lang="en-US" baseline="-25000" dirty="0" smtClean="0"/>
            <a:t>1</a:t>
          </a:r>
          <a:r>
            <a:rPr lang="en-US" dirty="0" smtClean="0"/>
            <a:t>, y</a:t>
          </a:r>
          <a:r>
            <a:rPr lang="en-US" baseline="-25000" dirty="0" smtClean="0"/>
            <a:t>1</a:t>
          </a:r>
          <a:r>
            <a:rPr lang="en-US" dirty="0" smtClean="0"/>
            <a:t>) to (x</a:t>
          </a:r>
          <a:r>
            <a:rPr lang="en-US" baseline="-25000" dirty="0" smtClean="0"/>
            <a:t>2</a:t>
          </a:r>
          <a:r>
            <a:rPr lang="en-US" dirty="0" smtClean="0"/>
            <a:t>,y</a:t>
          </a:r>
          <a:r>
            <a:rPr lang="en-US" baseline="-25000" dirty="0" smtClean="0"/>
            <a:t>2</a:t>
          </a:r>
          <a:r>
            <a:rPr lang="en-US" dirty="0" smtClean="0"/>
            <a:t>) for a line of Zone </a:t>
          </a:r>
          <a:r>
            <a:rPr lang="en-US" i="1" dirty="0" smtClean="0"/>
            <a:t>M, </a:t>
          </a:r>
          <a:r>
            <a:rPr lang="en-US" i="0" dirty="0" smtClean="0"/>
            <a:t>where </a:t>
          </a:r>
          <a:r>
            <a:rPr lang="en-US" i="1" dirty="0" smtClean="0"/>
            <a:t>M ={0, 1, …, 7}</a:t>
          </a:r>
          <a:endParaRPr lang="en-US" dirty="0"/>
        </a:p>
      </dgm:t>
    </dgm:pt>
    <dgm:pt modelId="{CF966DCE-2954-4526-B541-F23B5363BA91}" type="parTrans" cxnId="{7A268E09-C05C-4DC3-9E67-6BD000EA6B00}">
      <dgm:prSet/>
      <dgm:spPr/>
      <dgm:t>
        <a:bodyPr/>
        <a:lstStyle/>
        <a:p>
          <a:endParaRPr lang="en-US"/>
        </a:p>
      </dgm:t>
    </dgm:pt>
    <dgm:pt modelId="{B9AA82E2-A2C9-4FAF-952D-6C1272F3722A}" type="sibTrans" cxnId="{7A268E09-C05C-4DC3-9E67-6BD000EA6B00}">
      <dgm:prSet/>
      <dgm:spPr/>
      <dgm:t>
        <a:bodyPr/>
        <a:lstStyle/>
        <a:p>
          <a:endParaRPr lang="en-US"/>
        </a:p>
      </dgm:t>
    </dgm:pt>
    <dgm:pt modelId="{E65BA0E6-3F5D-4D03-B14D-D918FECAACFE}">
      <dgm:prSet phldrT="[Text]"/>
      <dgm:spPr/>
      <dgm:t>
        <a:bodyPr/>
        <a:lstStyle/>
        <a:p>
          <a:r>
            <a:rPr lang="en-US" dirty="0" smtClean="0"/>
            <a:t>Convert the coordinates of a line in Zone </a:t>
          </a:r>
          <a:r>
            <a:rPr lang="en-US" i="1" dirty="0" smtClean="0"/>
            <a:t>M </a:t>
          </a:r>
          <a:r>
            <a:rPr lang="en-US" i="0" dirty="0" smtClean="0"/>
            <a:t>into the coordinates of a line in Zone 0</a:t>
          </a:r>
          <a:endParaRPr lang="en-US" dirty="0"/>
        </a:p>
      </dgm:t>
    </dgm:pt>
    <dgm:pt modelId="{5FAF3D67-247B-42AE-A255-FB31FDF370A2}" type="parTrans" cxnId="{830524EF-62C2-4905-8645-E2D3530C1B58}">
      <dgm:prSet/>
      <dgm:spPr/>
      <dgm:t>
        <a:bodyPr/>
        <a:lstStyle/>
        <a:p>
          <a:endParaRPr lang="en-US"/>
        </a:p>
      </dgm:t>
    </dgm:pt>
    <dgm:pt modelId="{8926C320-C000-42BE-844C-B86C6F48949C}" type="sibTrans" cxnId="{830524EF-62C2-4905-8645-E2D3530C1B58}">
      <dgm:prSet/>
      <dgm:spPr/>
      <dgm:t>
        <a:bodyPr/>
        <a:lstStyle/>
        <a:p>
          <a:endParaRPr lang="en-US"/>
        </a:p>
      </dgm:t>
    </dgm:pt>
    <dgm:pt modelId="{6D65A553-31AB-449A-B691-CFB1415FDCE0}">
      <dgm:prSet phldrT="[Text]"/>
      <dgm:spPr/>
      <dgm:t>
        <a:bodyPr/>
        <a:lstStyle/>
        <a:p>
          <a:r>
            <a:rPr lang="en-US" dirty="0" smtClean="0"/>
            <a:t>Use the existing midpoint line drawing algorithm for Zone 0</a:t>
          </a:r>
          <a:endParaRPr lang="en-US" dirty="0"/>
        </a:p>
      </dgm:t>
    </dgm:pt>
    <dgm:pt modelId="{AAAB7653-87D9-40DE-BEA6-F8C66827621D}" type="parTrans" cxnId="{0D31BDD8-3709-4CD0-ACD5-08CCC89A87C6}">
      <dgm:prSet/>
      <dgm:spPr/>
      <dgm:t>
        <a:bodyPr/>
        <a:lstStyle/>
        <a:p>
          <a:endParaRPr lang="en-US"/>
        </a:p>
      </dgm:t>
    </dgm:pt>
    <dgm:pt modelId="{CA033487-5754-4E08-81F9-5B5263163D9B}" type="sibTrans" cxnId="{0D31BDD8-3709-4CD0-ACD5-08CCC89A87C6}">
      <dgm:prSet/>
      <dgm:spPr/>
      <dgm:t>
        <a:bodyPr/>
        <a:lstStyle/>
        <a:p>
          <a:endParaRPr lang="en-US"/>
        </a:p>
      </dgm:t>
    </dgm:pt>
    <dgm:pt modelId="{31FFBE00-8D3E-45B7-B3A7-91F0D23BC0E6}">
      <dgm:prSet/>
      <dgm:spPr/>
      <dgm:t>
        <a:bodyPr/>
        <a:lstStyle/>
        <a:p>
          <a:r>
            <a:rPr lang="en-US" dirty="0" smtClean="0"/>
            <a:t>Convert the points (x, y) back to original Zone </a:t>
          </a:r>
          <a:r>
            <a:rPr lang="en-US" i="1" dirty="0" smtClean="0"/>
            <a:t>M</a:t>
          </a:r>
          <a:endParaRPr lang="en-US" i="1" dirty="0"/>
        </a:p>
      </dgm:t>
    </dgm:pt>
    <dgm:pt modelId="{40111006-CE41-4290-B4AB-DFC2D1252BEC}" type="parTrans" cxnId="{72F2F18A-5857-48AE-875F-953ED026BFFF}">
      <dgm:prSet/>
      <dgm:spPr/>
      <dgm:t>
        <a:bodyPr/>
        <a:lstStyle/>
        <a:p>
          <a:endParaRPr lang="en-US"/>
        </a:p>
      </dgm:t>
    </dgm:pt>
    <dgm:pt modelId="{DD1A0842-0590-406F-AAE8-8899E03F7B59}" type="sibTrans" cxnId="{72F2F18A-5857-48AE-875F-953ED026BFFF}">
      <dgm:prSet/>
      <dgm:spPr/>
      <dgm:t>
        <a:bodyPr/>
        <a:lstStyle/>
        <a:p>
          <a:endParaRPr lang="en-US"/>
        </a:p>
      </dgm:t>
    </dgm:pt>
    <dgm:pt modelId="{E81280BE-198C-41BF-A3B1-B9CB289C5516}" type="pres">
      <dgm:prSet presAssocID="{325DB8B6-16D1-4C33-8419-1D6A11A953EB}" presName="outerComposite" presStyleCnt="0">
        <dgm:presLayoutVars>
          <dgm:chMax val="5"/>
          <dgm:dir/>
          <dgm:resizeHandles val="exact"/>
        </dgm:presLayoutVars>
      </dgm:prSet>
      <dgm:spPr/>
    </dgm:pt>
    <dgm:pt modelId="{0F873EBC-A1F5-439C-869D-4833A03474FE}" type="pres">
      <dgm:prSet presAssocID="{325DB8B6-16D1-4C33-8419-1D6A11A953EB}" presName="dummyMaxCanvas" presStyleCnt="0">
        <dgm:presLayoutVars/>
      </dgm:prSet>
      <dgm:spPr/>
    </dgm:pt>
    <dgm:pt modelId="{CA19B788-5D70-4CEA-9EE9-9FD7B83EA389}" type="pres">
      <dgm:prSet presAssocID="{325DB8B6-16D1-4C33-8419-1D6A11A953EB}" presName="FourNodes_1" presStyleLbl="node1" presStyleIdx="0" presStyleCnt="4">
        <dgm:presLayoutVars>
          <dgm:bulletEnabled val="1"/>
        </dgm:presLayoutVars>
      </dgm:prSet>
      <dgm:spPr/>
    </dgm:pt>
    <dgm:pt modelId="{68055E98-0872-461F-8019-74873DDB434A}" type="pres">
      <dgm:prSet presAssocID="{325DB8B6-16D1-4C33-8419-1D6A11A953EB}" presName="FourNodes_2" presStyleLbl="node1" presStyleIdx="1" presStyleCnt="4">
        <dgm:presLayoutVars>
          <dgm:bulletEnabled val="1"/>
        </dgm:presLayoutVars>
      </dgm:prSet>
      <dgm:spPr/>
    </dgm:pt>
    <dgm:pt modelId="{2088DFA5-F281-4148-B584-1BA27382E718}" type="pres">
      <dgm:prSet presAssocID="{325DB8B6-16D1-4C33-8419-1D6A11A953EB}" presName="FourNodes_3" presStyleLbl="node1" presStyleIdx="2" presStyleCnt="4">
        <dgm:presLayoutVars>
          <dgm:bulletEnabled val="1"/>
        </dgm:presLayoutVars>
      </dgm:prSet>
      <dgm:spPr/>
    </dgm:pt>
    <dgm:pt modelId="{85008588-F9BC-48B5-A74B-42C66260E35E}" type="pres">
      <dgm:prSet presAssocID="{325DB8B6-16D1-4C33-8419-1D6A11A953E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595EA-2775-45D4-88FB-042E27285332}" type="pres">
      <dgm:prSet presAssocID="{325DB8B6-16D1-4C33-8419-1D6A11A953EB}" presName="FourConn_1-2" presStyleLbl="fgAccFollowNode1" presStyleIdx="0" presStyleCnt="3">
        <dgm:presLayoutVars>
          <dgm:bulletEnabled val="1"/>
        </dgm:presLayoutVars>
      </dgm:prSet>
      <dgm:spPr/>
    </dgm:pt>
    <dgm:pt modelId="{93D4D141-B8F4-4675-8F92-BAFD7E90C701}" type="pres">
      <dgm:prSet presAssocID="{325DB8B6-16D1-4C33-8419-1D6A11A953EB}" presName="FourConn_2-3" presStyleLbl="fgAccFollowNode1" presStyleIdx="1" presStyleCnt="3">
        <dgm:presLayoutVars>
          <dgm:bulletEnabled val="1"/>
        </dgm:presLayoutVars>
      </dgm:prSet>
      <dgm:spPr/>
    </dgm:pt>
    <dgm:pt modelId="{DE150C0D-AE7D-4257-AADC-BEB614488D0B}" type="pres">
      <dgm:prSet presAssocID="{325DB8B6-16D1-4C33-8419-1D6A11A953EB}" presName="FourConn_3-4" presStyleLbl="fgAccFollowNode1" presStyleIdx="2" presStyleCnt="3">
        <dgm:presLayoutVars>
          <dgm:bulletEnabled val="1"/>
        </dgm:presLayoutVars>
      </dgm:prSet>
      <dgm:spPr/>
    </dgm:pt>
    <dgm:pt modelId="{F9A65204-8110-47DB-BDE4-BAE75521F186}" type="pres">
      <dgm:prSet presAssocID="{325DB8B6-16D1-4C33-8419-1D6A11A953EB}" presName="FourNodes_1_text" presStyleLbl="node1" presStyleIdx="3" presStyleCnt="4">
        <dgm:presLayoutVars>
          <dgm:bulletEnabled val="1"/>
        </dgm:presLayoutVars>
      </dgm:prSet>
      <dgm:spPr/>
    </dgm:pt>
    <dgm:pt modelId="{87596A27-0238-4350-B317-759CBD7421A1}" type="pres">
      <dgm:prSet presAssocID="{325DB8B6-16D1-4C33-8419-1D6A11A953EB}" presName="FourNodes_2_text" presStyleLbl="node1" presStyleIdx="3" presStyleCnt="4">
        <dgm:presLayoutVars>
          <dgm:bulletEnabled val="1"/>
        </dgm:presLayoutVars>
      </dgm:prSet>
      <dgm:spPr/>
    </dgm:pt>
    <dgm:pt modelId="{0A3F27FB-C0E9-44EE-8880-BD42A41CDC1F}" type="pres">
      <dgm:prSet presAssocID="{325DB8B6-16D1-4C33-8419-1D6A11A953EB}" presName="FourNodes_3_text" presStyleLbl="node1" presStyleIdx="3" presStyleCnt="4">
        <dgm:presLayoutVars>
          <dgm:bulletEnabled val="1"/>
        </dgm:presLayoutVars>
      </dgm:prSet>
      <dgm:spPr/>
    </dgm:pt>
    <dgm:pt modelId="{7EBED09A-F01B-4EAA-97B9-448A9CAC637E}" type="pres">
      <dgm:prSet presAssocID="{325DB8B6-16D1-4C33-8419-1D6A11A953E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CCB93-CDBC-4779-8C06-0710C0A5DA0C}" type="presOf" srcId="{CA033487-5754-4E08-81F9-5B5263163D9B}" destId="{DE150C0D-AE7D-4257-AADC-BEB614488D0B}" srcOrd="0" destOrd="0" presId="urn:microsoft.com/office/officeart/2005/8/layout/vProcess5"/>
    <dgm:cxn modelId="{538F9038-3E1B-4F32-9F14-E0201CFC36FF}" type="presOf" srcId="{E65BA0E6-3F5D-4D03-B14D-D918FECAACFE}" destId="{87596A27-0238-4350-B317-759CBD7421A1}" srcOrd="1" destOrd="0" presId="urn:microsoft.com/office/officeart/2005/8/layout/vProcess5"/>
    <dgm:cxn modelId="{0D2C886D-D9E4-4562-9B9E-474914C15C4A}" type="presOf" srcId="{325DB8B6-16D1-4C33-8419-1D6A11A953EB}" destId="{E81280BE-198C-41BF-A3B1-B9CB289C5516}" srcOrd="0" destOrd="0" presId="urn:microsoft.com/office/officeart/2005/8/layout/vProcess5"/>
    <dgm:cxn modelId="{830524EF-62C2-4905-8645-E2D3530C1B58}" srcId="{325DB8B6-16D1-4C33-8419-1D6A11A953EB}" destId="{E65BA0E6-3F5D-4D03-B14D-D918FECAACFE}" srcOrd="1" destOrd="0" parTransId="{5FAF3D67-247B-42AE-A255-FB31FDF370A2}" sibTransId="{8926C320-C000-42BE-844C-B86C6F48949C}"/>
    <dgm:cxn modelId="{25771F8D-F7C8-4B0E-9D78-9CD0F7D5D933}" type="presOf" srcId="{B9AA82E2-A2C9-4FAF-952D-6C1272F3722A}" destId="{964595EA-2775-45D4-88FB-042E27285332}" srcOrd="0" destOrd="0" presId="urn:microsoft.com/office/officeart/2005/8/layout/vProcess5"/>
    <dgm:cxn modelId="{A69C37B7-8C70-467C-88BD-EDF5498461E4}" type="presOf" srcId="{31FFBE00-8D3E-45B7-B3A7-91F0D23BC0E6}" destId="{85008588-F9BC-48B5-A74B-42C66260E35E}" srcOrd="0" destOrd="0" presId="urn:microsoft.com/office/officeart/2005/8/layout/vProcess5"/>
    <dgm:cxn modelId="{8E3F37BF-DFDF-4FD5-B420-A01DB6CA655A}" type="presOf" srcId="{8030AC33-4239-45AB-A1B6-2379059835F2}" destId="{F9A65204-8110-47DB-BDE4-BAE75521F186}" srcOrd="1" destOrd="0" presId="urn:microsoft.com/office/officeart/2005/8/layout/vProcess5"/>
    <dgm:cxn modelId="{BCBB5FFF-3B81-4381-9700-1558E94EEEF5}" type="presOf" srcId="{6D65A553-31AB-449A-B691-CFB1415FDCE0}" destId="{0A3F27FB-C0E9-44EE-8880-BD42A41CDC1F}" srcOrd="1" destOrd="0" presId="urn:microsoft.com/office/officeart/2005/8/layout/vProcess5"/>
    <dgm:cxn modelId="{660DE2BE-B641-4C33-9FE9-305CC571CBB6}" type="presOf" srcId="{8030AC33-4239-45AB-A1B6-2379059835F2}" destId="{CA19B788-5D70-4CEA-9EE9-9FD7B83EA389}" srcOrd="0" destOrd="0" presId="urn:microsoft.com/office/officeart/2005/8/layout/vProcess5"/>
    <dgm:cxn modelId="{92CD930A-4952-46D5-84B7-B80798C531D6}" type="presOf" srcId="{8926C320-C000-42BE-844C-B86C6F48949C}" destId="{93D4D141-B8F4-4675-8F92-BAFD7E90C701}" srcOrd="0" destOrd="0" presId="urn:microsoft.com/office/officeart/2005/8/layout/vProcess5"/>
    <dgm:cxn modelId="{72F2F18A-5857-48AE-875F-953ED026BFFF}" srcId="{325DB8B6-16D1-4C33-8419-1D6A11A953EB}" destId="{31FFBE00-8D3E-45B7-B3A7-91F0D23BC0E6}" srcOrd="3" destOrd="0" parTransId="{40111006-CE41-4290-B4AB-DFC2D1252BEC}" sibTransId="{DD1A0842-0590-406F-AAE8-8899E03F7B59}"/>
    <dgm:cxn modelId="{1BA0BD25-68A9-43AF-8FFD-DFAF129657F8}" type="presOf" srcId="{31FFBE00-8D3E-45B7-B3A7-91F0D23BC0E6}" destId="{7EBED09A-F01B-4EAA-97B9-448A9CAC637E}" srcOrd="1" destOrd="0" presId="urn:microsoft.com/office/officeart/2005/8/layout/vProcess5"/>
    <dgm:cxn modelId="{0D31BDD8-3709-4CD0-ACD5-08CCC89A87C6}" srcId="{325DB8B6-16D1-4C33-8419-1D6A11A953EB}" destId="{6D65A553-31AB-449A-B691-CFB1415FDCE0}" srcOrd="2" destOrd="0" parTransId="{AAAB7653-87D9-40DE-BEA6-F8C66827621D}" sibTransId="{CA033487-5754-4E08-81F9-5B5263163D9B}"/>
    <dgm:cxn modelId="{7A268E09-C05C-4DC3-9E67-6BD000EA6B00}" srcId="{325DB8B6-16D1-4C33-8419-1D6A11A953EB}" destId="{8030AC33-4239-45AB-A1B6-2379059835F2}" srcOrd="0" destOrd="0" parTransId="{CF966DCE-2954-4526-B541-F23B5363BA91}" sibTransId="{B9AA82E2-A2C9-4FAF-952D-6C1272F3722A}"/>
    <dgm:cxn modelId="{1D7C6EDA-7C0F-4432-8DE4-860963251BEB}" type="presOf" srcId="{6D65A553-31AB-449A-B691-CFB1415FDCE0}" destId="{2088DFA5-F281-4148-B584-1BA27382E718}" srcOrd="0" destOrd="0" presId="urn:microsoft.com/office/officeart/2005/8/layout/vProcess5"/>
    <dgm:cxn modelId="{0F78EC6A-44E3-4799-A229-9C5333AFB46D}" type="presOf" srcId="{E65BA0E6-3F5D-4D03-B14D-D918FECAACFE}" destId="{68055E98-0872-461F-8019-74873DDB434A}" srcOrd="0" destOrd="0" presId="urn:microsoft.com/office/officeart/2005/8/layout/vProcess5"/>
    <dgm:cxn modelId="{7401C96F-B1E2-499A-BBD0-5F570ED7B768}" type="presParOf" srcId="{E81280BE-198C-41BF-A3B1-B9CB289C5516}" destId="{0F873EBC-A1F5-439C-869D-4833A03474FE}" srcOrd="0" destOrd="0" presId="urn:microsoft.com/office/officeart/2005/8/layout/vProcess5"/>
    <dgm:cxn modelId="{A19DC7BB-8C96-4B53-98F5-FE547C4ADD55}" type="presParOf" srcId="{E81280BE-198C-41BF-A3B1-B9CB289C5516}" destId="{CA19B788-5D70-4CEA-9EE9-9FD7B83EA389}" srcOrd="1" destOrd="0" presId="urn:microsoft.com/office/officeart/2005/8/layout/vProcess5"/>
    <dgm:cxn modelId="{91D1D663-1DCB-481B-ADF8-BFA94F930781}" type="presParOf" srcId="{E81280BE-198C-41BF-A3B1-B9CB289C5516}" destId="{68055E98-0872-461F-8019-74873DDB434A}" srcOrd="2" destOrd="0" presId="urn:microsoft.com/office/officeart/2005/8/layout/vProcess5"/>
    <dgm:cxn modelId="{3EB7F840-1000-44FB-A966-1508F1FFAF29}" type="presParOf" srcId="{E81280BE-198C-41BF-A3B1-B9CB289C5516}" destId="{2088DFA5-F281-4148-B584-1BA27382E718}" srcOrd="3" destOrd="0" presId="urn:microsoft.com/office/officeart/2005/8/layout/vProcess5"/>
    <dgm:cxn modelId="{B882A2B5-8EAB-4778-B689-4A3951370019}" type="presParOf" srcId="{E81280BE-198C-41BF-A3B1-B9CB289C5516}" destId="{85008588-F9BC-48B5-A74B-42C66260E35E}" srcOrd="4" destOrd="0" presId="urn:microsoft.com/office/officeart/2005/8/layout/vProcess5"/>
    <dgm:cxn modelId="{FB110BAF-868E-4816-9D65-D0D35B4CBE1F}" type="presParOf" srcId="{E81280BE-198C-41BF-A3B1-B9CB289C5516}" destId="{964595EA-2775-45D4-88FB-042E27285332}" srcOrd="5" destOrd="0" presId="urn:microsoft.com/office/officeart/2005/8/layout/vProcess5"/>
    <dgm:cxn modelId="{7C7A10AA-56AF-4658-8C3C-4751969A278C}" type="presParOf" srcId="{E81280BE-198C-41BF-A3B1-B9CB289C5516}" destId="{93D4D141-B8F4-4675-8F92-BAFD7E90C701}" srcOrd="6" destOrd="0" presId="urn:microsoft.com/office/officeart/2005/8/layout/vProcess5"/>
    <dgm:cxn modelId="{9A5C9EC3-6752-47C2-908F-036F881CC046}" type="presParOf" srcId="{E81280BE-198C-41BF-A3B1-B9CB289C5516}" destId="{DE150C0D-AE7D-4257-AADC-BEB614488D0B}" srcOrd="7" destOrd="0" presId="urn:microsoft.com/office/officeart/2005/8/layout/vProcess5"/>
    <dgm:cxn modelId="{FDE3BA5D-32BF-453A-A193-1F8630FEE173}" type="presParOf" srcId="{E81280BE-198C-41BF-A3B1-B9CB289C5516}" destId="{F9A65204-8110-47DB-BDE4-BAE75521F186}" srcOrd="8" destOrd="0" presId="urn:microsoft.com/office/officeart/2005/8/layout/vProcess5"/>
    <dgm:cxn modelId="{9101551D-8C17-4D70-9DBE-412535B7BE34}" type="presParOf" srcId="{E81280BE-198C-41BF-A3B1-B9CB289C5516}" destId="{87596A27-0238-4350-B317-759CBD7421A1}" srcOrd="9" destOrd="0" presId="urn:microsoft.com/office/officeart/2005/8/layout/vProcess5"/>
    <dgm:cxn modelId="{2F7D7D7E-3908-40A4-8655-8D3A77E9E5F5}" type="presParOf" srcId="{E81280BE-198C-41BF-A3B1-B9CB289C5516}" destId="{0A3F27FB-C0E9-44EE-8880-BD42A41CDC1F}" srcOrd="10" destOrd="0" presId="urn:microsoft.com/office/officeart/2005/8/layout/vProcess5"/>
    <dgm:cxn modelId="{2F7DD459-63AC-4C5C-B7C9-BBF838AEC940}" type="presParOf" srcId="{E81280BE-198C-41BF-A3B1-B9CB289C5516}" destId="{7EBED09A-F01B-4EAA-97B9-448A9CAC637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DB8B6-16D1-4C33-8419-1D6A11A953E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0AC33-4239-45AB-A1B6-2379059835F2}">
      <dgm:prSet phldrT="[Text]"/>
      <dgm:spPr/>
      <dgm:t>
        <a:bodyPr/>
        <a:lstStyle/>
        <a:p>
          <a:r>
            <a:rPr lang="en-US" dirty="0" smtClean="0"/>
            <a:t>Input (x</a:t>
          </a:r>
          <a:r>
            <a:rPr lang="en-US" baseline="-25000" dirty="0" smtClean="0"/>
            <a:t>1</a:t>
          </a:r>
          <a:r>
            <a:rPr lang="en-US" dirty="0" smtClean="0"/>
            <a:t>, y</a:t>
          </a:r>
          <a:r>
            <a:rPr lang="en-US" baseline="-25000" dirty="0" smtClean="0"/>
            <a:t>1</a:t>
          </a:r>
          <a:r>
            <a:rPr lang="en-US" dirty="0" smtClean="0"/>
            <a:t>) to (x</a:t>
          </a:r>
          <a:r>
            <a:rPr lang="en-US" baseline="-25000" dirty="0" smtClean="0"/>
            <a:t>2</a:t>
          </a:r>
          <a:r>
            <a:rPr lang="en-US" dirty="0" smtClean="0"/>
            <a:t>,y</a:t>
          </a:r>
          <a:r>
            <a:rPr lang="en-US" baseline="-25000" dirty="0" smtClean="0"/>
            <a:t>2</a:t>
          </a:r>
          <a:r>
            <a:rPr lang="en-US" dirty="0" smtClean="0"/>
            <a:t>) for a line of Zone </a:t>
          </a:r>
          <a:r>
            <a:rPr lang="en-US" i="1" dirty="0" smtClean="0"/>
            <a:t>M, </a:t>
          </a:r>
          <a:r>
            <a:rPr lang="en-US" i="0" dirty="0" smtClean="0"/>
            <a:t>where </a:t>
          </a:r>
          <a:r>
            <a:rPr lang="en-US" i="1" dirty="0" smtClean="0"/>
            <a:t>M ={0, 1, …, 7}</a:t>
          </a:r>
          <a:endParaRPr lang="en-US" dirty="0"/>
        </a:p>
      </dgm:t>
    </dgm:pt>
    <dgm:pt modelId="{CF966DCE-2954-4526-B541-F23B5363BA91}" type="parTrans" cxnId="{7A268E09-C05C-4DC3-9E67-6BD000EA6B00}">
      <dgm:prSet/>
      <dgm:spPr/>
      <dgm:t>
        <a:bodyPr/>
        <a:lstStyle/>
        <a:p>
          <a:endParaRPr lang="en-US"/>
        </a:p>
      </dgm:t>
    </dgm:pt>
    <dgm:pt modelId="{B9AA82E2-A2C9-4FAF-952D-6C1272F3722A}" type="sibTrans" cxnId="{7A268E09-C05C-4DC3-9E67-6BD000EA6B00}">
      <dgm:prSet/>
      <dgm:spPr/>
      <dgm:t>
        <a:bodyPr/>
        <a:lstStyle/>
        <a:p>
          <a:endParaRPr lang="en-US"/>
        </a:p>
      </dgm:t>
    </dgm:pt>
    <dgm:pt modelId="{E65BA0E6-3F5D-4D03-B14D-D918FECAACFE}">
      <dgm:prSet phldrT="[Text]"/>
      <dgm:spPr/>
      <dgm:t>
        <a:bodyPr/>
        <a:lstStyle/>
        <a:p>
          <a:r>
            <a:rPr lang="en-US" dirty="0" smtClean="0"/>
            <a:t>Convert the coordinates of a line in Zone </a:t>
          </a:r>
          <a:r>
            <a:rPr lang="en-US" i="1" dirty="0" smtClean="0"/>
            <a:t>M </a:t>
          </a:r>
          <a:r>
            <a:rPr lang="en-US" i="0" dirty="0" smtClean="0"/>
            <a:t>into the coordinates of a line in Zone 0</a:t>
          </a:r>
          <a:endParaRPr lang="en-US" dirty="0"/>
        </a:p>
      </dgm:t>
    </dgm:pt>
    <dgm:pt modelId="{5FAF3D67-247B-42AE-A255-FB31FDF370A2}" type="parTrans" cxnId="{830524EF-62C2-4905-8645-E2D3530C1B58}">
      <dgm:prSet/>
      <dgm:spPr/>
      <dgm:t>
        <a:bodyPr/>
        <a:lstStyle/>
        <a:p>
          <a:endParaRPr lang="en-US"/>
        </a:p>
      </dgm:t>
    </dgm:pt>
    <dgm:pt modelId="{8926C320-C000-42BE-844C-B86C6F48949C}" type="sibTrans" cxnId="{830524EF-62C2-4905-8645-E2D3530C1B58}">
      <dgm:prSet/>
      <dgm:spPr/>
      <dgm:t>
        <a:bodyPr/>
        <a:lstStyle/>
        <a:p>
          <a:endParaRPr lang="en-US"/>
        </a:p>
      </dgm:t>
    </dgm:pt>
    <dgm:pt modelId="{6D65A553-31AB-449A-B691-CFB1415FDCE0}">
      <dgm:prSet phldrT="[Text]"/>
      <dgm:spPr/>
      <dgm:t>
        <a:bodyPr/>
        <a:lstStyle/>
        <a:p>
          <a:r>
            <a:rPr lang="en-US" dirty="0" smtClean="0"/>
            <a:t>Use the existing midpoint line drawing algorithm for Zone 0</a:t>
          </a:r>
          <a:endParaRPr lang="en-US" dirty="0"/>
        </a:p>
      </dgm:t>
    </dgm:pt>
    <dgm:pt modelId="{AAAB7653-87D9-40DE-BEA6-F8C66827621D}" type="parTrans" cxnId="{0D31BDD8-3709-4CD0-ACD5-08CCC89A87C6}">
      <dgm:prSet/>
      <dgm:spPr/>
      <dgm:t>
        <a:bodyPr/>
        <a:lstStyle/>
        <a:p>
          <a:endParaRPr lang="en-US"/>
        </a:p>
      </dgm:t>
    </dgm:pt>
    <dgm:pt modelId="{CA033487-5754-4E08-81F9-5B5263163D9B}" type="sibTrans" cxnId="{0D31BDD8-3709-4CD0-ACD5-08CCC89A87C6}">
      <dgm:prSet/>
      <dgm:spPr/>
      <dgm:t>
        <a:bodyPr/>
        <a:lstStyle/>
        <a:p>
          <a:endParaRPr lang="en-US"/>
        </a:p>
      </dgm:t>
    </dgm:pt>
    <dgm:pt modelId="{31FFBE00-8D3E-45B7-B3A7-91F0D23BC0E6}">
      <dgm:prSet/>
      <dgm:spPr/>
      <dgm:t>
        <a:bodyPr/>
        <a:lstStyle/>
        <a:p>
          <a:r>
            <a:rPr lang="en-US" dirty="0" smtClean="0"/>
            <a:t>Convert the points (x, y) back to original Zone </a:t>
          </a:r>
          <a:r>
            <a:rPr lang="en-US" i="1" dirty="0" smtClean="0"/>
            <a:t>M</a:t>
          </a:r>
          <a:endParaRPr lang="en-US" i="1" dirty="0"/>
        </a:p>
      </dgm:t>
    </dgm:pt>
    <dgm:pt modelId="{40111006-CE41-4290-B4AB-DFC2D1252BEC}" type="parTrans" cxnId="{72F2F18A-5857-48AE-875F-953ED026BFFF}">
      <dgm:prSet/>
      <dgm:spPr/>
      <dgm:t>
        <a:bodyPr/>
        <a:lstStyle/>
        <a:p>
          <a:endParaRPr lang="en-US"/>
        </a:p>
      </dgm:t>
    </dgm:pt>
    <dgm:pt modelId="{DD1A0842-0590-406F-AAE8-8899E03F7B59}" type="sibTrans" cxnId="{72F2F18A-5857-48AE-875F-953ED026BFFF}">
      <dgm:prSet/>
      <dgm:spPr/>
      <dgm:t>
        <a:bodyPr/>
        <a:lstStyle/>
        <a:p>
          <a:endParaRPr lang="en-US"/>
        </a:p>
      </dgm:t>
    </dgm:pt>
    <dgm:pt modelId="{E81280BE-198C-41BF-A3B1-B9CB289C5516}" type="pres">
      <dgm:prSet presAssocID="{325DB8B6-16D1-4C33-8419-1D6A11A953EB}" presName="outerComposite" presStyleCnt="0">
        <dgm:presLayoutVars>
          <dgm:chMax val="5"/>
          <dgm:dir/>
          <dgm:resizeHandles val="exact"/>
        </dgm:presLayoutVars>
      </dgm:prSet>
      <dgm:spPr/>
    </dgm:pt>
    <dgm:pt modelId="{0F873EBC-A1F5-439C-869D-4833A03474FE}" type="pres">
      <dgm:prSet presAssocID="{325DB8B6-16D1-4C33-8419-1D6A11A953EB}" presName="dummyMaxCanvas" presStyleCnt="0">
        <dgm:presLayoutVars/>
      </dgm:prSet>
      <dgm:spPr/>
    </dgm:pt>
    <dgm:pt modelId="{CA19B788-5D70-4CEA-9EE9-9FD7B83EA389}" type="pres">
      <dgm:prSet presAssocID="{325DB8B6-16D1-4C33-8419-1D6A11A953EB}" presName="FourNodes_1" presStyleLbl="node1" presStyleIdx="0" presStyleCnt="4">
        <dgm:presLayoutVars>
          <dgm:bulletEnabled val="1"/>
        </dgm:presLayoutVars>
      </dgm:prSet>
      <dgm:spPr/>
    </dgm:pt>
    <dgm:pt modelId="{68055E98-0872-461F-8019-74873DDB434A}" type="pres">
      <dgm:prSet presAssocID="{325DB8B6-16D1-4C33-8419-1D6A11A953EB}" presName="FourNodes_2" presStyleLbl="node1" presStyleIdx="1" presStyleCnt="4">
        <dgm:presLayoutVars>
          <dgm:bulletEnabled val="1"/>
        </dgm:presLayoutVars>
      </dgm:prSet>
      <dgm:spPr/>
    </dgm:pt>
    <dgm:pt modelId="{2088DFA5-F281-4148-B584-1BA27382E718}" type="pres">
      <dgm:prSet presAssocID="{325DB8B6-16D1-4C33-8419-1D6A11A953EB}" presName="FourNodes_3" presStyleLbl="node1" presStyleIdx="2" presStyleCnt="4">
        <dgm:presLayoutVars>
          <dgm:bulletEnabled val="1"/>
        </dgm:presLayoutVars>
      </dgm:prSet>
      <dgm:spPr/>
    </dgm:pt>
    <dgm:pt modelId="{85008588-F9BC-48B5-A74B-42C66260E35E}" type="pres">
      <dgm:prSet presAssocID="{325DB8B6-16D1-4C33-8419-1D6A11A953E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595EA-2775-45D4-88FB-042E27285332}" type="pres">
      <dgm:prSet presAssocID="{325DB8B6-16D1-4C33-8419-1D6A11A953EB}" presName="FourConn_1-2" presStyleLbl="fgAccFollowNode1" presStyleIdx="0" presStyleCnt="3">
        <dgm:presLayoutVars>
          <dgm:bulletEnabled val="1"/>
        </dgm:presLayoutVars>
      </dgm:prSet>
      <dgm:spPr/>
    </dgm:pt>
    <dgm:pt modelId="{93D4D141-B8F4-4675-8F92-BAFD7E90C701}" type="pres">
      <dgm:prSet presAssocID="{325DB8B6-16D1-4C33-8419-1D6A11A953EB}" presName="FourConn_2-3" presStyleLbl="fgAccFollowNode1" presStyleIdx="1" presStyleCnt="3">
        <dgm:presLayoutVars>
          <dgm:bulletEnabled val="1"/>
        </dgm:presLayoutVars>
      </dgm:prSet>
      <dgm:spPr/>
    </dgm:pt>
    <dgm:pt modelId="{DE150C0D-AE7D-4257-AADC-BEB614488D0B}" type="pres">
      <dgm:prSet presAssocID="{325DB8B6-16D1-4C33-8419-1D6A11A953EB}" presName="FourConn_3-4" presStyleLbl="fgAccFollowNode1" presStyleIdx="2" presStyleCnt="3">
        <dgm:presLayoutVars>
          <dgm:bulletEnabled val="1"/>
        </dgm:presLayoutVars>
      </dgm:prSet>
      <dgm:spPr/>
    </dgm:pt>
    <dgm:pt modelId="{F9A65204-8110-47DB-BDE4-BAE75521F186}" type="pres">
      <dgm:prSet presAssocID="{325DB8B6-16D1-4C33-8419-1D6A11A953EB}" presName="FourNodes_1_text" presStyleLbl="node1" presStyleIdx="3" presStyleCnt="4">
        <dgm:presLayoutVars>
          <dgm:bulletEnabled val="1"/>
        </dgm:presLayoutVars>
      </dgm:prSet>
      <dgm:spPr/>
    </dgm:pt>
    <dgm:pt modelId="{87596A27-0238-4350-B317-759CBD7421A1}" type="pres">
      <dgm:prSet presAssocID="{325DB8B6-16D1-4C33-8419-1D6A11A953EB}" presName="FourNodes_2_text" presStyleLbl="node1" presStyleIdx="3" presStyleCnt="4">
        <dgm:presLayoutVars>
          <dgm:bulletEnabled val="1"/>
        </dgm:presLayoutVars>
      </dgm:prSet>
      <dgm:spPr/>
    </dgm:pt>
    <dgm:pt modelId="{0A3F27FB-C0E9-44EE-8880-BD42A41CDC1F}" type="pres">
      <dgm:prSet presAssocID="{325DB8B6-16D1-4C33-8419-1D6A11A953EB}" presName="FourNodes_3_text" presStyleLbl="node1" presStyleIdx="3" presStyleCnt="4">
        <dgm:presLayoutVars>
          <dgm:bulletEnabled val="1"/>
        </dgm:presLayoutVars>
      </dgm:prSet>
      <dgm:spPr/>
    </dgm:pt>
    <dgm:pt modelId="{7EBED09A-F01B-4EAA-97B9-448A9CAC637E}" type="pres">
      <dgm:prSet presAssocID="{325DB8B6-16D1-4C33-8419-1D6A11A953E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1E5D0B-C6C2-4095-BA6E-65F5A004A4A9}" type="presOf" srcId="{8030AC33-4239-45AB-A1B6-2379059835F2}" destId="{CA19B788-5D70-4CEA-9EE9-9FD7B83EA389}" srcOrd="0" destOrd="0" presId="urn:microsoft.com/office/officeart/2005/8/layout/vProcess5"/>
    <dgm:cxn modelId="{40E9B34D-5FB3-4B95-AFB2-6887499FE313}" type="presOf" srcId="{8926C320-C000-42BE-844C-B86C6F48949C}" destId="{93D4D141-B8F4-4675-8F92-BAFD7E90C701}" srcOrd="0" destOrd="0" presId="urn:microsoft.com/office/officeart/2005/8/layout/vProcess5"/>
    <dgm:cxn modelId="{72F2F18A-5857-48AE-875F-953ED026BFFF}" srcId="{325DB8B6-16D1-4C33-8419-1D6A11A953EB}" destId="{31FFBE00-8D3E-45B7-B3A7-91F0D23BC0E6}" srcOrd="3" destOrd="0" parTransId="{40111006-CE41-4290-B4AB-DFC2D1252BEC}" sibTransId="{DD1A0842-0590-406F-AAE8-8899E03F7B59}"/>
    <dgm:cxn modelId="{C1585EBE-BB38-4112-AE0A-964E63E4CF5F}" type="presOf" srcId="{31FFBE00-8D3E-45B7-B3A7-91F0D23BC0E6}" destId="{85008588-F9BC-48B5-A74B-42C66260E35E}" srcOrd="0" destOrd="0" presId="urn:microsoft.com/office/officeart/2005/8/layout/vProcess5"/>
    <dgm:cxn modelId="{72CED812-743F-4533-85DC-DF8D03E1510C}" type="presOf" srcId="{325DB8B6-16D1-4C33-8419-1D6A11A953EB}" destId="{E81280BE-198C-41BF-A3B1-B9CB289C5516}" srcOrd="0" destOrd="0" presId="urn:microsoft.com/office/officeart/2005/8/layout/vProcess5"/>
    <dgm:cxn modelId="{50AD229F-39E2-438B-A56F-B4D1F1539B26}" type="presOf" srcId="{6D65A553-31AB-449A-B691-CFB1415FDCE0}" destId="{0A3F27FB-C0E9-44EE-8880-BD42A41CDC1F}" srcOrd="1" destOrd="0" presId="urn:microsoft.com/office/officeart/2005/8/layout/vProcess5"/>
    <dgm:cxn modelId="{0D31BDD8-3709-4CD0-ACD5-08CCC89A87C6}" srcId="{325DB8B6-16D1-4C33-8419-1D6A11A953EB}" destId="{6D65A553-31AB-449A-B691-CFB1415FDCE0}" srcOrd="2" destOrd="0" parTransId="{AAAB7653-87D9-40DE-BEA6-F8C66827621D}" sibTransId="{CA033487-5754-4E08-81F9-5B5263163D9B}"/>
    <dgm:cxn modelId="{7A268E09-C05C-4DC3-9E67-6BD000EA6B00}" srcId="{325DB8B6-16D1-4C33-8419-1D6A11A953EB}" destId="{8030AC33-4239-45AB-A1B6-2379059835F2}" srcOrd="0" destOrd="0" parTransId="{CF966DCE-2954-4526-B541-F23B5363BA91}" sibTransId="{B9AA82E2-A2C9-4FAF-952D-6C1272F3722A}"/>
    <dgm:cxn modelId="{573397D3-3E0F-4A74-B3A8-42CD95F3B462}" type="presOf" srcId="{6D65A553-31AB-449A-B691-CFB1415FDCE0}" destId="{2088DFA5-F281-4148-B584-1BA27382E718}" srcOrd="0" destOrd="0" presId="urn:microsoft.com/office/officeart/2005/8/layout/vProcess5"/>
    <dgm:cxn modelId="{059F65BE-9945-44AD-8498-C5340F33335F}" type="presOf" srcId="{E65BA0E6-3F5D-4D03-B14D-D918FECAACFE}" destId="{87596A27-0238-4350-B317-759CBD7421A1}" srcOrd="1" destOrd="0" presId="urn:microsoft.com/office/officeart/2005/8/layout/vProcess5"/>
    <dgm:cxn modelId="{991A88D6-752C-4791-B808-9EFC68B451F8}" type="presOf" srcId="{31FFBE00-8D3E-45B7-B3A7-91F0D23BC0E6}" destId="{7EBED09A-F01B-4EAA-97B9-448A9CAC637E}" srcOrd="1" destOrd="0" presId="urn:microsoft.com/office/officeart/2005/8/layout/vProcess5"/>
    <dgm:cxn modelId="{0D362A2B-093E-40C6-9377-D1FBA9E0277E}" type="presOf" srcId="{CA033487-5754-4E08-81F9-5B5263163D9B}" destId="{DE150C0D-AE7D-4257-AADC-BEB614488D0B}" srcOrd="0" destOrd="0" presId="urn:microsoft.com/office/officeart/2005/8/layout/vProcess5"/>
    <dgm:cxn modelId="{34502622-A90A-4E56-9DEB-D45A8BCEF934}" type="presOf" srcId="{E65BA0E6-3F5D-4D03-B14D-D918FECAACFE}" destId="{68055E98-0872-461F-8019-74873DDB434A}" srcOrd="0" destOrd="0" presId="urn:microsoft.com/office/officeart/2005/8/layout/vProcess5"/>
    <dgm:cxn modelId="{73971AE9-435D-452A-B023-28D77DD094C9}" type="presOf" srcId="{B9AA82E2-A2C9-4FAF-952D-6C1272F3722A}" destId="{964595EA-2775-45D4-88FB-042E27285332}" srcOrd="0" destOrd="0" presId="urn:microsoft.com/office/officeart/2005/8/layout/vProcess5"/>
    <dgm:cxn modelId="{830524EF-62C2-4905-8645-E2D3530C1B58}" srcId="{325DB8B6-16D1-4C33-8419-1D6A11A953EB}" destId="{E65BA0E6-3F5D-4D03-B14D-D918FECAACFE}" srcOrd="1" destOrd="0" parTransId="{5FAF3D67-247B-42AE-A255-FB31FDF370A2}" sibTransId="{8926C320-C000-42BE-844C-B86C6F48949C}"/>
    <dgm:cxn modelId="{1ABC423C-0748-422B-B2D6-1C44BAF8D514}" type="presOf" srcId="{8030AC33-4239-45AB-A1B6-2379059835F2}" destId="{F9A65204-8110-47DB-BDE4-BAE75521F186}" srcOrd="1" destOrd="0" presId="urn:microsoft.com/office/officeart/2005/8/layout/vProcess5"/>
    <dgm:cxn modelId="{CCB8BEE6-E8DA-4DDE-93E7-6F7E824691BD}" type="presParOf" srcId="{E81280BE-198C-41BF-A3B1-B9CB289C5516}" destId="{0F873EBC-A1F5-439C-869D-4833A03474FE}" srcOrd="0" destOrd="0" presId="urn:microsoft.com/office/officeart/2005/8/layout/vProcess5"/>
    <dgm:cxn modelId="{9AF2172D-3A69-46C6-9524-D0666A9A4D40}" type="presParOf" srcId="{E81280BE-198C-41BF-A3B1-B9CB289C5516}" destId="{CA19B788-5D70-4CEA-9EE9-9FD7B83EA389}" srcOrd="1" destOrd="0" presId="urn:microsoft.com/office/officeart/2005/8/layout/vProcess5"/>
    <dgm:cxn modelId="{1AA919E4-12CC-46E2-8CB3-4DB171D2FDC4}" type="presParOf" srcId="{E81280BE-198C-41BF-A3B1-B9CB289C5516}" destId="{68055E98-0872-461F-8019-74873DDB434A}" srcOrd="2" destOrd="0" presId="urn:microsoft.com/office/officeart/2005/8/layout/vProcess5"/>
    <dgm:cxn modelId="{159FBD3F-7DBB-4FD2-A4E0-C6ACC4E82673}" type="presParOf" srcId="{E81280BE-198C-41BF-A3B1-B9CB289C5516}" destId="{2088DFA5-F281-4148-B584-1BA27382E718}" srcOrd="3" destOrd="0" presId="urn:microsoft.com/office/officeart/2005/8/layout/vProcess5"/>
    <dgm:cxn modelId="{BCC00D07-A2EE-46E1-9D41-C0E71CCCB838}" type="presParOf" srcId="{E81280BE-198C-41BF-A3B1-B9CB289C5516}" destId="{85008588-F9BC-48B5-A74B-42C66260E35E}" srcOrd="4" destOrd="0" presId="urn:microsoft.com/office/officeart/2005/8/layout/vProcess5"/>
    <dgm:cxn modelId="{1C017AB0-5267-47F6-9460-A8375AC097C6}" type="presParOf" srcId="{E81280BE-198C-41BF-A3B1-B9CB289C5516}" destId="{964595EA-2775-45D4-88FB-042E27285332}" srcOrd="5" destOrd="0" presId="urn:microsoft.com/office/officeart/2005/8/layout/vProcess5"/>
    <dgm:cxn modelId="{A16795D9-F4C2-4745-B5E1-5841BC2C1630}" type="presParOf" srcId="{E81280BE-198C-41BF-A3B1-B9CB289C5516}" destId="{93D4D141-B8F4-4675-8F92-BAFD7E90C701}" srcOrd="6" destOrd="0" presId="urn:microsoft.com/office/officeart/2005/8/layout/vProcess5"/>
    <dgm:cxn modelId="{23CF0220-7D6C-42C6-B4A3-396255B37E4E}" type="presParOf" srcId="{E81280BE-198C-41BF-A3B1-B9CB289C5516}" destId="{DE150C0D-AE7D-4257-AADC-BEB614488D0B}" srcOrd="7" destOrd="0" presId="urn:microsoft.com/office/officeart/2005/8/layout/vProcess5"/>
    <dgm:cxn modelId="{8773F273-8906-4C49-A277-51474759931B}" type="presParOf" srcId="{E81280BE-198C-41BF-A3B1-B9CB289C5516}" destId="{F9A65204-8110-47DB-BDE4-BAE75521F186}" srcOrd="8" destOrd="0" presId="urn:microsoft.com/office/officeart/2005/8/layout/vProcess5"/>
    <dgm:cxn modelId="{2A8D1C9C-30F7-4E9C-830A-64B5C0B01B0E}" type="presParOf" srcId="{E81280BE-198C-41BF-A3B1-B9CB289C5516}" destId="{87596A27-0238-4350-B317-759CBD7421A1}" srcOrd="9" destOrd="0" presId="urn:microsoft.com/office/officeart/2005/8/layout/vProcess5"/>
    <dgm:cxn modelId="{3E15446F-D0E1-450A-9791-C7299B579465}" type="presParOf" srcId="{E81280BE-198C-41BF-A3B1-B9CB289C5516}" destId="{0A3F27FB-C0E9-44EE-8880-BD42A41CDC1F}" srcOrd="10" destOrd="0" presId="urn:microsoft.com/office/officeart/2005/8/layout/vProcess5"/>
    <dgm:cxn modelId="{7B65ECE8-2351-46E9-BF65-2880CD1C1069}" type="presParOf" srcId="{E81280BE-198C-41BF-A3B1-B9CB289C5516}" destId="{7EBED09A-F01B-4EAA-97B9-448A9CAC637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DB8B6-16D1-4C33-8419-1D6A11A953E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0AC33-4239-45AB-A1B6-2379059835F2}">
      <dgm:prSet phldrT="[Text]"/>
      <dgm:spPr/>
      <dgm:t>
        <a:bodyPr/>
        <a:lstStyle/>
        <a:p>
          <a:r>
            <a:rPr lang="en-US" dirty="0" smtClean="0"/>
            <a:t>Input (x</a:t>
          </a:r>
          <a:r>
            <a:rPr lang="en-US" baseline="-25000" dirty="0" smtClean="0"/>
            <a:t>1</a:t>
          </a:r>
          <a:r>
            <a:rPr lang="en-US" dirty="0" smtClean="0"/>
            <a:t>, y</a:t>
          </a:r>
          <a:r>
            <a:rPr lang="en-US" baseline="-25000" dirty="0" smtClean="0"/>
            <a:t>1</a:t>
          </a:r>
          <a:r>
            <a:rPr lang="en-US" dirty="0" smtClean="0"/>
            <a:t>) to (x</a:t>
          </a:r>
          <a:r>
            <a:rPr lang="en-US" baseline="-25000" dirty="0" smtClean="0"/>
            <a:t>2</a:t>
          </a:r>
          <a:r>
            <a:rPr lang="en-US" dirty="0" smtClean="0"/>
            <a:t>,y</a:t>
          </a:r>
          <a:r>
            <a:rPr lang="en-US" baseline="-25000" dirty="0" smtClean="0"/>
            <a:t>2</a:t>
          </a:r>
          <a:r>
            <a:rPr lang="en-US" dirty="0" smtClean="0"/>
            <a:t>) for a line of Zone </a:t>
          </a:r>
          <a:r>
            <a:rPr lang="en-US" i="1" dirty="0" smtClean="0"/>
            <a:t>M, </a:t>
          </a:r>
          <a:r>
            <a:rPr lang="en-US" i="0" dirty="0" smtClean="0"/>
            <a:t>where </a:t>
          </a:r>
          <a:r>
            <a:rPr lang="en-US" i="1" dirty="0" smtClean="0"/>
            <a:t>M ={0, 1, …, 7}</a:t>
          </a:r>
          <a:endParaRPr lang="en-US" dirty="0"/>
        </a:p>
      </dgm:t>
    </dgm:pt>
    <dgm:pt modelId="{CF966DCE-2954-4526-B541-F23B5363BA91}" type="parTrans" cxnId="{7A268E09-C05C-4DC3-9E67-6BD000EA6B00}">
      <dgm:prSet/>
      <dgm:spPr/>
      <dgm:t>
        <a:bodyPr/>
        <a:lstStyle/>
        <a:p>
          <a:endParaRPr lang="en-US"/>
        </a:p>
      </dgm:t>
    </dgm:pt>
    <dgm:pt modelId="{B9AA82E2-A2C9-4FAF-952D-6C1272F3722A}" type="sibTrans" cxnId="{7A268E09-C05C-4DC3-9E67-6BD000EA6B00}">
      <dgm:prSet/>
      <dgm:spPr/>
      <dgm:t>
        <a:bodyPr/>
        <a:lstStyle/>
        <a:p>
          <a:endParaRPr lang="en-US"/>
        </a:p>
      </dgm:t>
    </dgm:pt>
    <dgm:pt modelId="{E65BA0E6-3F5D-4D03-B14D-D918FECAACFE}">
      <dgm:prSet phldrT="[Text]"/>
      <dgm:spPr/>
      <dgm:t>
        <a:bodyPr/>
        <a:lstStyle/>
        <a:p>
          <a:r>
            <a:rPr lang="en-US" dirty="0" smtClean="0"/>
            <a:t>Convert the coordinates of a line in Zone </a:t>
          </a:r>
          <a:r>
            <a:rPr lang="en-US" i="1" dirty="0" smtClean="0"/>
            <a:t>M </a:t>
          </a:r>
          <a:r>
            <a:rPr lang="en-US" i="0" dirty="0" smtClean="0"/>
            <a:t>into the coordinates of a line in Zone 0</a:t>
          </a:r>
          <a:endParaRPr lang="en-US" dirty="0"/>
        </a:p>
      </dgm:t>
    </dgm:pt>
    <dgm:pt modelId="{5FAF3D67-247B-42AE-A255-FB31FDF370A2}" type="parTrans" cxnId="{830524EF-62C2-4905-8645-E2D3530C1B58}">
      <dgm:prSet/>
      <dgm:spPr/>
      <dgm:t>
        <a:bodyPr/>
        <a:lstStyle/>
        <a:p>
          <a:endParaRPr lang="en-US"/>
        </a:p>
      </dgm:t>
    </dgm:pt>
    <dgm:pt modelId="{8926C320-C000-42BE-844C-B86C6F48949C}" type="sibTrans" cxnId="{830524EF-62C2-4905-8645-E2D3530C1B58}">
      <dgm:prSet/>
      <dgm:spPr/>
      <dgm:t>
        <a:bodyPr/>
        <a:lstStyle/>
        <a:p>
          <a:endParaRPr lang="en-US"/>
        </a:p>
      </dgm:t>
    </dgm:pt>
    <dgm:pt modelId="{6D65A553-31AB-449A-B691-CFB1415FDCE0}">
      <dgm:prSet phldrT="[Text]"/>
      <dgm:spPr/>
      <dgm:t>
        <a:bodyPr/>
        <a:lstStyle/>
        <a:p>
          <a:r>
            <a:rPr lang="en-US" dirty="0" smtClean="0"/>
            <a:t>Use the existing midpoint line drawing algorithm for Zone 0</a:t>
          </a:r>
          <a:endParaRPr lang="en-US" dirty="0"/>
        </a:p>
      </dgm:t>
    </dgm:pt>
    <dgm:pt modelId="{AAAB7653-87D9-40DE-BEA6-F8C66827621D}" type="parTrans" cxnId="{0D31BDD8-3709-4CD0-ACD5-08CCC89A87C6}">
      <dgm:prSet/>
      <dgm:spPr/>
      <dgm:t>
        <a:bodyPr/>
        <a:lstStyle/>
        <a:p>
          <a:endParaRPr lang="en-US"/>
        </a:p>
      </dgm:t>
    </dgm:pt>
    <dgm:pt modelId="{CA033487-5754-4E08-81F9-5B5263163D9B}" type="sibTrans" cxnId="{0D31BDD8-3709-4CD0-ACD5-08CCC89A87C6}">
      <dgm:prSet/>
      <dgm:spPr/>
      <dgm:t>
        <a:bodyPr/>
        <a:lstStyle/>
        <a:p>
          <a:endParaRPr lang="en-US"/>
        </a:p>
      </dgm:t>
    </dgm:pt>
    <dgm:pt modelId="{31FFBE00-8D3E-45B7-B3A7-91F0D23BC0E6}">
      <dgm:prSet/>
      <dgm:spPr/>
      <dgm:t>
        <a:bodyPr/>
        <a:lstStyle/>
        <a:p>
          <a:r>
            <a:rPr lang="en-US" dirty="0" smtClean="0"/>
            <a:t>Convert the points (x, y) back to original Zone </a:t>
          </a:r>
          <a:r>
            <a:rPr lang="en-US" i="1" dirty="0" smtClean="0"/>
            <a:t>M</a:t>
          </a:r>
          <a:endParaRPr lang="en-US" i="1" dirty="0"/>
        </a:p>
      </dgm:t>
    </dgm:pt>
    <dgm:pt modelId="{40111006-CE41-4290-B4AB-DFC2D1252BEC}" type="parTrans" cxnId="{72F2F18A-5857-48AE-875F-953ED026BFFF}">
      <dgm:prSet/>
      <dgm:spPr/>
      <dgm:t>
        <a:bodyPr/>
        <a:lstStyle/>
        <a:p>
          <a:endParaRPr lang="en-US"/>
        </a:p>
      </dgm:t>
    </dgm:pt>
    <dgm:pt modelId="{DD1A0842-0590-406F-AAE8-8899E03F7B59}" type="sibTrans" cxnId="{72F2F18A-5857-48AE-875F-953ED026BFFF}">
      <dgm:prSet/>
      <dgm:spPr/>
      <dgm:t>
        <a:bodyPr/>
        <a:lstStyle/>
        <a:p>
          <a:endParaRPr lang="en-US"/>
        </a:p>
      </dgm:t>
    </dgm:pt>
    <dgm:pt modelId="{E81280BE-198C-41BF-A3B1-B9CB289C5516}" type="pres">
      <dgm:prSet presAssocID="{325DB8B6-16D1-4C33-8419-1D6A11A953EB}" presName="outerComposite" presStyleCnt="0">
        <dgm:presLayoutVars>
          <dgm:chMax val="5"/>
          <dgm:dir/>
          <dgm:resizeHandles val="exact"/>
        </dgm:presLayoutVars>
      </dgm:prSet>
      <dgm:spPr/>
    </dgm:pt>
    <dgm:pt modelId="{0F873EBC-A1F5-439C-869D-4833A03474FE}" type="pres">
      <dgm:prSet presAssocID="{325DB8B6-16D1-4C33-8419-1D6A11A953EB}" presName="dummyMaxCanvas" presStyleCnt="0">
        <dgm:presLayoutVars/>
      </dgm:prSet>
      <dgm:spPr/>
    </dgm:pt>
    <dgm:pt modelId="{CA19B788-5D70-4CEA-9EE9-9FD7B83EA389}" type="pres">
      <dgm:prSet presAssocID="{325DB8B6-16D1-4C33-8419-1D6A11A953EB}" presName="FourNodes_1" presStyleLbl="node1" presStyleIdx="0" presStyleCnt="4">
        <dgm:presLayoutVars>
          <dgm:bulletEnabled val="1"/>
        </dgm:presLayoutVars>
      </dgm:prSet>
      <dgm:spPr/>
    </dgm:pt>
    <dgm:pt modelId="{68055E98-0872-461F-8019-74873DDB434A}" type="pres">
      <dgm:prSet presAssocID="{325DB8B6-16D1-4C33-8419-1D6A11A953EB}" presName="FourNodes_2" presStyleLbl="node1" presStyleIdx="1" presStyleCnt="4">
        <dgm:presLayoutVars>
          <dgm:bulletEnabled val="1"/>
        </dgm:presLayoutVars>
      </dgm:prSet>
      <dgm:spPr/>
    </dgm:pt>
    <dgm:pt modelId="{2088DFA5-F281-4148-B584-1BA27382E718}" type="pres">
      <dgm:prSet presAssocID="{325DB8B6-16D1-4C33-8419-1D6A11A953EB}" presName="FourNodes_3" presStyleLbl="node1" presStyleIdx="2" presStyleCnt="4">
        <dgm:presLayoutVars>
          <dgm:bulletEnabled val="1"/>
        </dgm:presLayoutVars>
      </dgm:prSet>
      <dgm:spPr/>
    </dgm:pt>
    <dgm:pt modelId="{85008588-F9BC-48B5-A74B-42C66260E35E}" type="pres">
      <dgm:prSet presAssocID="{325DB8B6-16D1-4C33-8419-1D6A11A953E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595EA-2775-45D4-88FB-042E27285332}" type="pres">
      <dgm:prSet presAssocID="{325DB8B6-16D1-4C33-8419-1D6A11A953EB}" presName="FourConn_1-2" presStyleLbl="fgAccFollowNode1" presStyleIdx="0" presStyleCnt="3">
        <dgm:presLayoutVars>
          <dgm:bulletEnabled val="1"/>
        </dgm:presLayoutVars>
      </dgm:prSet>
      <dgm:spPr/>
    </dgm:pt>
    <dgm:pt modelId="{93D4D141-B8F4-4675-8F92-BAFD7E90C701}" type="pres">
      <dgm:prSet presAssocID="{325DB8B6-16D1-4C33-8419-1D6A11A953EB}" presName="FourConn_2-3" presStyleLbl="fgAccFollowNode1" presStyleIdx="1" presStyleCnt="3">
        <dgm:presLayoutVars>
          <dgm:bulletEnabled val="1"/>
        </dgm:presLayoutVars>
      </dgm:prSet>
      <dgm:spPr/>
    </dgm:pt>
    <dgm:pt modelId="{DE150C0D-AE7D-4257-AADC-BEB614488D0B}" type="pres">
      <dgm:prSet presAssocID="{325DB8B6-16D1-4C33-8419-1D6A11A953EB}" presName="FourConn_3-4" presStyleLbl="fgAccFollowNode1" presStyleIdx="2" presStyleCnt="3">
        <dgm:presLayoutVars>
          <dgm:bulletEnabled val="1"/>
        </dgm:presLayoutVars>
      </dgm:prSet>
      <dgm:spPr/>
    </dgm:pt>
    <dgm:pt modelId="{F9A65204-8110-47DB-BDE4-BAE75521F186}" type="pres">
      <dgm:prSet presAssocID="{325DB8B6-16D1-4C33-8419-1D6A11A953EB}" presName="FourNodes_1_text" presStyleLbl="node1" presStyleIdx="3" presStyleCnt="4">
        <dgm:presLayoutVars>
          <dgm:bulletEnabled val="1"/>
        </dgm:presLayoutVars>
      </dgm:prSet>
      <dgm:spPr/>
    </dgm:pt>
    <dgm:pt modelId="{87596A27-0238-4350-B317-759CBD7421A1}" type="pres">
      <dgm:prSet presAssocID="{325DB8B6-16D1-4C33-8419-1D6A11A953EB}" presName="FourNodes_2_text" presStyleLbl="node1" presStyleIdx="3" presStyleCnt="4">
        <dgm:presLayoutVars>
          <dgm:bulletEnabled val="1"/>
        </dgm:presLayoutVars>
      </dgm:prSet>
      <dgm:spPr/>
    </dgm:pt>
    <dgm:pt modelId="{0A3F27FB-C0E9-44EE-8880-BD42A41CDC1F}" type="pres">
      <dgm:prSet presAssocID="{325DB8B6-16D1-4C33-8419-1D6A11A953EB}" presName="FourNodes_3_text" presStyleLbl="node1" presStyleIdx="3" presStyleCnt="4">
        <dgm:presLayoutVars>
          <dgm:bulletEnabled val="1"/>
        </dgm:presLayoutVars>
      </dgm:prSet>
      <dgm:spPr/>
    </dgm:pt>
    <dgm:pt modelId="{7EBED09A-F01B-4EAA-97B9-448A9CAC637E}" type="pres">
      <dgm:prSet presAssocID="{325DB8B6-16D1-4C33-8419-1D6A11A953E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DE182-57ED-4DCC-815B-1FB4F52F1CA7}" type="presOf" srcId="{31FFBE00-8D3E-45B7-B3A7-91F0D23BC0E6}" destId="{7EBED09A-F01B-4EAA-97B9-448A9CAC637E}" srcOrd="1" destOrd="0" presId="urn:microsoft.com/office/officeart/2005/8/layout/vProcess5"/>
    <dgm:cxn modelId="{E2774203-137B-4B39-A071-694BB55C4642}" type="presOf" srcId="{8030AC33-4239-45AB-A1B6-2379059835F2}" destId="{F9A65204-8110-47DB-BDE4-BAE75521F186}" srcOrd="1" destOrd="0" presId="urn:microsoft.com/office/officeart/2005/8/layout/vProcess5"/>
    <dgm:cxn modelId="{B875F6D1-6EBD-4444-9303-1775A97AFA1E}" type="presOf" srcId="{B9AA82E2-A2C9-4FAF-952D-6C1272F3722A}" destId="{964595EA-2775-45D4-88FB-042E27285332}" srcOrd="0" destOrd="0" presId="urn:microsoft.com/office/officeart/2005/8/layout/vProcess5"/>
    <dgm:cxn modelId="{C9BB2829-CA2C-4715-AE5D-A0924721E678}" type="presOf" srcId="{E65BA0E6-3F5D-4D03-B14D-D918FECAACFE}" destId="{87596A27-0238-4350-B317-759CBD7421A1}" srcOrd="1" destOrd="0" presId="urn:microsoft.com/office/officeart/2005/8/layout/vProcess5"/>
    <dgm:cxn modelId="{27FD80FB-0F84-4827-9EFA-0E82A62AB525}" type="presOf" srcId="{6D65A553-31AB-449A-B691-CFB1415FDCE0}" destId="{0A3F27FB-C0E9-44EE-8880-BD42A41CDC1F}" srcOrd="1" destOrd="0" presId="urn:microsoft.com/office/officeart/2005/8/layout/vProcess5"/>
    <dgm:cxn modelId="{48F48458-C0AD-46C1-AF4D-05D52F1C1969}" type="presOf" srcId="{31FFBE00-8D3E-45B7-B3A7-91F0D23BC0E6}" destId="{85008588-F9BC-48B5-A74B-42C66260E35E}" srcOrd="0" destOrd="0" presId="urn:microsoft.com/office/officeart/2005/8/layout/vProcess5"/>
    <dgm:cxn modelId="{72F2F18A-5857-48AE-875F-953ED026BFFF}" srcId="{325DB8B6-16D1-4C33-8419-1D6A11A953EB}" destId="{31FFBE00-8D3E-45B7-B3A7-91F0D23BC0E6}" srcOrd="3" destOrd="0" parTransId="{40111006-CE41-4290-B4AB-DFC2D1252BEC}" sibTransId="{DD1A0842-0590-406F-AAE8-8899E03F7B59}"/>
    <dgm:cxn modelId="{0D31BDD8-3709-4CD0-ACD5-08CCC89A87C6}" srcId="{325DB8B6-16D1-4C33-8419-1D6A11A953EB}" destId="{6D65A553-31AB-449A-B691-CFB1415FDCE0}" srcOrd="2" destOrd="0" parTransId="{AAAB7653-87D9-40DE-BEA6-F8C66827621D}" sibTransId="{CA033487-5754-4E08-81F9-5B5263163D9B}"/>
    <dgm:cxn modelId="{7A268E09-C05C-4DC3-9E67-6BD000EA6B00}" srcId="{325DB8B6-16D1-4C33-8419-1D6A11A953EB}" destId="{8030AC33-4239-45AB-A1B6-2379059835F2}" srcOrd="0" destOrd="0" parTransId="{CF966DCE-2954-4526-B541-F23B5363BA91}" sibTransId="{B9AA82E2-A2C9-4FAF-952D-6C1272F3722A}"/>
    <dgm:cxn modelId="{B2E5AF68-D128-4DE8-AB53-343A6F65BDBF}" type="presOf" srcId="{8030AC33-4239-45AB-A1B6-2379059835F2}" destId="{CA19B788-5D70-4CEA-9EE9-9FD7B83EA389}" srcOrd="0" destOrd="0" presId="urn:microsoft.com/office/officeart/2005/8/layout/vProcess5"/>
    <dgm:cxn modelId="{7D2F1FCF-99E3-4B46-848A-42A57AB50F24}" type="presOf" srcId="{8926C320-C000-42BE-844C-B86C6F48949C}" destId="{93D4D141-B8F4-4675-8F92-BAFD7E90C701}" srcOrd="0" destOrd="0" presId="urn:microsoft.com/office/officeart/2005/8/layout/vProcess5"/>
    <dgm:cxn modelId="{CAB94835-3806-45A4-A538-C90A2B7E0607}" type="presOf" srcId="{E65BA0E6-3F5D-4D03-B14D-D918FECAACFE}" destId="{68055E98-0872-461F-8019-74873DDB434A}" srcOrd="0" destOrd="0" presId="urn:microsoft.com/office/officeart/2005/8/layout/vProcess5"/>
    <dgm:cxn modelId="{48F9DD02-E06C-4565-A67E-415826C397B4}" type="presOf" srcId="{6D65A553-31AB-449A-B691-CFB1415FDCE0}" destId="{2088DFA5-F281-4148-B584-1BA27382E718}" srcOrd="0" destOrd="0" presId="urn:microsoft.com/office/officeart/2005/8/layout/vProcess5"/>
    <dgm:cxn modelId="{26D9B1CC-BDA6-415C-ACF3-A96AFC2F3E8F}" type="presOf" srcId="{CA033487-5754-4E08-81F9-5B5263163D9B}" destId="{DE150C0D-AE7D-4257-AADC-BEB614488D0B}" srcOrd="0" destOrd="0" presId="urn:microsoft.com/office/officeart/2005/8/layout/vProcess5"/>
    <dgm:cxn modelId="{BB4549EE-5492-48B9-8884-5819C2D234FD}" type="presOf" srcId="{325DB8B6-16D1-4C33-8419-1D6A11A953EB}" destId="{E81280BE-198C-41BF-A3B1-B9CB289C5516}" srcOrd="0" destOrd="0" presId="urn:microsoft.com/office/officeart/2005/8/layout/vProcess5"/>
    <dgm:cxn modelId="{830524EF-62C2-4905-8645-E2D3530C1B58}" srcId="{325DB8B6-16D1-4C33-8419-1D6A11A953EB}" destId="{E65BA0E6-3F5D-4D03-B14D-D918FECAACFE}" srcOrd="1" destOrd="0" parTransId="{5FAF3D67-247B-42AE-A255-FB31FDF370A2}" sibTransId="{8926C320-C000-42BE-844C-B86C6F48949C}"/>
    <dgm:cxn modelId="{8EB70C0C-611E-456C-83E3-9981400BA70A}" type="presParOf" srcId="{E81280BE-198C-41BF-A3B1-B9CB289C5516}" destId="{0F873EBC-A1F5-439C-869D-4833A03474FE}" srcOrd="0" destOrd="0" presId="urn:microsoft.com/office/officeart/2005/8/layout/vProcess5"/>
    <dgm:cxn modelId="{07F78ECA-98C7-4467-B80C-5B91BFE713E5}" type="presParOf" srcId="{E81280BE-198C-41BF-A3B1-B9CB289C5516}" destId="{CA19B788-5D70-4CEA-9EE9-9FD7B83EA389}" srcOrd="1" destOrd="0" presId="urn:microsoft.com/office/officeart/2005/8/layout/vProcess5"/>
    <dgm:cxn modelId="{1F7271F8-DA76-45C6-A016-FA3A997B80FA}" type="presParOf" srcId="{E81280BE-198C-41BF-A3B1-B9CB289C5516}" destId="{68055E98-0872-461F-8019-74873DDB434A}" srcOrd="2" destOrd="0" presId="urn:microsoft.com/office/officeart/2005/8/layout/vProcess5"/>
    <dgm:cxn modelId="{FBBEF893-D47A-4C2D-A138-8A1CAC02DC38}" type="presParOf" srcId="{E81280BE-198C-41BF-A3B1-B9CB289C5516}" destId="{2088DFA5-F281-4148-B584-1BA27382E718}" srcOrd="3" destOrd="0" presId="urn:microsoft.com/office/officeart/2005/8/layout/vProcess5"/>
    <dgm:cxn modelId="{652BCF82-CCD2-4936-99BB-BC27185110F0}" type="presParOf" srcId="{E81280BE-198C-41BF-A3B1-B9CB289C5516}" destId="{85008588-F9BC-48B5-A74B-42C66260E35E}" srcOrd="4" destOrd="0" presId="urn:microsoft.com/office/officeart/2005/8/layout/vProcess5"/>
    <dgm:cxn modelId="{CF519828-5A13-4419-A176-7925DC632306}" type="presParOf" srcId="{E81280BE-198C-41BF-A3B1-B9CB289C5516}" destId="{964595EA-2775-45D4-88FB-042E27285332}" srcOrd="5" destOrd="0" presId="urn:microsoft.com/office/officeart/2005/8/layout/vProcess5"/>
    <dgm:cxn modelId="{095F98CF-8291-4D21-8ADE-720B23DDFA80}" type="presParOf" srcId="{E81280BE-198C-41BF-A3B1-B9CB289C5516}" destId="{93D4D141-B8F4-4675-8F92-BAFD7E90C701}" srcOrd="6" destOrd="0" presId="urn:microsoft.com/office/officeart/2005/8/layout/vProcess5"/>
    <dgm:cxn modelId="{E3CE4474-CC18-4BA7-B250-BEC31803B39B}" type="presParOf" srcId="{E81280BE-198C-41BF-A3B1-B9CB289C5516}" destId="{DE150C0D-AE7D-4257-AADC-BEB614488D0B}" srcOrd="7" destOrd="0" presId="urn:microsoft.com/office/officeart/2005/8/layout/vProcess5"/>
    <dgm:cxn modelId="{3E23CBC3-198B-44A7-8E9B-54D22C4200C8}" type="presParOf" srcId="{E81280BE-198C-41BF-A3B1-B9CB289C5516}" destId="{F9A65204-8110-47DB-BDE4-BAE75521F186}" srcOrd="8" destOrd="0" presId="urn:microsoft.com/office/officeart/2005/8/layout/vProcess5"/>
    <dgm:cxn modelId="{460B943C-7E47-4C7B-9A76-96C139CDA69D}" type="presParOf" srcId="{E81280BE-198C-41BF-A3B1-B9CB289C5516}" destId="{87596A27-0238-4350-B317-759CBD7421A1}" srcOrd="9" destOrd="0" presId="urn:microsoft.com/office/officeart/2005/8/layout/vProcess5"/>
    <dgm:cxn modelId="{7D04DBC2-663C-4B03-A07E-F69CE8DC0F74}" type="presParOf" srcId="{E81280BE-198C-41BF-A3B1-B9CB289C5516}" destId="{0A3F27FB-C0E9-44EE-8880-BD42A41CDC1F}" srcOrd="10" destOrd="0" presId="urn:microsoft.com/office/officeart/2005/8/layout/vProcess5"/>
    <dgm:cxn modelId="{F415FDD2-3DEB-4808-AC6D-B47C7B5B6340}" type="presParOf" srcId="{E81280BE-198C-41BF-A3B1-B9CB289C5516}" destId="{7EBED09A-F01B-4EAA-97B9-448A9CAC637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B788-5D70-4CEA-9EE9-9FD7B83EA389}">
      <dsp:nvSpPr>
        <dsp:cNvPr id="0" name=""/>
        <dsp:cNvSpPr/>
      </dsp:nvSpPr>
      <dsp:spPr>
        <a:xfrm>
          <a:off x="0" y="0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(x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, y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) to (x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,y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) for a line of Zone </a:t>
          </a:r>
          <a:r>
            <a:rPr lang="en-US" sz="1900" i="1" kern="1200" dirty="0" smtClean="0"/>
            <a:t>M, </a:t>
          </a:r>
          <a:r>
            <a:rPr lang="en-US" sz="1900" i="0" kern="1200" dirty="0" smtClean="0"/>
            <a:t>where </a:t>
          </a:r>
          <a:r>
            <a:rPr lang="en-US" sz="1900" i="1" kern="1200" dirty="0" smtClean="0"/>
            <a:t>M ={0, 1, …, 7}</a:t>
          </a:r>
          <a:endParaRPr lang="en-US" sz="1900" kern="1200" dirty="0"/>
        </a:p>
      </dsp:txBody>
      <dsp:txXfrm>
        <a:off x="29858" y="29858"/>
        <a:ext cx="3459346" cy="959704"/>
      </dsp:txXfrm>
    </dsp:sp>
    <dsp:sp modelId="{68055E98-0872-461F-8019-74873DDB434A}">
      <dsp:nvSpPr>
        <dsp:cNvPr id="0" name=""/>
        <dsp:cNvSpPr/>
      </dsp:nvSpPr>
      <dsp:spPr>
        <a:xfrm>
          <a:off x="389062" y="120476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coordinates of a line in Zone </a:t>
          </a:r>
          <a:r>
            <a:rPr lang="en-US" sz="1900" i="1" kern="1200" dirty="0" smtClean="0"/>
            <a:t>M </a:t>
          </a:r>
          <a:r>
            <a:rPr lang="en-US" sz="1900" i="0" kern="1200" dirty="0" smtClean="0"/>
            <a:t>into the coordinates of a line in Zone 0</a:t>
          </a:r>
          <a:endParaRPr lang="en-US" sz="1900" kern="1200" dirty="0"/>
        </a:p>
      </dsp:txBody>
      <dsp:txXfrm>
        <a:off x="418920" y="1234627"/>
        <a:ext cx="3534119" cy="959704"/>
      </dsp:txXfrm>
    </dsp:sp>
    <dsp:sp modelId="{2088DFA5-F281-4148-B584-1BA27382E718}">
      <dsp:nvSpPr>
        <dsp:cNvPr id="0" name=""/>
        <dsp:cNvSpPr/>
      </dsp:nvSpPr>
      <dsp:spPr>
        <a:xfrm>
          <a:off x="772317" y="240953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the existing midpoint line drawing algorithm for Zone 0</a:t>
          </a:r>
          <a:endParaRPr lang="en-US" sz="1900" kern="1200" dirty="0"/>
        </a:p>
      </dsp:txBody>
      <dsp:txXfrm>
        <a:off x="802175" y="2439397"/>
        <a:ext cx="3539926" cy="959704"/>
      </dsp:txXfrm>
    </dsp:sp>
    <dsp:sp modelId="{85008588-F9BC-48B5-A74B-42C66260E35E}">
      <dsp:nvSpPr>
        <dsp:cNvPr id="0" name=""/>
        <dsp:cNvSpPr/>
      </dsp:nvSpPr>
      <dsp:spPr>
        <a:xfrm>
          <a:off x="1161380" y="3614308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points (x, y) back to original Zone </a:t>
          </a:r>
          <a:r>
            <a:rPr lang="en-US" sz="1900" i="1" kern="1200" dirty="0" smtClean="0"/>
            <a:t>M</a:t>
          </a:r>
          <a:endParaRPr lang="en-US" sz="1900" i="1" kern="1200" dirty="0"/>
        </a:p>
      </dsp:txBody>
      <dsp:txXfrm>
        <a:off x="1191238" y="3644166"/>
        <a:ext cx="3534119" cy="959704"/>
      </dsp:txXfrm>
    </dsp:sp>
    <dsp:sp modelId="{964595EA-2775-45D4-88FB-042E27285332}">
      <dsp:nvSpPr>
        <dsp:cNvPr id="0" name=""/>
        <dsp:cNvSpPr/>
      </dsp:nvSpPr>
      <dsp:spPr>
        <a:xfrm>
          <a:off x="3982898" y="780783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131988" y="780783"/>
        <a:ext cx="364443" cy="498624"/>
      </dsp:txXfrm>
    </dsp:sp>
    <dsp:sp modelId="{93D4D141-B8F4-4675-8F92-BAFD7E90C701}">
      <dsp:nvSpPr>
        <dsp:cNvPr id="0" name=""/>
        <dsp:cNvSpPr/>
      </dsp:nvSpPr>
      <dsp:spPr>
        <a:xfrm>
          <a:off x="4371960" y="198555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521050" y="1985552"/>
        <a:ext cx="364443" cy="498624"/>
      </dsp:txXfrm>
    </dsp:sp>
    <dsp:sp modelId="{DE150C0D-AE7D-4257-AADC-BEB614488D0B}">
      <dsp:nvSpPr>
        <dsp:cNvPr id="0" name=""/>
        <dsp:cNvSpPr/>
      </dsp:nvSpPr>
      <dsp:spPr>
        <a:xfrm>
          <a:off x="4755216" y="319032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904306" y="3190322"/>
        <a:ext cx="364443" cy="498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B788-5D70-4CEA-9EE9-9FD7B83EA389}">
      <dsp:nvSpPr>
        <dsp:cNvPr id="0" name=""/>
        <dsp:cNvSpPr/>
      </dsp:nvSpPr>
      <dsp:spPr>
        <a:xfrm>
          <a:off x="0" y="0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(x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, y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) to (x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,y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) for a line of Zone </a:t>
          </a:r>
          <a:r>
            <a:rPr lang="en-US" sz="1900" i="1" kern="1200" dirty="0" smtClean="0"/>
            <a:t>M, </a:t>
          </a:r>
          <a:r>
            <a:rPr lang="en-US" sz="1900" i="0" kern="1200" dirty="0" smtClean="0"/>
            <a:t>where </a:t>
          </a:r>
          <a:r>
            <a:rPr lang="en-US" sz="1900" i="1" kern="1200" dirty="0" smtClean="0"/>
            <a:t>M ={0, 1, …, 7}</a:t>
          </a:r>
          <a:endParaRPr lang="en-US" sz="1900" kern="1200" dirty="0"/>
        </a:p>
      </dsp:txBody>
      <dsp:txXfrm>
        <a:off x="29858" y="29858"/>
        <a:ext cx="3459346" cy="959704"/>
      </dsp:txXfrm>
    </dsp:sp>
    <dsp:sp modelId="{68055E98-0872-461F-8019-74873DDB434A}">
      <dsp:nvSpPr>
        <dsp:cNvPr id="0" name=""/>
        <dsp:cNvSpPr/>
      </dsp:nvSpPr>
      <dsp:spPr>
        <a:xfrm>
          <a:off x="389062" y="120476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coordinates of a line in Zone </a:t>
          </a:r>
          <a:r>
            <a:rPr lang="en-US" sz="1900" i="1" kern="1200" dirty="0" smtClean="0"/>
            <a:t>M </a:t>
          </a:r>
          <a:r>
            <a:rPr lang="en-US" sz="1900" i="0" kern="1200" dirty="0" smtClean="0"/>
            <a:t>into the coordinates of a line in Zone 0</a:t>
          </a:r>
          <a:endParaRPr lang="en-US" sz="1900" kern="1200" dirty="0"/>
        </a:p>
      </dsp:txBody>
      <dsp:txXfrm>
        <a:off x="418920" y="1234627"/>
        <a:ext cx="3534119" cy="959704"/>
      </dsp:txXfrm>
    </dsp:sp>
    <dsp:sp modelId="{2088DFA5-F281-4148-B584-1BA27382E718}">
      <dsp:nvSpPr>
        <dsp:cNvPr id="0" name=""/>
        <dsp:cNvSpPr/>
      </dsp:nvSpPr>
      <dsp:spPr>
        <a:xfrm>
          <a:off x="772317" y="240953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the existing midpoint line drawing algorithm for Zone 0</a:t>
          </a:r>
          <a:endParaRPr lang="en-US" sz="1900" kern="1200" dirty="0"/>
        </a:p>
      </dsp:txBody>
      <dsp:txXfrm>
        <a:off x="802175" y="2439397"/>
        <a:ext cx="3539926" cy="959704"/>
      </dsp:txXfrm>
    </dsp:sp>
    <dsp:sp modelId="{85008588-F9BC-48B5-A74B-42C66260E35E}">
      <dsp:nvSpPr>
        <dsp:cNvPr id="0" name=""/>
        <dsp:cNvSpPr/>
      </dsp:nvSpPr>
      <dsp:spPr>
        <a:xfrm>
          <a:off x="1161380" y="3614308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points (x, y) back to original Zone </a:t>
          </a:r>
          <a:r>
            <a:rPr lang="en-US" sz="1900" i="1" kern="1200" dirty="0" smtClean="0"/>
            <a:t>M</a:t>
          </a:r>
          <a:endParaRPr lang="en-US" sz="1900" i="1" kern="1200" dirty="0"/>
        </a:p>
      </dsp:txBody>
      <dsp:txXfrm>
        <a:off x="1191238" y="3644166"/>
        <a:ext cx="3534119" cy="959704"/>
      </dsp:txXfrm>
    </dsp:sp>
    <dsp:sp modelId="{964595EA-2775-45D4-88FB-042E27285332}">
      <dsp:nvSpPr>
        <dsp:cNvPr id="0" name=""/>
        <dsp:cNvSpPr/>
      </dsp:nvSpPr>
      <dsp:spPr>
        <a:xfrm>
          <a:off x="3982898" y="780783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131988" y="780783"/>
        <a:ext cx="364443" cy="498624"/>
      </dsp:txXfrm>
    </dsp:sp>
    <dsp:sp modelId="{93D4D141-B8F4-4675-8F92-BAFD7E90C701}">
      <dsp:nvSpPr>
        <dsp:cNvPr id="0" name=""/>
        <dsp:cNvSpPr/>
      </dsp:nvSpPr>
      <dsp:spPr>
        <a:xfrm>
          <a:off x="4371960" y="198555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521050" y="1985552"/>
        <a:ext cx="364443" cy="498624"/>
      </dsp:txXfrm>
    </dsp:sp>
    <dsp:sp modelId="{DE150C0D-AE7D-4257-AADC-BEB614488D0B}">
      <dsp:nvSpPr>
        <dsp:cNvPr id="0" name=""/>
        <dsp:cNvSpPr/>
      </dsp:nvSpPr>
      <dsp:spPr>
        <a:xfrm>
          <a:off x="4755216" y="319032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904306" y="3190322"/>
        <a:ext cx="364443" cy="498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B788-5D70-4CEA-9EE9-9FD7B83EA389}">
      <dsp:nvSpPr>
        <dsp:cNvPr id="0" name=""/>
        <dsp:cNvSpPr/>
      </dsp:nvSpPr>
      <dsp:spPr>
        <a:xfrm>
          <a:off x="0" y="0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(x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, y</a:t>
          </a:r>
          <a:r>
            <a:rPr lang="en-US" sz="1900" kern="1200" baseline="-25000" dirty="0" smtClean="0"/>
            <a:t>1</a:t>
          </a:r>
          <a:r>
            <a:rPr lang="en-US" sz="1900" kern="1200" dirty="0" smtClean="0"/>
            <a:t>) to (x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,y</a:t>
          </a:r>
          <a:r>
            <a:rPr lang="en-US" sz="1900" kern="1200" baseline="-25000" dirty="0" smtClean="0"/>
            <a:t>2</a:t>
          </a:r>
          <a:r>
            <a:rPr lang="en-US" sz="1900" kern="1200" dirty="0" smtClean="0"/>
            <a:t>) for a line of Zone </a:t>
          </a:r>
          <a:r>
            <a:rPr lang="en-US" sz="1900" i="1" kern="1200" dirty="0" smtClean="0"/>
            <a:t>M, </a:t>
          </a:r>
          <a:r>
            <a:rPr lang="en-US" sz="1900" i="0" kern="1200" dirty="0" smtClean="0"/>
            <a:t>where </a:t>
          </a:r>
          <a:r>
            <a:rPr lang="en-US" sz="1900" i="1" kern="1200" dirty="0" smtClean="0"/>
            <a:t>M ={0, 1, …, 7}</a:t>
          </a:r>
          <a:endParaRPr lang="en-US" sz="1900" kern="1200" dirty="0"/>
        </a:p>
      </dsp:txBody>
      <dsp:txXfrm>
        <a:off x="29858" y="29858"/>
        <a:ext cx="3459346" cy="959704"/>
      </dsp:txXfrm>
    </dsp:sp>
    <dsp:sp modelId="{68055E98-0872-461F-8019-74873DDB434A}">
      <dsp:nvSpPr>
        <dsp:cNvPr id="0" name=""/>
        <dsp:cNvSpPr/>
      </dsp:nvSpPr>
      <dsp:spPr>
        <a:xfrm>
          <a:off x="389062" y="120476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coordinates of a line in Zone </a:t>
          </a:r>
          <a:r>
            <a:rPr lang="en-US" sz="1900" i="1" kern="1200" dirty="0" smtClean="0"/>
            <a:t>M </a:t>
          </a:r>
          <a:r>
            <a:rPr lang="en-US" sz="1900" i="0" kern="1200" dirty="0" smtClean="0"/>
            <a:t>into the coordinates of a line in Zone 0</a:t>
          </a:r>
          <a:endParaRPr lang="en-US" sz="1900" kern="1200" dirty="0"/>
        </a:p>
      </dsp:txBody>
      <dsp:txXfrm>
        <a:off x="418920" y="1234627"/>
        <a:ext cx="3534119" cy="959704"/>
      </dsp:txXfrm>
    </dsp:sp>
    <dsp:sp modelId="{2088DFA5-F281-4148-B584-1BA27382E718}">
      <dsp:nvSpPr>
        <dsp:cNvPr id="0" name=""/>
        <dsp:cNvSpPr/>
      </dsp:nvSpPr>
      <dsp:spPr>
        <a:xfrm>
          <a:off x="772317" y="2409539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the existing midpoint line drawing algorithm for Zone 0</a:t>
          </a:r>
          <a:endParaRPr lang="en-US" sz="1900" kern="1200" dirty="0"/>
        </a:p>
      </dsp:txBody>
      <dsp:txXfrm>
        <a:off x="802175" y="2439397"/>
        <a:ext cx="3539926" cy="959704"/>
      </dsp:txXfrm>
    </dsp:sp>
    <dsp:sp modelId="{85008588-F9BC-48B5-A74B-42C66260E35E}">
      <dsp:nvSpPr>
        <dsp:cNvPr id="0" name=""/>
        <dsp:cNvSpPr/>
      </dsp:nvSpPr>
      <dsp:spPr>
        <a:xfrm>
          <a:off x="1161380" y="3614308"/>
          <a:ext cx="4645521" cy="101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 the points (x, y) back to original Zone </a:t>
          </a:r>
          <a:r>
            <a:rPr lang="en-US" sz="1900" i="1" kern="1200" dirty="0" smtClean="0"/>
            <a:t>M</a:t>
          </a:r>
          <a:endParaRPr lang="en-US" sz="1900" i="1" kern="1200" dirty="0"/>
        </a:p>
      </dsp:txBody>
      <dsp:txXfrm>
        <a:off x="1191238" y="3644166"/>
        <a:ext cx="3534119" cy="959704"/>
      </dsp:txXfrm>
    </dsp:sp>
    <dsp:sp modelId="{964595EA-2775-45D4-88FB-042E27285332}">
      <dsp:nvSpPr>
        <dsp:cNvPr id="0" name=""/>
        <dsp:cNvSpPr/>
      </dsp:nvSpPr>
      <dsp:spPr>
        <a:xfrm>
          <a:off x="3982898" y="780783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131988" y="780783"/>
        <a:ext cx="364443" cy="498624"/>
      </dsp:txXfrm>
    </dsp:sp>
    <dsp:sp modelId="{93D4D141-B8F4-4675-8F92-BAFD7E90C701}">
      <dsp:nvSpPr>
        <dsp:cNvPr id="0" name=""/>
        <dsp:cNvSpPr/>
      </dsp:nvSpPr>
      <dsp:spPr>
        <a:xfrm>
          <a:off x="4371960" y="198555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521050" y="1985552"/>
        <a:ext cx="364443" cy="498624"/>
      </dsp:txXfrm>
    </dsp:sp>
    <dsp:sp modelId="{DE150C0D-AE7D-4257-AADC-BEB614488D0B}">
      <dsp:nvSpPr>
        <dsp:cNvPr id="0" name=""/>
        <dsp:cNvSpPr/>
      </dsp:nvSpPr>
      <dsp:spPr>
        <a:xfrm>
          <a:off x="4755216" y="3190322"/>
          <a:ext cx="662623" cy="662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904306" y="3190322"/>
        <a:ext cx="364443" cy="49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210D-AE95-4AED-B828-3726007B92B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0A76-1AB5-40CA-80A7-245162D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Eight Way Symmetry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Midpoint Line Drawing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2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utilize the zones?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28267"/>
              </p:ext>
            </p:extLst>
          </p:nvPr>
        </p:nvGraphicFramePr>
        <p:xfrm>
          <a:off x="78509" y="1180408"/>
          <a:ext cx="5806902" cy="463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968" y="-29267"/>
            <a:ext cx="5476875" cy="6837391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721628" y="1230283"/>
            <a:ext cx="2019993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FindZone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5115097" y="2488276"/>
            <a:ext cx="1708871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505796" y="3731201"/>
            <a:ext cx="1385456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MidPoint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5881255" y="4862338"/>
            <a:ext cx="1009997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0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Convert the coordinates of Zone </a:t>
            </a:r>
            <a:r>
              <a:rPr lang="en-US" sz="3200" i="1" dirty="0" smtClean="0"/>
              <a:t>M </a:t>
            </a:r>
            <a:r>
              <a:rPr lang="en-US" sz="3200" i="0" dirty="0" smtClean="0"/>
              <a:t>into the coordinates of Zone 0</a:t>
            </a:r>
            <a:br>
              <a:rPr lang="en-US" sz="3200" i="0" dirty="0" smtClean="0"/>
            </a:br>
            <a:r>
              <a:rPr lang="en-US" sz="3200" dirty="0" smtClean="0"/>
              <a:t>Zone 1 → Zone 0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68138" y="228600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2829" y="2049672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(5, 50)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73979" y="319287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94858" y="2821752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1: ( X, Y ) becomes (</a:t>
            </a:r>
            <a:r>
              <a:rPr lang="en-US" dirty="0" smtClean="0"/>
              <a:t>Y , X</a:t>
            </a:r>
            <a:r>
              <a:rPr lang="en-US" dirty="0" smtClean="0"/>
              <a:t>) in Zone 0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ConvertToZone0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1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Convert the coordinates of Zone </a:t>
            </a:r>
            <a:r>
              <a:rPr lang="en-US" sz="3200" i="1" dirty="0" smtClean="0"/>
              <a:t>M </a:t>
            </a:r>
            <a:r>
              <a:rPr lang="en-US" sz="3200" i="0" dirty="0" smtClean="0"/>
              <a:t>into the coordinates of Zone 0</a:t>
            </a:r>
            <a:br>
              <a:rPr lang="en-US" sz="3200" i="0" dirty="0" smtClean="0"/>
            </a:br>
            <a:r>
              <a:rPr lang="en-US" sz="3200" dirty="0" smtClean="0"/>
              <a:t>Zone 2 → Zone 0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0829" y="2049672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612025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(-5, 50)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73979" y="319287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94858" y="2821752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2: ( X, Y ) becomes (</a:t>
            </a:r>
            <a:r>
              <a:rPr lang="en-US" dirty="0" smtClean="0"/>
              <a:t>Y , - X</a:t>
            </a:r>
            <a:r>
              <a:rPr lang="en-US" dirty="0" smtClean="0"/>
              <a:t>) in Zone 0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ConvertToZone0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else if (zone ==2){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x = Y, y = -X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9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Convert the coordinates of Zone </a:t>
            </a:r>
            <a:r>
              <a:rPr lang="en-US" sz="3200" i="1" dirty="0" smtClean="0"/>
              <a:t>M </a:t>
            </a:r>
            <a:r>
              <a:rPr lang="en-US" sz="3200" i="0" dirty="0" smtClean="0"/>
              <a:t>into the coordinates of Zone 0</a:t>
            </a:r>
            <a:br>
              <a:rPr lang="en-US" sz="3200" i="0" dirty="0" smtClean="0"/>
            </a:br>
            <a:r>
              <a:rPr lang="en-US" sz="3200" dirty="0" smtClean="0"/>
              <a:t>Zone 3 → Zone 0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08116" y="319287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2108" y="2783116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(-50, 5)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73979" y="319287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94858" y="2821752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3: ( X, Y ) becomes (</a:t>
            </a:r>
            <a:r>
              <a:rPr lang="en-US" dirty="0" smtClean="0"/>
              <a:t>-X, Y</a:t>
            </a:r>
            <a:r>
              <a:rPr lang="en-US" dirty="0" smtClean="0"/>
              <a:t>) in Zone 0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ConvertToZone0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else if (zone ==2){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x = Y, y = -X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</a:t>
            </a:r>
            <a:r>
              <a:rPr lang="en-US" dirty="0" smtClean="0">
                <a:latin typeface="Bahnschrift SemiCondensed" panose="020B0502040204020203" pitchFamily="34" charset="0"/>
              </a:rPr>
              <a:t>else if (zone ==3){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-X , y = Y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….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  <p:sp>
        <p:nvSpPr>
          <p:cNvPr id="3" name="Left Arrow 2"/>
          <p:cNvSpPr/>
          <p:nvPr/>
        </p:nvSpPr>
        <p:spPr>
          <a:xfrm>
            <a:off x="6795654" y="4737586"/>
            <a:ext cx="3458094" cy="78970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DIY for zone 4, 5, 6,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78509" y="1180408"/>
          <a:ext cx="5806902" cy="463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968" y="-29267"/>
            <a:ext cx="5476875" cy="6837391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721628" y="1230283"/>
            <a:ext cx="2019993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FindZone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821383" y="2488276"/>
            <a:ext cx="2002586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ConvertToZone0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505796" y="3731201"/>
            <a:ext cx="1385456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MidPoint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5881255" y="4862338"/>
            <a:ext cx="1009997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Go back to original zone M</a:t>
            </a:r>
            <a:br>
              <a:rPr lang="en-US" sz="3200" dirty="0" smtClean="0"/>
            </a:br>
            <a:r>
              <a:rPr lang="en-US" sz="3200" dirty="0" smtClean="0"/>
              <a:t>Zone </a:t>
            </a:r>
            <a:r>
              <a:rPr lang="en-US" sz="3200" dirty="0"/>
              <a:t>0</a:t>
            </a:r>
            <a:r>
              <a:rPr lang="en-US" sz="3200" dirty="0" smtClean="0"/>
              <a:t> → Zone 1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15254" y="3126368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7024" y="2773468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3982" y="1855635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3750" y="1470639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(5, 50)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0: ( X, Y ) becomes (</a:t>
            </a:r>
            <a:r>
              <a:rPr lang="en-US" dirty="0" smtClean="0"/>
              <a:t>Y , X</a:t>
            </a:r>
            <a:r>
              <a:rPr lang="en-US" dirty="0" smtClean="0"/>
              <a:t>) in Zone 1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Condensed" panose="020B0502040204020203" pitchFamily="34" charset="0"/>
              </a:rPr>
              <a:t>OriginalZone</a:t>
            </a:r>
            <a:r>
              <a:rPr lang="en-US" dirty="0" smtClean="0">
                <a:latin typeface="Bahnschrift SemiCondensed" panose="020B0502040204020203" pitchFamily="34" charset="0"/>
              </a:rPr>
              <a:t>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Go back to original zone M</a:t>
            </a:r>
            <a:br>
              <a:rPr lang="en-US" sz="3200" dirty="0" smtClean="0"/>
            </a:br>
            <a:r>
              <a:rPr lang="en-US" sz="3200" dirty="0" smtClean="0"/>
              <a:t>Zone </a:t>
            </a:r>
            <a:r>
              <a:rPr lang="en-US" sz="3200" dirty="0"/>
              <a:t>0</a:t>
            </a:r>
            <a:r>
              <a:rPr lang="en-US" sz="3200" dirty="0" smtClean="0"/>
              <a:t> → Zone 2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15254" y="3126368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7024" y="2773468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35388" y="1916668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547336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(-5, 50)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0: ( X, Y ) becomes (-</a:t>
            </a:r>
            <a:r>
              <a:rPr lang="en-US" dirty="0" smtClean="0"/>
              <a:t>Y , X</a:t>
            </a:r>
            <a:r>
              <a:rPr lang="en-US" dirty="0" smtClean="0"/>
              <a:t>) in Zone 2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Condensed" panose="020B0502040204020203" pitchFamily="34" charset="0"/>
              </a:rPr>
              <a:t>OriginalZone</a:t>
            </a:r>
            <a:r>
              <a:rPr lang="en-US" dirty="0" smtClean="0">
                <a:latin typeface="Bahnschrift SemiCondensed" panose="020B0502040204020203" pitchFamily="34" charset="0"/>
              </a:rPr>
              <a:t>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else if(zone == 2){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x = -Y,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6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" y="74178"/>
            <a:ext cx="11353800" cy="86515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dirty="0" smtClean="0"/>
              <a:t>Go back to original zone M</a:t>
            </a:r>
            <a:br>
              <a:rPr lang="en-US" sz="3200" dirty="0" smtClean="0"/>
            </a:br>
            <a:r>
              <a:rPr lang="en-US" sz="3200" dirty="0" smtClean="0"/>
              <a:t>Zone </a:t>
            </a:r>
            <a:r>
              <a:rPr lang="en-US" sz="3200" dirty="0"/>
              <a:t>0</a:t>
            </a:r>
            <a:r>
              <a:rPr lang="en-US" sz="3200" dirty="0" smtClean="0"/>
              <a:t> → Zone 3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75806"/>
            <a:ext cx="4450466" cy="4572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15254" y="3126368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7024" y="2773468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(50, 5)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19310" y="3142800"/>
            <a:ext cx="124691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1621" y="2757036"/>
            <a:ext cx="8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(-50, 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396" y="1275806"/>
            <a:ext cx="63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in Zone 0: ( X, Y ) becomes (-</a:t>
            </a:r>
            <a:r>
              <a:rPr lang="en-US" dirty="0"/>
              <a:t>X</a:t>
            </a:r>
            <a:r>
              <a:rPr lang="en-US" dirty="0" smtClean="0"/>
              <a:t> , Y</a:t>
            </a:r>
            <a:r>
              <a:rPr lang="en-US" dirty="0" smtClean="0"/>
              <a:t>) in Zone 3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3396" y="2049672"/>
            <a:ext cx="5702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Condensed" panose="020B0502040204020203" pitchFamily="34" charset="0"/>
              </a:rPr>
              <a:t>OriginalZone</a:t>
            </a:r>
            <a:r>
              <a:rPr lang="en-US" dirty="0" smtClean="0">
                <a:latin typeface="Bahnschrift SemiCondensed" panose="020B0502040204020203" pitchFamily="34" charset="0"/>
              </a:rPr>
              <a:t> (X, Y, zone){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if (zone == 1){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else if(zone == 2){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x = -Y, y = X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else if (zone ==3){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x = -X , y = Y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}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….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return (x, y)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795654" y="4858437"/>
            <a:ext cx="3458094" cy="78970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DIY for zone 4, 5, 6,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78509" y="1180408"/>
          <a:ext cx="5806902" cy="463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969" y="0"/>
            <a:ext cx="5476875" cy="6837391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721628" y="1230283"/>
            <a:ext cx="2019993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FindZone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821383" y="2488276"/>
            <a:ext cx="2002586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ConvertToZone0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505796" y="3731201"/>
            <a:ext cx="1385456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MidPoint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5191433" y="4862338"/>
            <a:ext cx="1699820" cy="831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OriginalZone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501"/>
            <a:ext cx="10515600" cy="498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Midpoint Line Drawing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644"/>
            <a:ext cx="10515600" cy="5976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Midpoint (x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 smtClean="0">
                <a:latin typeface="Bahnschrift SemiCondensed" panose="020B0502040204020203" pitchFamily="34" charset="0"/>
              </a:rPr>
              <a:t>, y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 smtClean="0">
                <a:latin typeface="Bahnschrift SemiCondensed" panose="020B0502040204020203" pitchFamily="34" charset="0"/>
              </a:rPr>
              <a:t>, 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2</a:t>
            </a:r>
            <a:r>
              <a:rPr lang="en-US" sz="1800" dirty="0" smtClean="0">
                <a:latin typeface="Bahnschrift SemiCondensed" panose="020B0502040204020203" pitchFamily="34" charset="0"/>
              </a:rPr>
              <a:t>, y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2</a:t>
            </a:r>
            <a:r>
              <a:rPr lang="en-US" sz="1800" dirty="0" smtClean="0">
                <a:latin typeface="Bahnschrift SemiCondensed" panose="020B0502040204020203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    dx= </a:t>
            </a:r>
            <a:r>
              <a:rPr lang="en-US" sz="1800" dirty="0" smtClean="0">
                <a:latin typeface="Bahnschrift SemiCondensed" panose="020B0502040204020203" pitchFamily="34" charset="0"/>
              </a:rPr>
              <a:t>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2</a:t>
            </a: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- </a:t>
            </a:r>
            <a:r>
              <a:rPr lang="en-US" sz="1800" dirty="0" smtClean="0">
                <a:latin typeface="Bahnschrift SemiCondensed" panose="020B0502040204020203" pitchFamily="34" charset="0"/>
              </a:rPr>
              <a:t>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 smtClean="0">
                <a:latin typeface="Bahnschrift SemiCondensed" panose="020B0502040204020203" pitchFamily="34" charset="0"/>
              </a:rPr>
              <a:t> ; </a:t>
            </a: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 = y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2</a:t>
            </a: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- </a:t>
            </a:r>
            <a:r>
              <a:rPr lang="en-US" sz="1800" dirty="0" smtClean="0">
                <a:latin typeface="Bahnschrift SemiCondensed" panose="020B0502040204020203" pitchFamily="34" charset="0"/>
              </a:rPr>
              <a:t>y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D = 2*</a:t>
            </a: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 – dx; ∆NE = 2*(</a:t>
            </a: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-dx) ; </a:t>
            </a:r>
            <a:r>
              <a:rPr lang="en-US" sz="1800" dirty="0" smtClean="0">
                <a:latin typeface="Bahnschrift SemiCondensed" panose="020B0502040204020203" pitchFamily="34" charset="0"/>
              </a:rPr>
              <a:t>∆E = 2*</a:t>
            </a: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x= </a:t>
            </a:r>
            <a:r>
              <a:rPr lang="en-US" sz="1800" dirty="0" smtClean="0">
                <a:latin typeface="Bahnschrift SemiCondensed" panose="020B0502040204020203" pitchFamily="34" charset="0"/>
              </a:rPr>
              <a:t>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 smtClean="0">
                <a:latin typeface="Bahnschrift SemiCondensed" panose="020B0502040204020203" pitchFamily="34" charset="0"/>
              </a:rPr>
              <a:t> ; y = y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sz="1800" dirty="0" smtClean="0">
                <a:latin typeface="Bahnschrift SemiCondensed" panose="020B0502040204020203" pitchFamily="34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while( x ≤ </a:t>
            </a:r>
            <a:r>
              <a:rPr lang="en-US" sz="1800" dirty="0" smtClean="0">
                <a:latin typeface="Bahnschrift SemiCondensed" panose="020B0502040204020203" pitchFamily="34" charset="0"/>
              </a:rPr>
              <a:t>x</a:t>
            </a:r>
            <a:r>
              <a:rPr lang="en-US" sz="1800" baseline="-25000" dirty="0" smtClean="0">
                <a:latin typeface="Bahnschrift SemiCondensed" panose="020B0502040204020203" pitchFamily="34" charset="0"/>
              </a:rPr>
              <a:t>2</a:t>
            </a:r>
            <a:r>
              <a:rPr lang="en-US" sz="1800" dirty="0" smtClean="0">
                <a:latin typeface="Bahnschrift SemiCondensed" panose="020B0502040204020203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     Draw(x, y);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     x++ 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     if (D&gt;0){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	</a:t>
            </a:r>
            <a:r>
              <a:rPr lang="en-US" sz="1800" dirty="0" smtClean="0">
                <a:latin typeface="Bahnschrift SemiCondensed" panose="020B0502040204020203" pitchFamily="34" charset="0"/>
              </a:rPr>
              <a:t>y++;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	</a:t>
            </a:r>
            <a:r>
              <a:rPr lang="en-US" sz="1800" dirty="0" smtClean="0">
                <a:latin typeface="Bahnschrift SemiCondensed" panose="020B0502040204020203" pitchFamily="34" charset="0"/>
              </a:rPr>
              <a:t>D = D+</a:t>
            </a:r>
            <a:r>
              <a:rPr lang="en-US" sz="1800" dirty="0" smtClean="0">
                <a:latin typeface="Bahnschrift SemiCondensed" panose="020B0502040204020203" pitchFamily="34" charset="0"/>
              </a:rPr>
              <a:t> ∆NE ;</a:t>
            </a:r>
          </a:p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     else{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	</a:t>
            </a:r>
            <a:r>
              <a:rPr lang="en-US" sz="1800" dirty="0" smtClean="0">
                <a:latin typeface="Bahnschrift SemiCondensed" panose="020B0502040204020203" pitchFamily="34" charset="0"/>
              </a:rPr>
              <a:t>D = D+ ∆E ;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 </a:t>
            </a:r>
            <a:r>
              <a:rPr lang="en-US" sz="1800" dirty="0" smtClean="0">
                <a:latin typeface="Bahnschrift SemiCondensed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}</a:t>
            </a:r>
            <a:endParaRPr lang="en-US" sz="1800" dirty="0" smtClean="0"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3287" y="3212868"/>
            <a:ext cx="1695797" cy="1542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3286" y="4871259"/>
            <a:ext cx="1695797" cy="9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029" y="2169622"/>
            <a:ext cx="2147455" cy="415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1" y="681644"/>
            <a:ext cx="4573384" cy="5976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54"/>
            <a:ext cx="10515600" cy="785249"/>
          </a:xfrm>
        </p:spPr>
        <p:txBody>
          <a:bodyPr/>
          <a:lstStyle/>
          <a:p>
            <a:r>
              <a:rPr lang="en-US" dirty="0" smtClean="0"/>
              <a:t>(-10,-20) to (-20, 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16" y="984557"/>
            <a:ext cx="3451123" cy="128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dx = -20 +10 = -10 &lt; 0</a:t>
            </a:r>
          </a:p>
          <a:p>
            <a:pPr marL="0" indent="0">
              <a:buNone/>
            </a:pPr>
            <a:r>
              <a:rPr lang="en-US" sz="2000" dirty="0" err="1" smtClean="0"/>
              <a:t>dy</a:t>
            </a:r>
            <a:r>
              <a:rPr lang="en-US" sz="2000" dirty="0" smtClean="0"/>
              <a:t> = 70 </a:t>
            </a:r>
            <a:r>
              <a:rPr lang="en-US" sz="2000" dirty="0"/>
              <a:t>+</a:t>
            </a:r>
            <a:r>
              <a:rPr lang="en-US" sz="2000" dirty="0" smtClean="0"/>
              <a:t> 20 = 90 &gt; 0</a:t>
            </a:r>
          </a:p>
          <a:p>
            <a:pPr marL="0" indent="0">
              <a:buNone/>
            </a:pPr>
            <a:r>
              <a:rPr lang="en-US" sz="2000" dirty="0" smtClean="0"/>
              <a:t>|</a:t>
            </a:r>
            <a:r>
              <a:rPr lang="en-US" sz="2000" dirty="0" err="1" smtClean="0"/>
              <a:t>dy</a:t>
            </a:r>
            <a:r>
              <a:rPr lang="en-US" sz="2000" dirty="0" smtClean="0"/>
              <a:t>| &gt; |dx|, zone =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218" y="884903"/>
            <a:ext cx="4846492" cy="54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23" y="884903"/>
            <a:ext cx="5211096" cy="5471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316" y="2271252"/>
            <a:ext cx="56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(-10, -20) → (-20, 10) and (-20, 70) </a:t>
            </a:r>
            <a:r>
              <a:rPr lang="en-US" dirty="0" smtClean="0"/>
              <a:t>→(70, 20)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69" y="0"/>
            <a:ext cx="5476875" cy="68373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316" y="2703871"/>
            <a:ext cx="617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dx’ = 70 + 20 = 90, </a:t>
            </a:r>
            <a:r>
              <a:rPr lang="en-US" dirty="0" err="1" smtClean="0"/>
              <a:t>dy</a:t>
            </a:r>
            <a:r>
              <a:rPr lang="en-US" dirty="0" smtClean="0"/>
              <a:t>’ = 20-10 = 10</a:t>
            </a:r>
          </a:p>
          <a:p>
            <a:r>
              <a:rPr lang="en-US" dirty="0" smtClean="0"/>
              <a:t>D = 2*10-90 = -70, ∆NE = 2*(10-90)= -160, </a:t>
            </a:r>
            <a:r>
              <a:rPr lang="en-US" dirty="0" smtClean="0"/>
              <a:t>∆E=2*10=20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2479"/>
              </p:ext>
            </p:extLst>
          </p:nvPr>
        </p:nvGraphicFramePr>
        <p:xfrm>
          <a:off x="157316" y="3418695"/>
          <a:ext cx="636078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156"/>
                <a:gridCol w="1272156"/>
                <a:gridCol w="1272156"/>
                <a:gridCol w="1272156"/>
                <a:gridCol w="1272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176981"/>
            <a:ext cx="5276299" cy="65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2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(-30, 20) to (90, 40)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207"/>
            <a:ext cx="10515600" cy="545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dx= 90 + 30 = 120 ; </a:t>
            </a: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 = 40- 20 = 20;</a:t>
            </a:r>
          </a:p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D = 2*20 – 120 = -80; ∆NE = 2*(20-120) = -200 ; ∆E = 2*20 = 40;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35" y="82492"/>
            <a:ext cx="3162300" cy="662940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20686"/>
              </p:ext>
            </p:extLst>
          </p:nvPr>
        </p:nvGraphicFramePr>
        <p:xfrm>
          <a:off x="1030778" y="1945178"/>
          <a:ext cx="6301047" cy="344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94065" y="5810596"/>
                <a:ext cx="3566160" cy="901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m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sz="2400" dirty="0" smtClean="0"/>
                  <a:t> = 0.167 &lt; 1</a:t>
                </a:r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65" y="5810596"/>
                <a:ext cx="3566160" cy="901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2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(20, -30) to (40, 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207"/>
            <a:ext cx="10515600" cy="545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Bahnschrift SemiCondensed" panose="020B0502040204020203" pitchFamily="34" charset="0"/>
              </a:rPr>
              <a:t>dy</a:t>
            </a:r>
            <a:r>
              <a:rPr lang="en-US" sz="1800" dirty="0" smtClean="0">
                <a:latin typeface="Bahnschrift SemiCondensed" panose="020B0502040204020203" pitchFamily="34" charset="0"/>
              </a:rPr>
              <a:t>= 90 + 30 = 120 ; dx = 40- 20 = 20;</a:t>
            </a:r>
          </a:p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D = 2*120 – 20 = 220; ∆NE = 2*(120-20) = 200 ; ∆E = 2*120 = 240;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48" y="99117"/>
            <a:ext cx="3267075" cy="65151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183242"/>
              </p:ext>
            </p:extLst>
          </p:nvPr>
        </p:nvGraphicFramePr>
        <p:xfrm>
          <a:off x="706581" y="1828800"/>
          <a:ext cx="6849687" cy="364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94065" y="5810596"/>
                <a:ext cx="3566160" cy="901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m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 smtClean="0"/>
                  <a:t> = 6 &gt;1</a:t>
                </a:r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65" y="5810596"/>
                <a:ext cx="3566160" cy="901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9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2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(30, -20) to (-90, 40)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23207"/>
                <a:ext cx="5479473" cy="54537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2400" dirty="0" smtClean="0"/>
                  <a:t>If we start from (30, -20), then we need to decrement x to reach (-90, 40)</a:t>
                </a:r>
              </a:p>
              <a:p>
                <a:r>
                  <a:rPr lang="en-US" sz="2400" dirty="0" smtClean="0"/>
                  <a:t>If we start from (-90, 40), x will be incremented to reach (30, -20) but y needs to be decremented!</a:t>
                </a:r>
              </a:p>
              <a:p>
                <a:r>
                  <a:rPr lang="en-US" sz="2400" dirty="0" smtClean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−120</m:t>
                        </m:r>
                      </m:den>
                    </m:f>
                  </m:oMath>
                </a14:m>
                <a:r>
                  <a:rPr lang="en-US" sz="2400" dirty="0" smtClean="0"/>
                  <a:t> = - 0.5 &lt;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23207"/>
                <a:ext cx="5479473" cy="5453756"/>
              </a:xfrm>
              <a:blipFill rotWithShape="0">
                <a:blip r:embed="rId2"/>
                <a:stretch>
                  <a:fillRect l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68" y="-12642"/>
            <a:ext cx="5476875" cy="68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0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5665" y="1995055"/>
            <a:ext cx="3483033" cy="1970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Midpoint Line Drawing Algorithm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86989" y="2527068"/>
            <a:ext cx="1911927" cy="48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37113" y="3115194"/>
            <a:ext cx="1961803" cy="517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3040" y="2078182"/>
            <a:ext cx="8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x</a:t>
            </a:r>
            <a:r>
              <a:rPr lang="en-US" baseline="-25000" dirty="0">
                <a:latin typeface="Bahnschrift SemiCondensed" panose="020B0502040204020203" pitchFamily="34" charset="0"/>
              </a:rPr>
              <a:t>1</a:t>
            </a:r>
            <a:r>
              <a:rPr lang="en-US" dirty="0">
                <a:latin typeface="Bahnschrift SemiCondensed" panose="020B0502040204020203" pitchFamily="34" charset="0"/>
              </a:rPr>
              <a:t>, y</a:t>
            </a:r>
            <a:r>
              <a:rPr lang="en-US" baseline="-25000" dirty="0">
                <a:latin typeface="Bahnschrift SemiCondensed" panose="020B0502040204020203" pitchFamily="34" charset="0"/>
              </a:rPr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3040" y="3189262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x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r>
              <a:rPr lang="en-US" dirty="0">
                <a:latin typeface="Bahnschrift SemiCondensed" panose="020B0502040204020203" pitchFamily="34" charset="0"/>
              </a:rPr>
              <a:t>, y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8698" y="3009206"/>
            <a:ext cx="13383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87046" y="2656947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(x, y) of points on the line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968433" y="1919209"/>
            <a:ext cx="2585258" cy="2768138"/>
          </a:xfrm>
          <a:prstGeom prst="mathMultiply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82492"/>
            <a:ext cx="10515600" cy="50771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Eight Way Symmetry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98247" y="596437"/>
            <a:ext cx="15588" cy="62677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2043" y="3509728"/>
            <a:ext cx="5946371" cy="12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001683"/>
            <a:ext cx="5735781" cy="55570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875" y="708661"/>
            <a:ext cx="5685906" cy="51206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25139" y="2701636"/>
            <a:ext cx="2359777" cy="644235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0</a:t>
            </a:r>
          </a:p>
          <a:p>
            <a:pPr algn="ctr"/>
            <a:r>
              <a:rPr lang="en-US" dirty="0" smtClean="0"/>
              <a:t>dx&gt;0, </a:t>
            </a:r>
            <a:r>
              <a:rPr lang="en-US" dirty="0" err="1" smtClean="0"/>
              <a:t>dy</a:t>
            </a:r>
            <a:r>
              <a:rPr lang="en-US" dirty="0" smtClean="0"/>
              <a:t>&gt;0, |dx|&gt;|</a:t>
            </a:r>
            <a:r>
              <a:rPr lang="en-US" dirty="0" err="1" smtClean="0"/>
              <a:t>dy</a:t>
            </a:r>
            <a:r>
              <a:rPr lang="en-US" dirty="0"/>
              <a:t>|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30978" y="1001683"/>
            <a:ext cx="2331718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1</a:t>
            </a:r>
          </a:p>
          <a:p>
            <a:pPr algn="ctr"/>
            <a:r>
              <a:rPr lang="en-US" dirty="0" smtClean="0"/>
              <a:t>dx&gt;0, </a:t>
            </a:r>
            <a:r>
              <a:rPr lang="en-US" dirty="0" err="1" smtClean="0"/>
              <a:t>dy</a:t>
            </a:r>
            <a:r>
              <a:rPr lang="en-US" dirty="0" smtClean="0"/>
              <a:t>&gt;0, |</a:t>
            </a:r>
            <a:r>
              <a:rPr lang="en-US" dirty="0" err="1" smtClean="0"/>
              <a:t>dy</a:t>
            </a:r>
            <a:r>
              <a:rPr lang="en-US" dirty="0" smtClean="0"/>
              <a:t>|&gt;|dx|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435" y="2786842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3</a:t>
            </a:r>
          </a:p>
          <a:p>
            <a:pPr algn="ctr"/>
            <a:r>
              <a:rPr lang="en-US" dirty="0" smtClean="0"/>
              <a:t>dx&lt;0, </a:t>
            </a:r>
            <a:r>
              <a:rPr lang="en-US" dirty="0" err="1" smtClean="0"/>
              <a:t>dy</a:t>
            </a:r>
            <a:r>
              <a:rPr lang="en-US" dirty="0" smtClean="0"/>
              <a:t>&gt;0, |dx|&gt;|</a:t>
            </a:r>
            <a:r>
              <a:rPr lang="en-US" dirty="0" err="1" smtClean="0"/>
              <a:t>dy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8594" y="885307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2</a:t>
            </a:r>
          </a:p>
          <a:p>
            <a:pPr algn="ctr"/>
            <a:r>
              <a:rPr lang="en-US" dirty="0" smtClean="0"/>
              <a:t>dx&lt;0, </a:t>
            </a:r>
            <a:r>
              <a:rPr lang="en-US" dirty="0" err="1" smtClean="0"/>
              <a:t>dy</a:t>
            </a:r>
            <a:r>
              <a:rPr lang="en-US" dirty="0" smtClean="0"/>
              <a:t>&gt;0, |</a:t>
            </a:r>
            <a:r>
              <a:rPr lang="en-US" dirty="0" err="1" smtClean="0"/>
              <a:t>dy</a:t>
            </a:r>
            <a:r>
              <a:rPr lang="en-US" dirty="0" smtClean="0"/>
              <a:t>|&gt;|dx|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658" y="3730336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4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5611" y="5685906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5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27886" y="5690064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6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28184" y="3769819"/>
            <a:ext cx="2292754" cy="64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Zone: 7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5862" y="349135"/>
            <a:ext cx="5552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Condensed" panose="020B0502040204020203" pitchFamily="34" charset="0"/>
              </a:rPr>
              <a:t>FindZone</a:t>
            </a:r>
            <a:r>
              <a:rPr lang="en-US" dirty="0" smtClean="0">
                <a:latin typeface="Bahnschrift SemiCondensed" panose="020B0502040204020203" pitchFamily="34" charset="0"/>
              </a:rPr>
              <a:t>(x</a:t>
            </a:r>
            <a:r>
              <a:rPr lang="en-US" baseline="-25000" dirty="0" smtClean="0">
                <a:latin typeface="Bahnschrift SemiCondensed" panose="020B0502040204020203" pitchFamily="34" charset="0"/>
              </a:rPr>
              <a:t>1</a:t>
            </a:r>
            <a:r>
              <a:rPr lang="en-US" dirty="0">
                <a:latin typeface="Bahnschrift SemiCondensed" panose="020B0502040204020203" pitchFamily="34" charset="0"/>
              </a:rPr>
              <a:t>, y</a:t>
            </a:r>
            <a:r>
              <a:rPr lang="en-US" baseline="-25000" dirty="0">
                <a:latin typeface="Bahnschrift SemiCondensed" panose="020B0502040204020203" pitchFamily="34" charset="0"/>
              </a:rPr>
              <a:t>1</a:t>
            </a:r>
            <a:r>
              <a:rPr lang="en-US" dirty="0">
                <a:latin typeface="Bahnschrift SemiCondensed" panose="020B0502040204020203" pitchFamily="34" charset="0"/>
              </a:rPr>
              <a:t>, x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r>
              <a:rPr lang="en-US" dirty="0">
                <a:latin typeface="Bahnschrift SemiCondensed" panose="020B0502040204020203" pitchFamily="34" charset="0"/>
              </a:rPr>
              <a:t>, y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r>
              <a:rPr lang="en-US" dirty="0" smtClean="0">
                <a:latin typeface="Bahnschrift SemiCondensed" panose="020B0502040204020203" pitchFamily="34" charset="0"/>
              </a:rPr>
              <a:t>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</a:t>
            </a:r>
            <a:r>
              <a:rPr lang="en-US" dirty="0">
                <a:latin typeface="Bahnschrift SemiCondensed" panose="020B0502040204020203" pitchFamily="34" charset="0"/>
              </a:rPr>
              <a:t>dx= x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r>
              <a:rPr lang="en-US" dirty="0">
                <a:latin typeface="Bahnschrift SemiCondensed" panose="020B0502040204020203" pitchFamily="34" charset="0"/>
              </a:rPr>
              <a:t> - x</a:t>
            </a:r>
            <a:r>
              <a:rPr lang="en-US" baseline="-25000" dirty="0">
                <a:latin typeface="Bahnschrift SemiCondensed" panose="020B0502040204020203" pitchFamily="34" charset="0"/>
              </a:rPr>
              <a:t>1</a:t>
            </a:r>
            <a:r>
              <a:rPr lang="en-US" dirty="0">
                <a:latin typeface="Bahnschrift SemiCondensed" panose="020B0502040204020203" pitchFamily="34" charset="0"/>
              </a:rPr>
              <a:t> ; </a:t>
            </a:r>
            <a:r>
              <a:rPr lang="en-US" dirty="0" err="1">
                <a:latin typeface="Bahnschrift SemiCondensed" panose="020B0502040204020203" pitchFamily="34" charset="0"/>
              </a:rPr>
              <a:t>dy</a:t>
            </a:r>
            <a:r>
              <a:rPr lang="en-US" dirty="0">
                <a:latin typeface="Bahnschrift SemiCondensed" panose="020B0502040204020203" pitchFamily="34" charset="0"/>
              </a:rPr>
              <a:t> = y</a:t>
            </a:r>
            <a:r>
              <a:rPr lang="en-US" baseline="-25000" dirty="0">
                <a:latin typeface="Bahnschrift SemiCondensed" panose="020B0502040204020203" pitchFamily="34" charset="0"/>
              </a:rPr>
              <a:t>2</a:t>
            </a:r>
            <a:r>
              <a:rPr lang="en-US" dirty="0">
                <a:latin typeface="Bahnschrift SemiCondensed" panose="020B0502040204020203" pitchFamily="34" charset="0"/>
              </a:rPr>
              <a:t> - y</a:t>
            </a:r>
            <a:r>
              <a:rPr lang="en-US" baseline="-25000" dirty="0">
                <a:latin typeface="Bahnschrift SemiCondensed" panose="020B0502040204020203" pitchFamily="34" charset="0"/>
              </a:rPr>
              <a:t>1</a:t>
            </a:r>
            <a:r>
              <a:rPr lang="en-US" dirty="0">
                <a:latin typeface="Bahnschrift SemiCondensed" panose="020B0502040204020203" pitchFamily="34" charset="0"/>
              </a:rPr>
              <a:t> ;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if(|dx| &gt; |</a:t>
            </a:r>
            <a:r>
              <a:rPr lang="en-US" dirty="0" err="1" smtClean="0">
                <a:latin typeface="Bahnschrift SemiCondensed" panose="020B0502040204020203" pitchFamily="34" charset="0"/>
              </a:rPr>
              <a:t>dy</a:t>
            </a:r>
            <a:r>
              <a:rPr lang="en-US" dirty="0" smtClean="0">
                <a:latin typeface="Bahnschrift SemiCondensed" panose="020B0502040204020203" pitchFamily="34" charset="0"/>
              </a:rPr>
              <a:t>|){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 if(dx&gt;0 &amp;&amp; </a:t>
            </a:r>
            <a:r>
              <a:rPr lang="en-US" dirty="0" err="1" smtClean="0">
                <a:latin typeface="Bahnschrift SemiCondensed" panose="020B0502040204020203" pitchFamily="34" charset="0"/>
              </a:rPr>
              <a:t>dy</a:t>
            </a:r>
            <a:r>
              <a:rPr lang="en-US" dirty="0" smtClean="0">
                <a:latin typeface="Bahnschrift SemiCondensed" panose="020B0502040204020203" pitchFamily="34" charset="0"/>
              </a:rPr>
              <a:t>&gt;0) zone = 0;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 else if(dx&lt;0 &amp;&amp; </a:t>
            </a:r>
            <a:r>
              <a:rPr lang="en-US" dirty="0" err="1" smtClean="0">
                <a:latin typeface="Bahnschrift SemiCondensed" panose="020B0502040204020203" pitchFamily="34" charset="0"/>
              </a:rPr>
              <a:t>dy</a:t>
            </a:r>
            <a:r>
              <a:rPr lang="en-US" dirty="0" smtClean="0">
                <a:latin typeface="Bahnschrift SemiCondensed" panose="020B0502040204020203" pitchFamily="34" charset="0"/>
              </a:rPr>
              <a:t>&gt;0) zone =3;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 else if (? ?) zone = ? ;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   else if (? ?) zone = ?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}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</a:t>
            </a:r>
            <a:br>
              <a:rPr lang="en-US" dirty="0" smtClean="0">
                <a:latin typeface="Bahnschrift SemiCondensed" panose="020B0502040204020203" pitchFamily="34" charset="0"/>
              </a:rPr>
            </a:br>
            <a:r>
              <a:rPr lang="en-US" dirty="0" smtClean="0">
                <a:latin typeface="Bahnschrift SemiCondensed" panose="020B0502040204020203" pitchFamily="34" charset="0"/>
              </a:rPr>
              <a:t>    else{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 </a:t>
            </a:r>
            <a:r>
              <a:rPr lang="en-US" dirty="0" smtClean="0">
                <a:latin typeface="Bahnschrift SemiCondensed" panose="020B0502040204020203" pitchFamily="34" charset="0"/>
              </a:rPr>
              <a:t>if(dx&gt;0 &amp;&amp; </a:t>
            </a:r>
            <a:r>
              <a:rPr lang="en-US" dirty="0" err="1" smtClean="0">
                <a:latin typeface="Bahnschrift SemiCondensed" panose="020B0502040204020203" pitchFamily="34" charset="0"/>
              </a:rPr>
              <a:t>dy</a:t>
            </a:r>
            <a:r>
              <a:rPr lang="en-US" dirty="0" smtClean="0">
                <a:latin typeface="Bahnschrift SemiCondensed" panose="020B0502040204020203" pitchFamily="34" charset="0"/>
              </a:rPr>
              <a:t>&gt;0) zone = 1;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 else if(dx&lt;0 &amp;&amp; </a:t>
            </a:r>
            <a:r>
              <a:rPr lang="en-US" dirty="0" err="1" smtClean="0">
                <a:latin typeface="Bahnschrift SemiCondensed" panose="020B0502040204020203" pitchFamily="34" charset="0"/>
              </a:rPr>
              <a:t>dy</a:t>
            </a:r>
            <a:r>
              <a:rPr lang="en-US" dirty="0" smtClean="0">
                <a:latin typeface="Bahnschrift SemiCondensed" panose="020B0502040204020203" pitchFamily="34" charset="0"/>
              </a:rPr>
              <a:t>&gt;0) zone =2;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 else if (? ?) zone = ? ;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   else if (? ?) zone = ?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}</a:t>
            </a:r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88356" y="1207424"/>
            <a:ext cx="3029469" cy="166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66188" y="3142847"/>
            <a:ext cx="3051637" cy="1686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9840" y="157942"/>
            <a:ext cx="3430385" cy="52695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1" grpId="0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3" y="834487"/>
            <a:ext cx="4839119" cy="509060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40" y="1074993"/>
            <a:ext cx="4839119" cy="5090601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3832167" y="2419004"/>
            <a:ext cx="1487978" cy="706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25244" y="3237628"/>
            <a:ext cx="4397433" cy="1571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91156" y="2940919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3886" y="178691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1439" y="178691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58247" y="2940919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58247" y="382678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94814" y="530948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83268" y="5323763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91156" y="382678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93826" y="4397433"/>
            <a:ext cx="111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(-50, -15)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25657" y="2868296"/>
            <a:ext cx="111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(100, 35)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140" y="1825625"/>
            <a:ext cx="4941720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dx = 100 + 50 = 150 &gt; 0</a:t>
            </a:r>
          </a:p>
          <a:p>
            <a:pPr marL="0" indent="0">
              <a:buNone/>
            </a:pPr>
            <a:r>
              <a:rPr lang="en-US" dirty="0" err="1" smtClean="0"/>
              <a:t>dy</a:t>
            </a:r>
            <a:r>
              <a:rPr lang="en-US" dirty="0" smtClean="0"/>
              <a:t> = 35 + 15 = 50 &gt; 0</a:t>
            </a:r>
          </a:p>
          <a:p>
            <a:pPr marL="0" indent="0">
              <a:buNone/>
            </a:pPr>
            <a:r>
              <a:rPr lang="en-US" dirty="0" smtClean="0"/>
              <a:t>|dx| &gt; |</a:t>
            </a:r>
            <a:r>
              <a:rPr lang="en-US" dirty="0" err="1" smtClean="0"/>
              <a:t>dy</a:t>
            </a: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Zone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2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1416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 SemiCondensed</vt:lpstr>
      <vt:lpstr>Calibri</vt:lpstr>
      <vt:lpstr>Calibri Light</vt:lpstr>
      <vt:lpstr>Cambria Math</vt:lpstr>
      <vt:lpstr>Office Theme</vt:lpstr>
      <vt:lpstr>Eight Way Symmetry</vt:lpstr>
      <vt:lpstr>Midpoint Line Drawing Algorithm</vt:lpstr>
      <vt:lpstr>(-30, 20) to (90, 40)</vt:lpstr>
      <vt:lpstr>(20, -30) to (40, 90)</vt:lpstr>
      <vt:lpstr>(30, -20) to (-90, 40)</vt:lpstr>
      <vt:lpstr>PowerPoint Presentation</vt:lpstr>
      <vt:lpstr>PowerPoint Presentation</vt:lpstr>
      <vt:lpstr>PowerPoint Presentation</vt:lpstr>
      <vt:lpstr>PowerPoint Presentation</vt:lpstr>
      <vt:lpstr>How do we utilize the zones?</vt:lpstr>
      <vt:lpstr>PowerPoint Presentation</vt:lpstr>
      <vt:lpstr>Convert the coordinates of Zone M into the coordinates of Zone 0 Zone 1 → Zone 0</vt:lpstr>
      <vt:lpstr>Convert the coordinates of Zone M into the coordinates of Zone 0 Zone 2 → Zone 0</vt:lpstr>
      <vt:lpstr>Convert the coordinates of Zone M into the coordinates of Zone 0 Zone 3 → Zone 0</vt:lpstr>
      <vt:lpstr>PowerPoint Presentation</vt:lpstr>
      <vt:lpstr>Go back to original zone M Zone 0 → Zone 1</vt:lpstr>
      <vt:lpstr>Go back to original zone M Zone 0 → Zone 2</vt:lpstr>
      <vt:lpstr>Go back to original zone M Zone 0 → Zone 3</vt:lpstr>
      <vt:lpstr>PowerPoint Presentation</vt:lpstr>
      <vt:lpstr>(-10,-20) to (-20, 70)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Eight Way Symmetry</dc:title>
  <dc:creator>Microsoft account</dc:creator>
  <cp:lastModifiedBy>Microsoft account</cp:lastModifiedBy>
  <cp:revision>42</cp:revision>
  <dcterms:created xsi:type="dcterms:W3CDTF">2020-07-21T04:06:58Z</dcterms:created>
  <dcterms:modified xsi:type="dcterms:W3CDTF">2020-07-21T11:22:59Z</dcterms:modified>
</cp:coreProperties>
</file>