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BD7D-8C67-AD4A-85D9-65CA480CFD53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B56F3-442E-5545-98B6-C1E58D12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86D3-F7FB-214D-B94C-B66611E30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0B71-F946-6997-1BA1-9EAAB88F4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BE27B-5B32-15A7-5190-A5BEFE2A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430F-6330-1C22-471A-BA45F91C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08F4-380F-0AAD-E6E3-23C45A21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92FD-B3F9-128B-ACBE-0A2C8601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F12-6266-6329-A809-A0FB3466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CDE9D-8591-9249-82F0-C72E9CF4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86C-6481-CB7C-47E6-CF1A87C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F814-55CD-9F28-E15E-2D2B4779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5170-D528-61BA-F959-65D80F1A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2BD4F-BB6B-D57B-D885-881535FD0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A42C6-13FA-39CE-6B47-DB12E528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C8D4-31B4-3089-4BEF-5A62061C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A12C-CA7A-05A6-D9AF-9B369175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783E-A4E0-F593-3D3F-CCA1E5FE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C250-D38D-8AE9-D361-62DB996C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CEFE-74C0-0A61-BAF4-F294554F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928D-FE43-CF81-689C-3CC6291C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8194-A3D2-E0F9-F259-8731151E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37A8-9762-8D5D-CE48-8282355B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87B9-46E3-7409-467C-EBAD1C9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7C5DB-9EA4-AA65-CB83-B2A8EE0E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CA3EC-BD69-D991-9283-6E2BE224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55D2-0263-3D51-ACA6-C72CBD02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E8B4-38A0-EB35-6F78-9FACAE77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9C0-7B90-4971-2AB6-9072EA0C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65E3-582F-FDED-7DB2-DB4EE063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4D33E-2323-3A89-FA86-E703B492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D428B-F969-95E2-2327-681CC5F6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BCF1B-9002-60DB-845D-0E98B3C0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DCC9-5F81-7EFC-E26A-137690CF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408-A6CA-221C-D663-F420059F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9AFE-AB7C-4251-A93A-6838070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72BAC-CA0A-DEEA-113A-CB2ED61C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5FDF3-A537-5706-3E23-8C7B29E96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3DD2F-B49F-0771-A5CE-36055FC5D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C2EC9-8729-31F7-1014-D015970F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1EAEF-3359-1BD5-A904-DAAF2219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0804D-6AA9-7083-6F0B-44E69505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6499-D0A9-7AA7-A49E-690E1DE8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8E5FD-13F9-8163-6417-A19C756B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D66BB-FD11-5BA0-01B5-7B43431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2D1F0-74A4-7143-BE3F-2CB618A5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7134F-1232-FDB9-A85A-A3ABEE77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67C7B-F74B-0071-FE9D-519D597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709EC-1584-EFF2-CB17-D45606B3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8D17-1AE5-55AC-4CAB-CA84F5F4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3780-B216-9D72-8F05-F55845C1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1ABB6-0CD9-D869-4EEC-819751506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CBB7-30ED-BCAF-25AF-E2C6E4B2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7C109-77C1-6C81-FB0E-A3B1B4EA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F040D-4CD1-DAC1-3403-BA97A92E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F042-3731-87E3-E0CD-69342136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7FBD7-300A-B87A-127A-C31C84BD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207F8-EB61-B6C8-6471-21CA4284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98328-9BB9-9E1A-D730-708C478A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7CB5-664D-9A52-8F26-7AE6292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DF85E-DBCC-8EF4-A564-8938DD20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8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E2D4-CD0D-F413-AE6C-7638D3A6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0C22-F82A-61A2-3501-56AFC435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21E3-8AE1-660D-1EEB-C50E51FDC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D84D2-1F3F-EE43-9420-15ADA5A73C47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6333-8425-F477-F794-0707E32E9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5C34-909E-FB85-6830-195F1C956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387B0-F17D-404E-87AF-DCB66E0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D22F49-EFCF-7490-89F3-EDB8BF2F5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Mirza Shaheen </a:t>
            </a:r>
            <a:r>
              <a:rPr lang="en-US" dirty="0" err="1"/>
              <a:t>Iqubal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A5D87F-4A28-DF35-62EA-49F90D63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210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4F00-0807-F1F5-D165-1629E7EB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System</a:t>
            </a:r>
            <a:br>
              <a:rPr lang="en-US" dirty="0"/>
            </a:br>
            <a:r>
              <a:rPr lang="en-US" sz="2200" dirty="0"/>
              <a:t>Process Workflow (Scenario)</a:t>
            </a:r>
            <a:br>
              <a:rPr lang="en-US" dirty="0"/>
            </a:b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41BF5C0-21B8-63EC-AA34-7DB4D4AC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manager uses Project Management System created by Power Apps for his/her Employees, Projects and Specific Tasks under projects. He can do following App Operations: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he assigns task to specific employees, the respective employees gets an email for the task through Automation and Database gets updated and Task information saved on SharePoint List.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1BE36-35AC-DB7C-1ABB-4DD9A5722108}"/>
              </a:ext>
            </a:extLst>
          </p:cNvPr>
          <p:cNvSpPr txBox="1"/>
          <p:nvPr/>
        </p:nvSpPr>
        <p:spPr>
          <a:xfrm>
            <a:off x="1045028" y="3166476"/>
            <a:ext cx="2873829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Employee: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Employee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Employees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8CCCB-68D9-6B6D-0901-766DD6D8843E}"/>
              </a:ext>
            </a:extLst>
          </p:cNvPr>
          <p:cNvSpPr txBox="1"/>
          <p:nvPr/>
        </p:nvSpPr>
        <p:spPr>
          <a:xfrm>
            <a:off x="4659085" y="3166475"/>
            <a:ext cx="2873829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Projects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B1366-C985-7FDD-86DD-260758F5D64B}"/>
              </a:ext>
            </a:extLst>
          </p:cNvPr>
          <p:cNvSpPr txBox="1"/>
          <p:nvPr/>
        </p:nvSpPr>
        <p:spPr>
          <a:xfrm>
            <a:off x="8273143" y="3166474"/>
            <a:ext cx="2873829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Task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Task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Task</a:t>
            </a:r>
          </a:p>
        </p:txBody>
      </p:sp>
    </p:spTree>
    <p:extLst>
      <p:ext uri="{BB962C8B-B14F-4D97-AF65-F5344CB8AC3E}">
        <p14:creationId xmlns:p14="http://schemas.microsoft.com/office/powerpoint/2010/main" val="304503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4778E-CAD6-46E6-186D-796904C46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B7DB-FB95-4D99-4F9D-7C4474CC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System</a:t>
            </a:r>
            <a:br>
              <a:rPr lang="en-US" dirty="0"/>
            </a:br>
            <a:r>
              <a:rPr lang="en-US" sz="3100" dirty="0"/>
              <a:t>Process Workflow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Microsoft Power Apps - Impactory - Microsoft 365 &amp; SharePoint Specialist">
            <a:extLst>
              <a:ext uri="{FF2B5EF4-FFF2-40B4-BE49-F238E27FC236}">
                <a16:creationId xmlns:a16="http://schemas.microsoft.com/office/drawing/2014/main" id="{B8FA7B53-F2B2-80EA-C729-C7E8A6C8F6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0" y="2300486"/>
            <a:ext cx="2620716" cy="174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DB icon SVG Vector &amp; PNG Free Download | UXWing">
            <a:extLst>
              <a:ext uri="{FF2B5EF4-FFF2-40B4-BE49-F238E27FC236}">
                <a16:creationId xmlns:a16="http://schemas.microsoft.com/office/drawing/2014/main" id="{E1958E19-B8DE-4A5F-F7AE-64F21B5B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82" y="2728657"/>
            <a:ext cx="706405" cy="8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rcosoft Power Automate Integration — Stormboard">
            <a:extLst>
              <a:ext uri="{FF2B5EF4-FFF2-40B4-BE49-F238E27FC236}">
                <a16:creationId xmlns:a16="http://schemas.microsoft.com/office/drawing/2014/main" id="{D92E45F5-D7E0-626E-7C8E-2D232D70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31" y="2452661"/>
            <a:ext cx="1525328" cy="15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D289EBC-3B8B-9606-98D2-B9D764D6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343" y="1019580"/>
            <a:ext cx="1103989" cy="10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mployee icons for free download | Freepik">
            <a:extLst>
              <a:ext uri="{FF2B5EF4-FFF2-40B4-BE49-F238E27FC236}">
                <a16:creationId xmlns:a16="http://schemas.microsoft.com/office/drawing/2014/main" id="{F952014D-95D2-CA67-EDB6-C38DF383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925" y="3815807"/>
            <a:ext cx="1079672" cy="10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684DD5E1-4F3C-4D03-685B-E3FB5F3ADD79}"/>
              </a:ext>
            </a:extLst>
          </p:cNvPr>
          <p:cNvSpPr/>
          <p:nvPr/>
        </p:nvSpPr>
        <p:spPr>
          <a:xfrm>
            <a:off x="3072438" y="2979905"/>
            <a:ext cx="1254680" cy="427652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AB7D1AC-FA28-A9FC-49E0-BB670F1C7C6E}"/>
              </a:ext>
            </a:extLst>
          </p:cNvPr>
          <p:cNvSpPr/>
          <p:nvPr/>
        </p:nvSpPr>
        <p:spPr>
          <a:xfrm>
            <a:off x="5461376" y="3001347"/>
            <a:ext cx="1269247" cy="42765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0E462B4-DA1C-D9E6-7756-749309073849}"/>
              </a:ext>
            </a:extLst>
          </p:cNvPr>
          <p:cNvSpPr/>
          <p:nvPr/>
        </p:nvSpPr>
        <p:spPr>
          <a:xfrm rot="19219553">
            <a:off x="7543746" y="2230939"/>
            <a:ext cx="1269247" cy="42765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A0C1DD8-BC1A-37AC-39D2-4B4A6CA07A00}"/>
              </a:ext>
            </a:extLst>
          </p:cNvPr>
          <p:cNvSpPr/>
          <p:nvPr/>
        </p:nvSpPr>
        <p:spPr>
          <a:xfrm rot="1509445">
            <a:off x="7760507" y="3738109"/>
            <a:ext cx="1449795" cy="33289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B89ED-7883-D474-30E2-04E4243BDE86}"/>
              </a:ext>
            </a:extLst>
          </p:cNvPr>
          <p:cNvSpPr txBox="1"/>
          <p:nvPr/>
        </p:nvSpPr>
        <p:spPr>
          <a:xfrm>
            <a:off x="4311701" y="3717041"/>
            <a:ext cx="11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B35E9-86DB-5999-0518-703104C2B832}"/>
              </a:ext>
            </a:extLst>
          </p:cNvPr>
          <p:cNvSpPr txBox="1"/>
          <p:nvPr/>
        </p:nvSpPr>
        <p:spPr>
          <a:xfrm>
            <a:off x="6706784" y="3624240"/>
            <a:ext cx="14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Automate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D845B-9332-B6E2-062A-49715991A728}"/>
              </a:ext>
            </a:extLst>
          </p:cNvPr>
          <p:cNvSpPr txBox="1"/>
          <p:nvPr/>
        </p:nvSpPr>
        <p:spPr>
          <a:xfrm>
            <a:off x="8699941" y="526275"/>
            <a:ext cx="152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Sharepoint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7B9D0-07F0-8FB6-E24F-84BE978E72A5}"/>
              </a:ext>
            </a:extLst>
          </p:cNvPr>
          <p:cNvSpPr txBox="1"/>
          <p:nvPr/>
        </p:nvSpPr>
        <p:spPr>
          <a:xfrm>
            <a:off x="9085132" y="4899981"/>
            <a:ext cx="14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63139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4ED26-2422-3E67-CC84-3D5F59A43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2216-EF28-567D-9150-1FC7E224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Management System</a:t>
            </a:r>
            <a:br>
              <a:rPr lang="en-US"/>
            </a:br>
            <a:r>
              <a:rPr lang="en-US" sz="3100"/>
              <a:t>Process Workflow (Power Automation)</a:t>
            </a:r>
            <a:br>
              <a:rPr lang="en-US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62896-AC6C-AA01-CA05-8EBB64EC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1" y="1690688"/>
            <a:ext cx="9412973" cy="44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8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9F24-871C-B630-A5ED-055A3EBC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0A65-2F01-13BA-6FF7-0FDE341E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Management System</a:t>
            </a:r>
            <a:br>
              <a:rPr lang="en-US"/>
            </a:br>
            <a:r>
              <a:rPr lang="en-US" sz="3100"/>
              <a:t>Process Workflow (Power Automation)</a:t>
            </a:r>
            <a:br>
              <a:rPr lang="en-US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44BB0-1455-9DD2-0583-3A5C069F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65" y="1623684"/>
            <a:ext cx="9484870" cy="49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46F96-02D3-6E1C-A646-7BC281BEF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995-8B47-4CF8-28B3-3C420936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System</a:t>
            </a:r>
            <a:br>
              <a:rPr lang="en-US" dirty="0"/>
            </a:br>
            <a:r>
              <a:rPr lang="en-US" sz="3100" dirty="0"/>
              <a:t>Process Workflow (Power Apps)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31BA3-4E9B-B64B-9603-45E6B48C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0567"/>
            <a:ext cx="4290210" cy="2158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BEF24-2A8A-C63A-1574-96F219426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45" y="1077137"/>
            <a:ext cx="4290211" cy="2351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919BB-7332-C4A6-E387-DE89ADF3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914489"/>
            <a:ext cx="4580860" cy="2374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6D756-33FB-F00B-581F-F6C4F491C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46" y="4022693"/>
            <a:ext cx="4165680" cy="2186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A9E3A-1542-0DAE-B991-A90B17FAC044}"/>
              </a:ext>
            </a:extLst>
          </p:cNvPr>
          <p:cNvSpPr txBox="1"/>
          <p:nvPr/>
        </p:nvSpPr>
        <p:spPr>
          <a:xfrm>
            <a:off x="2215273" y="3545157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21BD9-2B57-55BD-47BB-E0C4F5BDFF08}"/>
              </a:ext>
            </a:extLst>
          </p:cNvPr>
          <p:cNvSpPr txBox="1"/>
          <p:nvPr/>
        </p:nvSpPr>
        <p:spPr>
          <a:xfrm>
            <a:off x="7827519" y="3450423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Employee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2DE6E-23D5-6F96-FDF9-1AEE36535C05}"/>
              </a:ext>
            </a:extLst>
          </p:cNvPr>
          <p:cNvSpPr txBox="1"/>
          <p:nvPr/>
        </p:nvSpPr>
        <p:spPr>
          <a:xfrm>
            <a:off x="2088273" y="634008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Employee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13CF5-7AC9-FF14-5B06-2A16F3FA3CFA}"/>
              </a:ext>
            </a:extLst>
          </p:cNvPr>
          <p:cNvSpPr txBox="1"/>
          <p:nvPr/>
        </p:nvSpPr>
        <p:spPr>
          <a:xfrm>
            <a:off x="7880833" y="6308209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Employee</a:t>
            </a:r>
          </a:p>
        </p:txBody>
      </p:sp>
    </p:spTree>
    <p:extLst>
      <p:ext uri="{BB962C8B-B14F-4D97-AF65-F5344CB8AC3E}">
        <p14:creationId xmlns:p14="http://schemas.microsoft.com/office/powerpoint/2010/main" val="258111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FB02-EB44-F89F-DA6F-8F871185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D9C3-FD83-D7F4-A0B8-69F99607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System</a:t>
            </a:r>
            <a:br>
              <a:rPr lang="en-US" dirty="0"/>
            </a:br>
            <a:r>
              <a:rPr lang="en-US" sz="3100" dirty="0"/>
              <a:t>Process Workflow (Power Apps)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F4A2-2489-6470-8239-823B3DC7049B}"/>
              </a:ext>
            </a:extLst>
          </p:cNvPr>
          <p:cNvSpPr txBox="1"/>
          <p:nvPr/>
        </p:nvSpPr>
        <p:spPr>
          <a:xfrm>
            <a:off x="5005279" y="5916747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Projects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777C5-AE22-345B-5A0B-A00D36B7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12" y="1595525"/>
            <a:ext cx="7772400" cy="43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13CC5-2ADF-52C1-0692-F16CFF042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9D41-BCA9-E0D7-5CEA-55A2B804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8" y="225515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System</a:t>
            </a:r>
            <a:br>
              <a:rPr lang="en-US" dirty="0"/>
            </a:br>
            <a:r>
              <a:rPr lang="en-US" sz="3100" dirty="0"/>
              <a:t>Process Workflow (Power Apps)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9BF2C-E44B-2B7E-AB00-91ED411DFF9F}"/>
              </a:ext>
            </a:extLst>
          </p:cNvPr>
          <p:cNvSpPr txBox="1"/>
          <p:nvPr/>
        </p:nvSpPr>
        <p:spPr>
          <a:xfrm>
            <a:off x="2653620" y="3539963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CD3ED-BEC8-0750-3179-7C991200725B}"/>
              </a:ext>
            </a:extLst>
          </p:cNvPr>
          <p:cNvSpPr txBox="1"/>
          <p:nvPr/>
        </p:nvSpPr>
        <p:spPr>
          <a:xfrm>
            <a:off x="2371574" y="6376644"/>
            <a:ext cx="15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AA04B-E42C-8FEB-36B0-4A427DC8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2" y="1224132"/>
            <a:ext cx="5922518" cy="2102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ABD6D-581C-4748-7093-60F5E53C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37" y="4008570"/>
            <a:ext cx="4512818" cy="2368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3D950-5F1F-2E47-C30E-88D4ED503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215" y="2048061"/>
            <a:ext cx="5138373" cy="28973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38ECF3-A4C6-A14E-6EB5-F6A98F3789AB}"/>
              </a:ext>
            </a:extLst>
          </p:cNvPr>
          <p:cNvSpPr txBox="1"/>
          <p:nvPr/>
        </p:nvSpPr>
        <p:spPr>
          <a:xfrm>
            <a:off x="8598319" y="5382730"/>
            <a:ext cx="11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Tasks</a:t>
            </a:r>
          </a:p>
        </p:txBody>
      </p:sp>
    </p:spTree>
    <p:extLst>
      <p:ext uri="{BB962C8B-B14F-4D97-AF65-F5344CB8AC3E}">
        <p14:creationId xmlns:p14="http://schemas.microsoft.com/office/powerpoint/2010/main" val="280930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6CFB-5D74-84F1-B211-1A0929ED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7267-2DB0-EDD7-CB29-8B2D079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System</a:t>
            </a:r>
            <a:br>
              <a:rPr lang="en-US" dirty="0"/>
            </a:br>
            <a:r>
              <a:rPr lang="en-US" sz="3100" dirty="0"/>
              <a:t>Process Workflow (Power Apps)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99B0AF-CB70-E92E-5C09-7D518818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8" y="1384660"/>
            <a:ext cx="4241150" cy="3746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D86676-AE1D-03E2-9F50-AA671E8F535F}"/>
              </a:ext>
            </a:extLst>
          </p:cNvPr>
          <p:cNvSpPr txBox="1"/>
          <p:nvPr/>
        </p:nvSpPr>
        <p:spPr>
          <a:xfrm>
            <a:off x="838200" y="5130754"/>
            <a:ext cx="439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Automated Email Notification to Employee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AAE7-CCBF-8242-5341-9A519F80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88" y="1106653"/>
            <a:ext cx="4536946" cy="4265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8773F-C91E-A7A2-D38C-81620701E1E1}"/>
              </a:ext>
            </a:extLst>
          </p:cNvPr>
          <p:cNvSpPr txBox="1"/>
          <p:nvPr/>
        </p:nvSpPr>
        <p:spPr>
          <a:xfrm>
            <a:off x="6174851" y="5566681"/>
            <a:ext cx="55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Automated SharePoint Task lists is created for manager</a:t>
            </a:r>
          </a:p>
        </p:txBody>
      </p:sp>
    </p:spTree>
    <p:extLst>
      <p:ext uri="{BB962C8B-B14F-4D97-AF65-F5344CB8AC3E}">
        <p14:creationId xmlns:p14="http://schemas.microsoft.com/office/powerpoint/2010/main" val="340809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Project Management System</vt:lpstr>
      <vt:lpstr>Project Management System Process Workflow (Scenario) </vt:lpstr>
      <vt:lpstr>Project Management System Process Workflow </vt:lpstr>
      <vt:lpstr>Project Management System Process Workflow (Power Automation) </vt:lpstr>
      <vt:lpstr>Project Management System Process Workflow (Power Automation) </vt:lpstr>
      <vt:lpstr>Project Management System Process Workflow (Power Apps) </vt:lpstr>
      <vt:lpstr>Project Management System Process Workflow (Power Apps) </vt:lpstr>
      <vt:lpstr>Project Management System Process Workflow (Power Apps) </vt:lpstr>
      <vt:lpstr>Project Management System Process Workflow (Power Apps)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Iqubal, Mirza Shaheen</dc:creator>
  <cp:lastModifiedBy>Iqubal, Mirza Shaheen</cp:lastModifiedBy>
  <cp:revision>1</cp:revision>
  <dcterms:created xsi:type="dcterms:W3CDTF">2025-01-15T19:07:41Z</dcterms:created>
  <dcterms:modified xsi:type="dcterms:W3CDTF">2025-01-15T19:09:48Z</dcterms:modified>
</cp:coreProperties>
</file>