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4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99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CA3B1-86D0-43D5-BE6E-7FDB5D738FB4}" v="16" dt="2022-12-23T03:35:40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za Awal" userId="0bb4f240203b62f1" providerId="LiveId" clId="{B8E68147-D672-4656-8092-93C4EBB81579}"/>
    <pc:docChg chg="undo redo custSel addSld delSld modSld sldOrd">
      <pc:chgData name="Mirza Awal" userId="0bb4f240203b62f1" providerId="LiveId" clId="{B8E68147-D672-4656-8092-93C4EBB81579}" dt="2022-12-18T00:51:50.191" v="699" actId="113"/>
      <pc:docMkLst>
        <pc:docMk/>
      </pc:docMkLst>
      <pc:sldChg chg="del">
        <pc:chgData name="Mirza Awal" userId="0bb4f240203b62f1" providerId="LiveId" clId="{B8E68147-D672-4656-8092-93C4EBB81579}" dt="2022-12-17T02:34:32.728" v="0" actId="47"/>
        <pc:sldMkLst>
          <pc:docMk/>
          <pc:sldMk cId="122759265" sldId="273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3267070015" sldId="274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2045183441" sldId="275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3437573212" sldId="276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3146642700" sldId="277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1781586104" sldId="278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2173529274" sldId="279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3579502646" sldId="280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2460552613" sldId="281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983799734" sldId="282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3561175550" sldId="283"/>
        </pc:sldMkLst>
      </pc:sldChg>
      <pc:sldChg chg="addSp delSp modSp mod">
        <pc:chgData name="Mirza Awal" userId="0bb4f240203b62f1" providerId="LiveId" clId="{B8E68147-D672-4656-8092-93C4EBB81579}" dt="2022-12-17T02:56:37.219" v="133" actId="208"/>
        <pc:sldMkLst>
          <pc:docMk/>
          <pc:sldMk cId="3804689091" sldId="285"/>
        </pc:sldMkLst>
        <pc:spChg chg="del">
          <ac:chgData name="Mirza Awal" userId="0bb4f240203b62f1" providerId="LiveId" clId="{B8E68147-D672-4656-8092-93C4EBB81579}" dt="2022-12-17T02:36:16.321" v="5" actId="478"/>
          <ac:spMkLst>
            <pc:docMk/>
            <pc:sldMk cId="3804689091" sldId="285"/>
            <ac:spMk id="5" creationId="{3947FB33-2914-00FF-FD83-C5C81E3026A0}"/>
          </ac:spMkLst>
        </pc:spChg>
        <pc:spChg chg="add mod">
          <ac:chgData name="Mirza Awal" userId="0bb4f240203b62f1" providerId="LiveId" clId="{B8E68147-D672-4656-8092-93C4EBB81579}" dt="2022-12-17T02:38:01.382" v="24" actId="12"/>
          <ac:spMkLst>
            <pc:docMk/>
            <pc:sldMk cId="3804689091" sldId="285"/>
            <ac:spMk id="6" creationId="{568DF5C1-F3C7-D847-5C6C-33C56753F62D}"/>
          </ac:spMkLst>
        </pc:spChg>
        <pc:spChg chg="mod">
          <ac:chgData name="Mirza Awal" userId="0bb4f240203b62f1" providerId="LiveId" clId="{B8E68147-D672-4656-8092-93C4EBB81579}" dt="2022-12-17T02:36:48.193" v="16" actId="20577"/>
          <ac:spMkLst>
            <pc:docMk/>
            <pc:sldMk cId="3804689091" sldId="285"/>
            <ac:spMk id="7" creationId="{D4206CD3-AFCB-026A-5313-AFCBF4640C8E}"/>
          </ac:spMkLst>
        </pc:spChg>
        <pc:spChg chg="del">
          <ac:chgData name="Mirza Awal" userId="0bb4f240203b62f1" providerId="LiveId" clId="{B8E68147-D672-4656-8092-93C4EBB81579}" dt="2022-12-17T02:36:20.748" v="6" actId="478"/>
          <ac:spMkLst>
            <pc:docMk/>
            <pc:sldMk cId="3804689091" sldId="285"/>
            <ac:spMk id="8" creationId="{597E0159-CCA8-CC93-ACCD-C021775C57C1}"/>
          </ac:spMkLst>
        </pc:spChg>
        <pc:spChg chg="add del">
          <ac:chgData name="Mirza Awal" userId="0bb4f240203b62f1" providerId="LiveId" clId="{B8E68147-D672-4656-8092-93C4EBB81579}" dt="2022-12-17T02:38:46.337" v="26"/>
          <ac:spMkLst>
            <pc:docMk/>
            <pc:sldMk cId="3804689091" sldId="285"/>
            <ac:spMk id="9" creationId="{09C4019B-5235-526F-ADA3-15192CC44364}"/>
          </ac:spMkLst>
        </pc:spChg>
        <pc:spChg chg="add del">
          <ac:chgData name="Mirza Awal" userId="0bb4f240203b62f1" providerId="LiveId" clId="{B8E68147-D672-4656-8092-93C4EBB81579}" dt="2022-12-17T02:38:46.337" v="26"/>
          <ac:spMkLst>
            <pc:docMk/>
            <pc:sldMk cId="3804689091" sldId="285"/>
            <ac:spMk id="10" creationId="{41168464-FF34-80D2-EB0A-CA530F5BE13B}"/>
          </ac:spMkLst>
        </pc:spChg>
        <pc:spChg chg="add del">
          <ac:chgData name="Mirza Awal" userId="0bb4f240203b62f1" providerId="LiveId" clId="{B8E68147-D672-4656-8092-93C4EBB81579}" dt="2022-12-17T02:38:46.337" v="26"/>
          <ac:spMkLst>
            <pc:docMk/>
            <pc:sldMk cId="3804689091" sldId="285"/>
            <ac:spMk id="11" creationId="{6FD192A9-7880-9CBF-D983-13005E37C630}"/>
          </ac:spMkLst>
        </pc:spChg>
        <pc:spChg chg="add del mod">
          <ac:chgData name="Mirza Awal" userId="0bb4f240203b62f1" providerId="LiveId" clId="{B8E68147-D672-4656-8092-93C4EBB81579}" dt="2022-12-17T02:53:09.051" v="93" actId="478"/>
          <ac:spMkLst>
            <pc:docMk/>
            <pc:sldMk cId="3804689091" sldId="285"/>
            <ac:spMk id="13" creationId="{8AF8E762-FF33-CF6B-0D10-C2C113F30967}"/>
          </ac:spMkLst>
        </pc:spChg>
        <pc:spChg chg="add del mod">
          <ac:chgData name="Mirza Awal" userId="0bb4f240203b62f1" providerId="LiveId" clId="{B8E68147-D672-4656-8092-93C4EBB81579}" dt="2022-12-17T02:53:10.645" v="94" actId="478"/>
          <ac:spMkLst>
            <pc:docMk/>
            <pc:sldMk cId="3804689091" sldId="285"/>
            <ac:spMk id="15" creationId="{71103E26-F078-B474-0E27-5AA849F4387C}"/>
          </ac:spMkLst>
        </pc:spChg>
        <pc:spChg chg="add mod">
          <ac:chgData name="Mirza Awal" userId="0bb4f240203b62f1" providerId="LiveId" clId="{B8E68147-D672-4656-8092-93C4EBB81579}" dt="2022-12-17T02:53:17.939" v="95" actId="1076"/>
          <ac:spMkLst>
            <pc:docMk/>
            <pc:sldMk cId="3804689091" sldId="285"/>
            <ac:spMk id="17" creationId="{87BF9BCB-46B7-8635-152E-5549D0A7F8E6}"/>
          </ac:spMkLst>
        </pc:spChg>
        <pc:spChg chg="add mod">
          <ac:chgData name="Mirza Awal" userId="0bb4f240203b62f1" providerId="LiveId" clId="{B8E68147-D672-4656-8092-93C4EBB81579}" dt="2022-12-17T02:53:34.459" v="96" actId="1076"/>
          <ac:spMkLst>
            <pc:docMk/>
            <pc:sldMk cId="3804689091" sldId="285"/>
            <ac:spMk id="19" creationId="{70B57C91-56F3-74BE-924A-2027DF22CA62}"/>
          </ac:spMkLst>
        </pc:spChg>
        <pc:spChg chg="add del mod">
          <ac:chgData name="Mirza Awal" userId="0bb4f240203b62f1" providerId="LiveId" clId="{B8E68147-D672-4656-8092-93C4EBB81579}" dt="2022-12-17T02:54:25.565" v="105" actId="478"/>
          <ac:spMkLst>
            <pc:docMk/>
            <pc:sldMk cId="3804689091" sldId="285"/>
            <ac:spMk id="21" creationId="{4DA46BA6-534B-9038-5785-CC6341A22F5D}"/>
          </ac:spMkLst>
        </pc:spChg>
        <pc:spChg chg="add mod">
          <ac:chgData name="Mirza Awal" userId="0bb4f240203b62f1" providerId="LiveId" clId="{B8E68147-D672-4656-8092-93C4EBB81579}" dt="2022-12-17T02:55:34.176" v="118" actId="208"/>
          <ac:spMkLst>
            <pc:docMk/>
            <pc:sldMk cId="3804689091" sldId="285"/>
            <ac:spMk id="23" creationId="{ECF4B306-890B-9FBA-4D72-27F23126546D}"/>
          </ac:spMkLst>
        </pc:spChg>
        <pc:spChg chg="add mod">
          <ac:chgData name="Mirza Awal" userId="0bb4f240203b62f1" providerId="LiveId" clId="{B8E68147-D672-4656-8092-93C4EBB81579}" dt="2022-12-17T02:56:37.219" v="133" actId="208"/>
          <ac:spMkLst>
            <pc:docMk/>
            <pc:sldMk cId="3804689091" sldId="285"/>
            <ac:spMk id="25" creationId="{653FB669-544F-6F7F-4851-8E8ABEA980F0}"/>
          </ac:spMkLst>
        </pc:spChg>
      </pc:sldChg>
      <pc:sldChg chg="addSp delSp modSp mod">
        <pc:chgData name="Mirza Awal" userId="0bb4f240203b62f1" providerId="LiveId" clId="{B8E68147-D672-4656-8092-93C4EBB81579}" dt="2022-12-17T02:58:51.924" v="164" actId="1076"/>
        <pc:sldMkLst>
          <pc:docMk/>
          <pc:sldMk cId="1682050217" sldId="286"/>
        </pc:sldMkLst>
        <pc:spChg chg="del">
          <ac:chgData name="Mirza Awal" userId="0bb4f240203b62f1" providerId="LiveId" clId="{B8E68147-D672-4656-8092-93C4EBB81579}" dt="2022-12-17T02:57:31.425" v="136" actId="478"/>
          <ac:spMkLst>
            <pc:docMk/>
            <pc:sldMk cId="1682050217" sldId="286"/>
            <ac:spMk id="5" creationId="{9F024DB1-441C-AAF8-5305-CAEE8B247A5F}"/>
          </ac:spMkLst>
        </pc:spChg>
        <pc:spChg chg="add mod">
          <ac:chgData name="Mirza Awal" userId="0bb4f240203b62f1" providerId="LiveId" clId="{B8E68147-D672-4656-8092-93C4EBB81579}" dt="2022-12-17T02:58:18.050" v="158" actId="948"/>
          <ac:spMkLst>
            <pc:docMk/>
            <pc:sldMk cId="1682050217" sldId="286"/>
            <ac:spMk id="6" creationId="{09EB4D6D-7FDE-708A-83D7-7F52E8C470F9}"/>
          </ac:spMkLst>
        </pc:spChg>
        <pc:spChg chg="mod">
          <ac:chgData name="Mirza Awal" userId="0bb4f240203b62f1" providerId="LiveId" clId="{B8E68147-D672-4656-8092-93C4EBB81579}" dt="2022-12-17T02:58:07.370" v="157" actId="1035"/>
          <ac:spMkLst>
            <pc:docMk/>
            <pc:sldMk cId="1682050217" sldId="286"/>
            <ac:spMk id="7" creationId="{D4206CD3-AFCB-026A-5313-AFCBF4640C8E}"/>
          </ac:spMkLst>
        </pc:spChg>
        <pc:spChg chg="add mod">
          <ac:chgData name="Mirza Awal" userId="0bb4f240203b62f1" providerId="LiveId" clId="{B8E68147-D672-4656-8092-93C4EBB81579}" dt="2022-12-17T02:58:51.924" v="164" actId="1076"/>
          <ac:spMkLst>
            <pc:docMk/>
            <pc:sldMk cId="1682050217" sldId="286"/>
            <ac:spMk id="9" creationId="{1E3C2003-FEC0-62F4-939E-2F787A2B0AC6}"/>
          </ac:spMkLst>
        </pc:spChg>
      </pc:sldChg>
      <pc:sldChg chg="addSp delSp modSp mod">
        <pc:chgData name="Mirza Awal" userId="0bb4f240203b62f1" providerId="LiveId" clId="{B8E68147-D672-4656-8092-93C4EBB81579}" dt="2022-12-17T03:01:18.875" v="199" actId="1076"/>
        <pc:sldMkLst>
          <pc:docMk/>
          <pc:sldMk cId="3887708173" sldId="287"/>
        </pc:sldMkLst>
        <pc:spChg chg="del">
          <ac:chgData name="Mirza Awal" userId="0bb4f240203b62f1" providerId="LiveId" clId="{B8E68147-D672-4656-8092-93C4EBB81579}" dt="2022-12-17T02:59:32.360" v="165" actId="478"/>
          <ac:spMkLst>
            <pc:docMk/>
            <pc:sldMk cId="3887708173" sldId="287"/>
            <ac:spMk id="5" creationId="{460862B6-1D09-E5E3-BC11-8C0F1336DE6A}"/>
          </ac:spMkLst>
        </pc:spChg>
        <pc:spChg chg="add del">
          <ac:chgData name="Mirza Awal" userId="0bb4f240203b62f1" providerId="LiveId" clId="{B8E68147-D672-4656-8092-93C4EBB81579}" dt="2022-12-17T03:00:08.188" v="177" actId="22"/>
          <ac:spMkLst>
            <pc:docMk/>
            <pc:sldMk cId="3887708173" sldId="287"/>
            <ac:spMk id="6" creationId="{01432488-6F89-A79A-2A96-3A04838F1CAE}"/>
          </ac:spMkLst>
        </pc:spChg>
        <pc:spChg chg="mod">
          <ac:chgData name="Mirza Awal" userId="0bb4f240203b62f1" providerId="LiveId" clId="{B8E68147-D672-4656-8092-93C4EBB81579}" dt="2022-12-17T02:59:52.022" v="173" actId="14100"/>
          <ac:spMkLst>
            <pc:docMk/>
            <pc:sldMk cId="3887708173" sldId="287"/>
            <ac:spMk id="7" creationId="{D4206CD3-AFCB-026A-5313-AFCBF4640C8E}"/>
          </ac:spMkLst>
        </pc:spChg>
        <pc:spChg chg="add mod">
          <ac:chgData name="Mirza Awal" userId="0bb4f240203b62f1" providerId="LiveId" clId="{B8E68147-D672-4656-8092-93C4EBB81579}" dt="2022-12-17T03:00:21.088" v="184" actId="1035"/>
          <ac:spMkLst>
            <pc:docMk/>
            <pc:sldMk cId="3887708173" sldId="287"/>
            <ac:spMk id="9" creationId="{AF7890C4-2CDE-0D5F-581C-F91DA1D49AC1}"/>
          </ac:spMkLst>
        </pc:spChg>
        <pc:spChg chg="add mod">
          <ac:chgData name="Mirza Awal" userId="0bb4f240203b62f1" providerId="LiveId" clId="{B8E68147-D672-4656-8092-93C4EBB81579}" dt="2022-12-17T03:01:18.875" v="199" actId="1076"/>
          <ac:spMkLst>
            <pc:docMk/>
            <pc:sldMk cId="3887708173" sldId="287"/>
            <ac:spMk id="11" creationId="{93166AE0-8480-98AB-B9A6-38B04FC22C43}"/>
          </ac:spMkLst>
        </pc:spChg>
      </pc:sldChg>
      <pc:sldChg chg="addSp delSp modSp mod">
        <pc:chgData name="Mirza Awal" userId="0bb4f240203b62f1" providerId="LiveId" clId="{B8E68147-D672-4656-8092-93C4EBB81579}" dt="2022-12-18T00:03:58.127" v="361" actId="948"/>
        <pc:sldMkLst>
          <pc:docMk/>
          <pc:sldMk cId="692269334" sldId="288"/>
        </pc:sldMkLst>
        <pc:spChg chg="add mod">
          <ac:chgData name="Mirza Awal" userId="0bb4f240203b62f1" providerId="LiveId" clId="{B8E68147-D672-4656-8092-93C4EBB81579}" dt="2022-12-18T00:00:34.697" v="354" actId="1076"/>
          <ac:spMkLst>
            <pc:docMk/>
            <pc:sldMk cId="692269334" sldId="288"/>
            <ac:spMk id="5" creationId="{B2BF9739-EB45-FAE0-036C-AE49E78551B1}"/>
          </ac:spMkLst>
        </pc:spChg>
        <pc:spChg chg="mod">
          <ac:chgData name="Mirza Awal" userId="0bb4f240203b62f1" providerId="LiveId" clId="{B8E68147-D672-4656-8092-93C4EBB81579}" dt="2022-12-17T23:59:11.811" v="350" actId="14100"/>
          <ac:spMkLst>
            <pc:docMk/>
            <pc:sldMk cId="692269334" sldId="288"/>
            <ac:spMk id="7" creationId="{D4206CD3-AFCB-026A-5313-AFCBF4640C8E}"/>
          </ac:spMkLst>
        </pc:spChg>
        <pc:spChg chg="add del mod">
          <ac:chgData name="Mirza Awal" userId="0bb4f240203b62f1" providerId="LiveId" clId="{B8E68147-D672-4656-8092-93C4EBB81579}" dt="2022-12-18T00:03:38.573" v="357" actId="478"/>
          <ac:spMkLst>
            <pc:docMk/>
            <pc:sldMk cId="692269334" sldId="288"/>
            <ac:spMk id="8" creationId="{9FA3F584-D378-0F24-15B7-B2C044084F42}"/>
          </ac:spMkLst>
        </pc:spChg>
        <pc:spChg chg="add mod">
          <ac:chgData name="Mirza Awal" userId="0bb4f240203b62f1" providerId="LiveId" clId="{B8E68147-D672-4656-8092-93C4EBB81579}" dt="2022-12-18T00:03:58.127" v="361" actId="948"/>
          <ac:spMkLst>
            <pc:docMk/>
            <pc:sldMk cId="692269334" sldId="288"/>
            <ac:spMk id="10" creationId="{64558F56-5D63-9FE5-44DA-A0F98B89108C}"/>
          </ac:spMkLst>
        </pc:spChg>
      </pc:sldChg>
      <pc:sldChg chg="addSp delSp modSp mod">
        <pc:chgData name="Mirza Awal" userId="0bb4f240203b62f1" providerId="LiveId" clId="{B8E68147-D672-4656-8092-93C4EBB81579}" dt="2022-12-18T00:22:57.215" v="402" actId="948"/>
        <pc:sldMkLst>
          <pc:docMk/>
          <pc:sldMk cId="1101284346" sldId="289"/>
        </pc:sldMkLst>
        <pc:spChg chg="add mod">
          <ac:chgData name="Mirza Awal" userId="0bb4f240203b62f1" providerId="LiveId" clId="{B8E68147-D672-4656-8092-93C4EBB81579}" dt="2022-12-18T00:08:25.999" v="394" actId="20577"/>
          <ac:spMkLst>
            <pc:docMk/>
            <pc:sldMk cId="1101284346" sldId="289"/>
            <ac:spMk id="3" creationId="{1E972C9D-0BFA-1E6D-12D7-4062741F299E}"/>
          </ac:spMkLst>
        </pc:spChg>
        <pc:spChg chg="add mod">
          <ac:chgData name="Mirza Awal" userId="0bb4f240203b62f1" providerId="LiveId" clId="{B8E68147-D672-4656-8092-93C4EBB81579}" dt="2022-12-18T00:21:57.341" v="398" actId="1076"/>
          <ac:spMkLst>
            <pc:docMk/>
            <pc:sldMk cId="1101284346" sldId="289"/>
            <ac:spMk id="6" creationId="{309B2585-EC3F-829E-670C-9C71F3D0382C}"/>
          </ac:spMkLst>
        </pc:spChg>
        <pc:spChg chg="del">
          <ac:chgData name="Mirza Awal" userId="0bb4f240203b62f1" providerId="LiveId" clId="{B8E68147-D672-4656-8092-93C4EBB81579}" dt="2022-12-18T00:08:13.705" v="383" actId="478"/>
          <ac:spMkLst>
            <pc:docMk/>
            <pc:sldMk cId="1101284346" sldId="289"/>
            <ac:spMk id="7" creationId="{D4206CD3-AFCB-026A-5313-AFCBF4640C8E}"/>
          </ac:spMkLst>
        </pc:spChg>
        <pc:spChg chg="add mod">
          <ac:chgData name="Mirza Awal" userId="0bb4f240203b62f1" providerId="LiveId" clId="{B8E68147-D672-4656-8092-93C4EBB81579}" dt="2022-12-18T00:22:57.215" v="402" actId="948"/>
          <ac:spMkLst>
            <pc:docMk/>
            <pc:sldMk cId="1101284346" sldId="289"/>
            <ac:spMk id="9" creationId="{BAB49C6A-CACC-9589-EB65-A6A14472564D}"/>
          </ac:spMkLst>
        </pc:spChg>
      </pc:sldChg>
      <pc:sldChg chg="del">
        <pc:chgData name="Mirza Awal" userId="0bb4f240203b62f1" providerId="LiveId" clId="{B8E68147-D672-4656-8092-93C4EBB81579}" dt="2022-12-18T00:34:15.753" v="513" actId="47"/>
        <pc:sldMkLst>
          <pc:docMk/>
          <pc:sldMk cId="3584275657" sldId="290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1979536766" sldId="291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454597814" sldId="292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1599689630" sldId="293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1131653478" sldId="294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1783657529" sldId="295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3990240638" sldId="297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1142272020" sldId="298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2022413794" sldId="299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2568417769" sldId="300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3871366365" sldId="301"/>
        </pc:sldMkLst>
      </pc:sldChg>
      <pc:sldChg chg="del">
        <pc:chgData name="Mirza Awal" userId="0bb4f240203b62f1" providerId="LiveId" clId="{B8E68147-D672-4656-8092-93C4EBB81579}" dt="2022-12-17T02:34:32.728" v="0" actId="47"/>
        <pc:sldMkLst>
          <pc:docMk/>
          <pc:sldMk cId="1542230001" sldId="302"/>
        </pc:sldMkLst>
      </pc:sldChg>
      <pc:sldChg chg="addSp modSp mod">
        <pc:chgData name="Mirza Awal" userId="0bb4f240203b62f1" providerId="LiveId" clId="{B8E68147-D672-4656-8092-93C4EBB81579}" dt="2022-12-17T02:35:41.881" v="4" actId="1076"/>
        <pc:sldMkLst>
          <pc:docMk/>
          <pc:sldMk cId="3976479964" sldId="303"/>
        </pc:sldMkLst>
        <pc:picChg chg="add mod">
          <ac:chgData name="Mirza Awal" userId="0bb4f240203b62f1" providerId="LiveId" clId="{B8E68147-D672-4656-8092-93C4EBB81579}" dt="2022-12-17T02:35:41.881" v="4" actId="1076"/>
          <ac:picMkLst>
            <pc:docMk/>
            <pc:sldMk cId="3976479964" sldId="303"/>
            <ac:picMk id="3" creationId="{F07C51E8-7218-55B0-7F14-53E454DF6314}"/>
          </ac:picMkLst>
        </pc:picChg>
      </pc:sldChg>
      <pc:sldChg chg="delSp modSp add mod ord">
        <pc:chgData name="Mirza Awal" userId="0bb4f240203b62f1" providerId="LiveId" clId="{B8E68147-D672-4656-8092-93C4EBB81579}" dt="2022-12-17T02:53:04.385" v="92"/>
        <pc:sldMkLst>
          <pc:docMk/>
          <pc:sldMk cId="1009768995" sldId="304"/>
        </pc:sldMkLst>
        <pc:spChg chg="mod">
          <ac:chgData name="Mirza Awal" userId="0bb4f240203b62f1" providerId="LiveId" clId="{B8E68147-D672-4656-8092-93C4EBB81579}" dt="2022-12-17T02:52:45.855" v="89" actId="2085"/>
          <ac:spMkLst>
            <pc:docMk/>
            <pc:sldMk cId="1009768995" sldId="304"/>
            <ac:spMk id="13" creationId="{8AF8E762-FF33-CF6B-0D10-C2C113F30967}"/>
          </ac:spMkLst>
        </pc:spChg>
        <pc:spChg chg="mod">
          <ac:chgData name="Mirza Awal" userId="0bb4f240203b62f1" providerId="LiveId" clId="{B8E68147-D672-4656-8092-93C4EBB81579}" dt="2022-12-17T02:52:49.054" v="90" actId="2085"/>
          <ac:spMkLst>
            <pc:docMk/>
            <pc:sldMk cId="1009768995" sldId="304"/>
            <ac:spMk id="15" creationId="{71103E26-F078-B474-0E27-5AA849F4387C}"/>
          </ac:spMkLst>
        </pc:spChg>
        <pc:spChg chg="del">
          <ac:chgData name="Mirza Awal" userId="0bb4f240203b62f1" providerId="LiveId" clId="{B8E68147-D672-4656-8092-93C4EBB81579}" dt="2022-12-17T02:52:18.782" v="83" actId="478"/>
          <ac:spMkLst>
            <pc:docMk/>
            <pc:sldMk cId="1009768995" sldId="304"/>
            <ac:spMk id="17" creationId="{87BF9BCB-46B7-8635-152E-5549D0A7F8E6}"/>
          </ac:spMkLst>
        </pc:spChg>
        <pc:spChg chg="del">
          <ac:chgData name="Mirza Awal" userId="0bb4f240203b62f1" providerId="LiveId" clId="{B8E68147-D672-4656-8092-93C4EBB81579}" dt="2022-12-17T02:52:20.351" v="84" actId="478"/>
          <ac:spMkLst>
            <pc:docMk/>
            <pc:sldMk cId="1009768995" sldId="304"/>
            <ac:spMk id="19" creationId="{70B57C91-56F3-74BE-924A-2027DF22CA62}"/>
          </ac:spMkLst>
        </pc:spChg>
      </pc:sldChg>
      <pc:sldChg chg="addSp delSp modSp add mod">
        <pc:chgData name="Mirza Awal" userId="0bb4f240203b62f1" providerId="LiveId" clId="{B8E68147-D672-4656-8092-93C4EBB81579}" dt="2022-12-17T03:04:17.226" v="232" actId="1076"/>
        <pc:sldMkLst>
          <pc:docMk/>
          <pc:sldMk cId="646782129" sldId="305"/>
        </pc:sldMkLst>
        <pc:spChg chg="add mod">
          <ac:chgData name="Mirza Awal" userId="0bb4f240203b62f1" providerId="LiveId" clId="{B8E68147-D672-4656-8092-93C4EBB81579}" dt="2022-12-17T03:02:40.264" v="216" actId="948"/>
          <ac:spMkLst>
            <pc:docMk/>
            <pc:sldMk cId="646782129" sldId="305"/>
            <ac:spMk id="5" creationId="{F6569015-C756-4508-73AF-6685B6DF6A1F}"/>
          </ac:spMkLst>
        </pc:spChg>
        <pc:spChg chg="mod">
          <ac:chgData name="Mirza Awal" userId="0bb4f240203b62f1" providerId="LiveId" clId="{B8E68147-D672-4656-8092-93C4EBB81579}" dt="2022-12-17T03:02:55.960" v="223" actId="14100"/>
          <ac:spMkLst>
            <pc:docMk/>
            <pc:sldMk cId="646782129" sldId="305"/>
            <ac:spMk id="7" creationId="{D4206CD3-AFCB-026A-5313-AFCBF4640C8E}"/>
          </ac:spMkLst>
        </pc:spChg>
        <pc:spChg chg="add mod">
          <ac:chgData name="Mirza Awal" userId="0bb4f240203b62f1" providerId="LiveId" clId="{B8E68147-D672-4656-8092-93C4EBB81579}" dt="2022-12-17T03:04:17.226" v="232" actId="1076"/>
          <ac:spMkLst>
            <pc:docMk/>
            <pc:sldMk cId="646782129" sldId="305"/>
            <ac:spMk id="8" creationId="{1180443B-BEC8-5BE0-610A-5DC12C13EB95}"/>
          </ac:spMkLst>
        </pc:spChg>
        <pc:spChg chg="del">
          <ac:chgData name="Mirza Awal" userId="0bb4f240203b62f1" providerId="LiveId" clId="{B8E68147-D672-4656-8092-93C4EBB81579}" dt="2022-12-17T03:02:05.203" v="211" actId="478"/>
          <ac:spMkLst>
            <pc:docMk/>
            <pc:sldMk cId="646782129" sldId="305"/>
            <ac:spMk id="9" creationId="{AF7890C4-2CDE-0D5F-581C-F91DA1D49AC1}"/>
          </ac:spMkLst>
        </pc:spChg>
        <pc:spChg chg="del">
          <ac:chgData name="Mirza Awal" userId="0bb4f240203b62f1" providerId="LiveId" clId="{B8E68147-D672-4656-8092-93C4EBB81579}" dt="2022-12-17T03:01:56.601" v="210" actId="478"/>
          <ac:spMkLst>
            <pc:docMk/>
            <pc:sldMk cId="646782129" sldId="305"/>
            <ac:spMk id="11" creationId="{93166AE0-8480-98AB-B9A6-38B04FC22C43}"/>
          </ac:spMkLst>
        </pc:spChg>
      </pc:sldChg>
      <pc:sldChg chg="addSp delSp modSp add mod">
        <pc:chgData name="Mirza Awal" userId="0bb4f240203b62f1" providerId="LiveId" clId="{B8E68147-D672-4656-8092-93C4EBB81579}" dt="2022-12-17T03:05:20.399" v="244" actId="1076"/>
        <pc:sldMkLst>
          <pc:docMk/>
          <pc:sldMk cId="2296082167" sldId="306"/>
        </pc:sldMkLst>
        <pc:spChg chg="mod">
          <ac:chgData name="Mirza Awal" userId="0bb4f240203b62f1" providerId="LiveId" clId="{B8E68147-D672-4656-8092-93C4EBB81579}" dt="2022-12-17T03:05:01.243" v="241"/>
          <ac:spMkLst>
            <pc:docMk/>
            <pc:sldMk cId="2296082167" sldId="306"/>
            <ac:spMk id="5" creationId="{F6569015-C756-4508-73AF-6685B6DF6A1F}"/>
          </ac:spMkLst>
        </pc:spChg>
        <pc:spChg chg="mod">
          <ac:chgData name="Mirza Awal" userId="0bb4f240203b62f1" providerId="LiveId" clId="{B8E68147-D672-4656-8092-93C4EBB81579}" dt="2022-12-17T03:04:45.404" v="238"/>
          <ac:spMkLst>
            <pc:docMk/>
            <pc:sldMk cId="2296082167" sldId="306"/>
            <ac:spMk id="7" creationId="{D4206CD3-AFCB-026A-5313-AFCBF4640C8E}"/>
          </ac:spMkLst>
        </pc:spChg>
        <pc:spChg chg="del">
          <ac:chgData name="Mirza Awal" userId="0bb4f240203b62f1" providerId="LiveId" clId="{B8E68147-D672-4656-8092-93C4EBB81579}" dt="2022-12-17T03:05:04.915" v="242" actId="478"/>
          <ac:spMkLst>
            <pc:docMk/>
            <pc:sldMk cId="2296082167" sldId="306"/>
            <ac:spMk id="8" creationId="{1180443B-BEC8-5BE0-610A-5DC12C13EB95}"/>
          </ac:spMkLst>
        </pc:spChg>
        <pc:picChg chg="add mod">
          <ac:chgData name="Mirza Awal" userId="0bb4f240203b62f1" providerId="LiveId" clId="{B8E68147-D672-4656-8092-93C4EBB81579}" dt="2022-12-17T03:05:20.399" v="244" actId="1076"/>
          <ac:picMkLst>
            <pc:docMk/>
            <pc:sldMk cId="2296082167" sldId="306"/>
            <ac:picMk id="3" creationId="{20041C8A-C1E6-858D-3172-F672DF6330EC}"/>
          </ac:picMkLst>
        </pc:picChg>
      </pc:sldChg>
      <pc:sldChg chg="addSp delSp modSp add mod">
        <pc:chgData name="Mirza Awal" userId="0bb4f240203b62f1" providerId="LiveId" clId="{B8E68147-D672-4656-8092-93C4EBB81579}" dt="2022-12-17T03:06:50.448" v="255" actId="14100"/>
        <pc:sldMkLst>
          <pc:docMk/>
          <pc:sldMk cId="984300858" sldId="307"/>
        </pc:sldMkLst>
        <pc:spChg chg="mod">
          <ac:chgData name="Mirza Awal" userId="0bb4f240203b62f1" providerId="LiveId" clId="{B8E68147-D672-4656-8092-93C4EBB81579}" dt="2022-12-17T03:06:26.631" v="250" actId="14100"/>
          <ac:spMkLst>
            <pc:docMk/>
            <pc:sldMk cId="984300858" sldId="307"/>
            <ac:spMk id="7" creationId="{D4206CD3-AFCB-026A-5313-AFCBF4640C8E}"/>
          </ac:spMkLst>
        </pc:spChg>
        <pc:spChg chg="add mod">
          <ac:chgData name="Mirza Awal" userId="0bb4f240203b62f1" providerId="LiveId" clId="{B8E68147-D672-4656-8092-93C4EBB81579}" dt="2022-12-17T03:06:50.448" v="255" actId="14100"/>
          <ac:spMkLst>
            <pc:docMk/>
            <pc:sldMk cId="984300858" sldId="307"/>
            <ac:spMk id="8" creationId="{9747B4EA-0DE8-5375-E749-81F90AA743DF}"/>
          </ac:spMkLst>
        </pc:spChg>
        <pc:picChg chg="del">
          <ac:chgData name="Mirza Awal" userId="0bb4f240203b62f1" providerId="LiveId" clId="{B8E68147-D672-4656-8092-93C4EBB81579}" dt="2022-12-17T03:06:08.185" v="246" actId="478"/>
          <ac:picMkLst>
            <pc:docMk/>
            <pc:sldMk cId="984300858" sldId="307"/>
            <ac:picMk id="3" creationId="{20041C8A-C1E6-858D-3172-F672DF6330EC}"/>
          </ac:picMkLst>
        </pc:picChg>
      </pc:sldChg>
      <pc:sldChg chg="addSp delSp modSp add mod">
        <pc:chgData name="Mirza Awal" userId="0bb4f240203b62f1" providerId="LiveId" clId="{B8E68147-D672-4656-8092-93C4EBB81579}" dt="2022-12-17T03:08:43.181" v="283" actId="1076"/>
        <pc:sldMkLst>
          <pc:docMk/>
          <pc:sldMk cId="1320248491" sldId="308"/>
        </pc:sldMkLst>
        <pc:spChg chg="del">
          <ac:chgData name="Mirza Awal" userId="0bb4f240203b62f1" providerId="LiveId" clId="{B8E68147-D672-4656-8092-93C4EBB81579}" dt="2022-12-17T03:08:09.614" v="270" actId="478"/>
          <ac:spMkLst>
            <pc:docMk/>
            <pc:sldMk cId="1320248491" sldId="308"/>
            <ac:spMk id="5" creationId="{F6569015-C756-4508-73AF-6685B6DF6A1F}"/>
          </ac:spMkLst>
        </pc:spChg>
        <pc:spChg chg="add del mod">
          <ac:chgData name="Mirza Awal" userId="0bb4f240203b62f1" providerId="LiveId" clId="{B8E68147-D672-4656-8092-93C4EBB81579}" dt="2022-12-17T03:07:52.049" v="265" actId="22"/>
          <ac:spMkLst>
            <pc:docMk/>
            <pc:sldMk cId="1320248491" sldId="308"/>
            <ac:spMk id="6" creationId="{15407E30-8DE0-0F12-6136-8557E8FEB08C}"/>
          </ac:spMkLst>
        </pc:spChg>
        <pc:spChg chg="mod">
          <ac:chgData name="Mirza Awal" userId="0bb4f240203b62f1" providerId="LiveId" clId="{B8E68147-D672-4656-8092-93C4EBB81579}" dt="2022-12-17T03:07:27.046" v="261" actId="20577"/>
          <ac:spMkLst>
            <pc:docMk/>
            <pc:sldMk cId="1320248491" sldId="308"/>
            <ac:spMk id="7" creationId="{D4206CD3-AFCB-026A-5313-AFCBF4640C8E}"/>
          </ac:spMkLst>
        </pc:spChg>
        <pc:spChg chg="del">
          <ac:chgData name="Mirza Awal" userId="0bb4f240203b62f1" providerId="LiveId" clId="{B8E68147-D672-4656-8092-93C4EBB81579}" dt="2022-12-17T03:08:11.939" v="271" actId="478"/>
          <ac:spMkLst>
            <pc:docMk/>
            <pc:sldMk cId="1320248491" sldId="308"/>
            <ac:spMk id="8" creationId="{9747B4EA-0DE8-5375-E749-81F90AA743DF}"/>
          </ac:spMkLst>
        </pc:spChg>
        <pc:spChg chg="add del">
          <ac:chgData name="Mirza Awal" userId="0bb4f240203b62f1" providerId="LiveId" clId="{B8E68147-D672-4656-8092-93C4EBB81579}" dt="2022-12-17T03:07:57.297" v="267" actId="22"/>
          <ac:spMkLst>
            <pc:docMk/>
            <pc:sldMk cId="1320248491" sldId="308"/>
            <ac:spMk id="10" creationId="{B5A1DC4D-A441-11A6-3BD3-909DE0773095}"/>
          </ac:spMkLst>
        </pc:spChg>
        <pc:spChg chg="add mod">
          <ac:chgData name="Mirza Awal" userId="0bb4f240203b62f1" providerId="LiveId" clId="{B8E68147-D672-4656-8092-93C4EBB81579}" dt="2022-12-17T03:08:04.743" v="269" actId="1076"/>
          <ac:spMkLst>
            <pc:docMk/>
            <pc:sldMk cId="1320248491" sldId="308"/>
            <ac:spMk id="12" creationId="{A1813FCC-FCAD-0BC8-DF01-C1FCA5795EFB}"/>
          </ac:spMkLst>
        </pc:spChg>
        <pc:spChg chg="add mod">
          <ac:chgData name="Mirza Awal" userId="0bb4f240203b62f1" providerId="LiveId" clId="{B8E68147-D672-4656-8092-93C4EBB81579}" dt="2022-12-17T03:08:43.181" v="283" actId="1076"/>
          <ac:spMkLst>
            <pc:docMk/>
            <pc:sldMk cId="1320248491" sldId="308"/>
            <ac:spMk id="14" creationId="{5CCF5DE8-A45E-6736-9791-B6882214A3EB}"/>
          </ac:spMkLst>
        </pc:spChg>
      </pc:sldChg>
      <pc:sldChg chg="addSp delSp modSp add mod">
        <pc:chgData name="Mirza Awal" userId="0bb4f240203b62f1" providerId="LiveId" clId="{B8E68147-D672-4656-8092-93C4EBB81579}" dt="2022-12-17T03:11:49.925" v="319" actId="14100"/>
        <pc:sldMkLst>
          <pc:docMk/>
          <pc:sldMk cId="1189345681" sldId="309"/>
        </pc:sldMkLst>
        <pc:spChg chg="add mod">
          <ac:chgData name="Mirza Awal" userId="0bb4f240203b62f1" providerId="LiveId" clId="{B8E68147-D672-4656-8092-93C4EBB81579}" dt="2022-12-17T03:11:49.925" v="319" actId="14100"/>
          <ac:spMkLst>
            <pc:docMk/>
            <pc:sldMk cId="1189345681" sldId="309"/>
            <ac:spMk id="5" creationId="{91703EEC-4627-3280-FECF-8E1085AD5B3F}"/>
          </ac:spMkLst>
        </pc:spChg>
        <pc:spChg chg="mod">
          <ac:chgData name="Mirza Awal" userId="0bb4f240203b62f1" providerId="LiveId" clId="{B8E68147-D672-4656-8092-93C4EBB81579}" dt="2022-12-17T03:10:49.426" v="302" actId="1076"/>
          <ac:spMkLst>
            <pc:docMk/>
            <pc:sldMk cId="1189345681" sldId="309"/>
            <ac:spMk id="7" creationId="{D4206CD3-AFCB-026A-5313-AFCBF4640C8E}"/>
          </ac:spMkLst>
        </pc:spChg>
        <pc:spChg chg="mod">
          <ac:chgData name="Mirza Awal" userId="0bb4f240203b62f1" providerId="LiveId" clId="{B8E68147-D672-4656-8092-93C4EBB81579}" dt="2022-12-17T03:11:03.915" v="306" actId="1036"/>
          <ac:spMkLst>
            <pc:docMk/>
            <pc:sldMk cId="1189345681" sldId="309"/>
            <ac:spMk id="12" creationId="{A1813FCC-FCAD-0BC8-DF01-C1FCA5795EFB}"/>
          </ac:spMkLst>
        </pc:spChg>
        <pc:spChg chg="del">
          <ac:chgData name="Mirza Awal" userId="0bb4f240203b62f1" providerId="LiveId" clId="{B8E68147-D672-4656-8092-93C4EBB81579}" dt="2022-12-17T03:10:57.721" v="304" actId="478"/>
          <ac:spMkLst>
            <pc:docMk/>
            <pc:sldMk cId="1189345681" sldId="309"/>
            <ac:spMk id="14" creationId="{5CCF5DE8-A45E-6736-9791-B6882214A3EB}"/>
          </ac:spMkLst>
        </pc:spChg>
      </pc:sldChg>
      <pc:sldChg chg="addSp delSp modSp add mod">
        <pc:chgData name="Mirza Awal" userId="0bb4f240203b62f1" providerId="LiveId" clId="{B8E68147-D672-4656-8092-93C4EBB81579}" dt="2022-12-18T00:07:39.084" v="382" actId="208"/>
        <pc:sldMkLst>
          <pc:docMk/>
          <pc:sldMk cId="4272065174" sldId="310"/>
        </pc:sldMkLst>
        <pc:spChg chg="del">
          <ac:chgData name="Mirza Awal" userId="0bb4f240203b62f1" providerId="LiveId" clId="{B8E68147-D672-4656-8092-93C4EBB81579}" dt="2022-12-18T00:06:10.150" v="363" actId="478"/>
          <ac:spMkLst>
            <pc:docMk/>
            <pc:sldMk cId="4272065174" sldId="310"/>
            <ac:spMk id="5" creationId="{B2BF9739-EB45-FAE0-036C-AE49E78551B1}"/>
          </ac:spMkLst>
        </pc:spChg>
        <pc:spChg chg="add mod">
          <ac:chgData name="Mirza Awal" userId="0bb4f240203b62f1" providerId="LiveId" clId="{B8E68147-D672-4656-8092-93C4EBB81579}" dt="2022-12-18T00:06:52.943" v="372" actId="1076"/>
          <ac:spMkLst>
            <pc:docMk/>
            <pc:sldMk cId="4272065174" sldId="310"/>
            <ac:spMk id="6" creationId="{3990493C-7568-7FAA-AE2B-10FD360D6CBC}"/>
          </ac:spMkLst>
        </pc:spChg>
        <pc:spChg chg="add mod">
          <ac:chgData name="Mirza Awal" userId="0bb4f240203b62f1" providerId="LiveId" clId="{B8E68147-D672-4656-8092-93C4EBB81579}" dt="2022-12-18T00:07:39.084" v="382" actId="208"/>
          <ac:spMkLst>
            <pc:docMk/>
            <pc:sldMk cId="4272065174" sldId="310"/>
            <ac:spMk id="9" creationId="{90A0A179-3434-E55A-993A-39C13B3B03CA}"/>
          </ac:spMkLst>
        </pc:spChg>
        <pc:spChg chg="del">
          <ac:chgData name="Mirza Awal" userId="0bb4f240203b62f1" providerId="LiveId" clId="{B8E68147-D672-4656-8092-93C4EBB81579}" dt="2022-12-18T00:06:12.479" v="364" actId="478"/>
          <ac:spMkLst>
            <pc:docMk/>
            <pc:sldMk cId="4272065174" sldId="310"/>
            <ac:spMk id="10" creationId="{64558F56-5D63-9FE5-44DA-A0F98B89108C}"/>
          </ac:spMkLst>
        </pc:spChg>
      </pc:sldChg>
      <pc:sldChg chg="addSp delSp modSp add mod">
        <pc:chgData name="Mirza Awal" userId="0bb4f240203b62f1" providerId="LiveId" clId="{B8E68147-D672-4656-8092-93C4EBB81579}" dt="2022-12-18T00:25:50.767" v="435" actId="208"/>
        <pc:sldMkLst>
          <pc:docMk/>
          <pc:sldMk cId="416701138" sldId="311"/>
        </pc:sldMkLst>
        <pc:spChg chg="del">
          <ac:chgData name="Mirza Awal" userId="0bb4f240203b62f1" providerId="LiveId" clId="{B8E68147-D672-4656-8092-93C4EBB81579}" dt="2022-12-18T00:23:21.818" v="405" actId="478"/>
          <ac:spMkLst>
            <pc:docMk/>
            <pc:sldMk cId="416701138" sldId="311"/>
            <ac:spMk id="6" creationId="{309B2585-EC3F-829E-670C-9C71F3D0382C}"/>
          </ac:spMkLst>
        </pc:spChg>
        <pc:spChg chg="add mod">
          <ac:chgData name="Mirza Awal" userId="0bb4f240203b62f1" providerId="LiveId" clId="{B8E68147-D672-4656-8092-93C4EBB81579}" dt="2022-12-18T00:24:53.681" v="420" actId="15"/>
          <ac:spMkLst>
            <pc:docMk/>
            <pc:sldMk cId="416701138" sldId="311"/>
            <ac:spMk id="7" creationId="{E03EF88A-3A1A-DC83-AF27-05142004B6D0}"/>
          </ac:spMkLst>
        </pc:spChg>
        <pc:spChg chg="del">
          <ac:chgData name="Mirza Awal" userId="0bb4f240203b62f1" providerId="LiveId" clId="{B8E68147-D672-4656-8092-93C4EBB81579}" dt="2022-12-18T00:23:19.855" v="404" actId="478"/>
          <ac:spMkLst>
            <pc:docMk/>
            <pc:sldMk cId="416701138" sldId="311"/>
            <ac:spMk id="9" creationId="{BAB49C6A-CACC-9589-EB65-A6A14472564D}"/>
          </ac:spMkLst>
        </pc:spChg>
        <pc:spChg chg="add mod">
          <ac:chgData name="Mirza Awal" userId="0bb4f240203b62f1" providerId="LiveId" clId="{B8E68147-D672-4656-8092-93C4EBB81579}" dt="2022-12-18T00:25:50.767" v="435" actId="208"/>
          <ac:spMkLst>
            <pc:docMk/>
            <pc:sldMk cId="416701138" sldId="311"/>
            <ac:spMk id="10" creationId="{CBF77AFE-077B-6B61-40A5-A9B55A3F7415}"/>
          </ac:spMkLst>
        </pc:spChg>
      </pc:sldChg>
      <pc:sldChg chg="addSp delSp modSp add mod">
        <pc:chgData name="Mirza Awal" userId="0bb4f240203b62f1" providerId="LiveId" clId="{B8E68147-D672-4656-8092-93C4EBB81579}" dt="2022-12-18T00:31:58.333" v="485" actId="20577"/>
        <pc:sldMkLst>
          <pc:docMk/>
          <pc:sldMk cId="1726076963" sldId="312"/>
        </pc:sldMkLst>
        <pc:spChg chg="del">
          <ac:chgData name="Mirza Awal" userId="0bb4f240203b62f1" providerId="LiveId" clId="{B8E68147-D672-4656-8092-93C4EBB81579}" dt="2022-12-18T00:23:44.441" v="408" actId="478"/>
          <ac:spMkLst>
            <pc:docMk/>
            <pc:sldMk cId="1726076963" sldId="312"/>
            <ac:spMk id="6" creationId="{309B2585-EC3F-829E-670C-9C71F3D0382C}"/>
          </ac:spMkLst>
        </pc:spChg>
        <pc:spChg chg="add mod">
          <ac:chgData name="Mirza Awal" userId="0bb4f240203b62f1" providerId="LiveId" clId="{B8E68147-D672-4656-8092-93C4EBB81579}" dt="2022-12-18T00:27:19.804" v="439" actId="1076"/>
          <ac:spMkLst>
            <pc:docMk/>
            <pc:sldMk cId="1726076963" sldId="312"/>
            <ac:spMk id="7" creationId="{87D0953B-63A3-A7B4-50B2-FFFA7E886365}"/>
          </ac:spMkLst>
        </pc:spChg>
        <pc:spChg chg="add mod">
          <ac:chgData name="Mirza Awal" userId="0bb4f240203b62f1" providerId="LiveId" clId="{B8E68147-D672-4656-8092-93C4EBB81579}" dt="2022-12-18T00:31:58.333" v="485" actId="20577"/>
          <ac:spMkLst>
            <pc:docMk/>
            <pc:sldMk cId="1726076963" sldId="312"/>
            <ac:spMk id="8" creationId="{CFE30EFE-1A7B-8741-F640-E52E3C69603A}"/>
          </ac:spMkLst>
        </pc:spChg>
        <pc:spChg chg="del">
          <ac:chgData name="Mirza Awal" userId="0bb4f240203b62f1" providerId="LiveId" clId="{B8E68147-D672-4656-8092-93C4EBB81579}" dt="2022-12-18T00:23:42.190" v="407" actId="478"/>
          <ac:spMkLst>
            <pc:docMk/>
            <pc:sldMk cId="1726076963" sldId="312"/>
            <ac:spMk id="9" creationId="{BAB49C6A-CACC-9589-EB65-A6A14472564D}"/>
          </ac:spMkLst>
        </pc:spChg>
      </pc:sldChg>
      <pc:sldChg chg="addSp delSp modSp add mod replId">
        <pc:chgData name="Mirza Awal" userId="0bb4f240203b62f1" providerId="LiveId" clId="{B8E68147-D672-4656-8092-93C4EBB81579}" dt="2022-12-18T00:33:44.603" v="511" actId="208"/>
        <pc:sldMkLst>
          <pc:docMk/>
          <pc:sldMk cId="2449448214" sldId="313"/>
        </pc:sldMkLst>
        <pc:spChg chg="add del">
          <ac:chgData name="Mirza Awal" userId="0bb4f240203b62f1" providerId="LiveId" clId="{B8E68147-D672-4656-8092-93C4EBB81579}" dt="2022-12-18T00:32:21.294" v="487" actId="22"/>
          <ac:spMkLst>
            <pc:docMk/>
            <pc:sldMk cId="2449448214" sldId="313"/>
            <ac:spMk id="6" creationId="{324EB280-3471-BAFD-3A9A-16D7B20C80CB}"/>
          </ac:spMkLst>
        </pc:spChg>
        <pc:spChg chg="add mod">
          <ac:chgData name="Mirza Awal" userId="0bb4f240203b62f1" providerId="LiveId" clId="{B8E68147-D672-4656-8092-93C4EBB81579}" dt="2022-12-18T00:32:56.309" v="502" actId="403"/>
          <ac:spMkLst>
            <pc:docMk/>
            <pc:sldMk cId="2449448214" sldId="313"/>
            <ac:spMk id="8" creationId="{6008E62C-F8B0-8C9E-5D11-04A330DE8FFE}"/>
          </ac:spMkLst>
        </pc:spChg>
        <pc:spChg chg="add mod">
          <ac:chgData name="Mirza Awal" userId="0bb4f240203b62f1" providerId="LiveId" clId="{B8E68147-D672-4656-8092-93C4EBB81579}" dt="2022-12-18T00:33:44.603" v="511" actId="208"/>
          <ac:spMkLst>
            <pc:docMk/>
            <pc:sldMk cId="2449448214" sldId="313"/>
            <ac:spMk id="10" creationId="{9B628752-CD21-7173-6F91-C36BE06B63DB}"/>
          </ac:spMkLst>
        </pc:spChg>
      </pc:sldChg>
      <pc:sldChg chg="addSp delSp modSp add mod">
        <pc:chgData name="Mirza Awal" userId="0bb4f240203b62f1" providerId="LiveId" clId="{B8E68147-D672-4656-8092-93C4EBB81579}" dt="2022-12-18T00:46:18.304" v="660" actId="114"/>
        <pc:sldMkLst>
          <pc:docMk/>
          <pc:sldMk cId="2685507715" sldId="314"/>
        </pc:sldMkLst>
        <pc:spChg chg="mod">
          <ac:chgData name="Mirza Awal" userId="0bb4f240203b62f1" providerId="LiveId" clId="{B8E68147-D672-4656-8092-93C4EBB81579}" dt="2022-12-18T00:34:46.997" v="525" actId="20577"/>
          <ac:spMkLst>
            <pc:docMk/>
            <pc:sldMk cId="2685507715" sldId="314"/>
            <ac:spMk id="3" creationId="{1E972C9D-0BFA-1E6D-12D7-4062741F299E}"/>
          </ac:spMkLst>
        </pc:spChg>
        <pc:spChg chg="add mod">
          <ac:chgData name="Mirza Awal" userId="0bb4f240203b62f1" providerId="LiveId" clId="{B8E68147-D672-4656-8092-93C4EBB81579}" dt="2022-12-18T00:46:18.304" v="660" actId="114"/>
          <ac:spMkLst>
            <pc:docMk/>
            <pc:sldMk cId="2685507715" sldId="314"/>
            <ac:spMk id="6" creationId="{935B9864-6E9C-A712-59EF-34D077E89054}"/>
          </ac:spMkLst>
        </pc:spChg>
        <pc:spChg chg="del">
          <ac:chgData name="Mirza Awal" userId="0bb4f240203b62f1" providerId="LiveId" clId="{B8E68147-D672-4656-8092-93C4EBB81579}" dt="2022-12-18T00:34:21.423" v="514" actId="478"/>
          <ac:spMkLst>
            <pc:docMk/>
            <pc:sldMk cId="2685507715" sldId="314"/>
            <ac:spMk id="7" creationId="{87D0953B-63A3-A7B4-50B2-FFFA7E886365}"/>
          </ac:spMkLst>
        </pc:spChg>
        <pc:spChg chg="mod">
          <ac:chgData name="Mirza Awal" userId="0bb4f240203b62f1" providerId="LiveId" clId="{B8E68147-D672-4656-8092-93C4EBB81579}" dt="2022-12-18T00:46:06.502" v="658" actId="1076"/>
          <ac:spMkLst>
            <pc:docMk/>
            <pc:sldMk cId="2685507715" sldId="314"/>
            <ac:spMk id="8" creationId="{CFE30EFE-1A7B-8741-F640-E52E3C69603A}"/>
          </ac:spMkLst>
        </pc:spChg>
      </pc:sldChg>
      <pc:sldChg chg="addSp delSp modSp add mod replId">
        <pc:chgData name="Mirza Awal" userId="0bb4f240203b62f1" providerId="LiveId" clId="{B8E68147-D672-4656-8092-93C4EBB81579}" dt="2022-12-18T00:38:49.547" v="569" actId="208"/>
        <pc:sldMkLst>
          <pc:docMk/>
          <pc:sldMk cId="3253290700" sldId="315"/>
        </pc:sldMkLst>
        <pc:spChg chg="mod">
          <ac:chgData name="Mirza Awal" userId="0bb4f240203b62f1" providerId="LiveId" clId="{B8E68147-D672-4656-8092-93C4EBB81579}" dt="2022-12-18T00:36:34.197" v="546" actId="20577"/>
          <ac:spMkLst>
            <pc:docMk/>
            <pc:sldMk cId="3253290700" sldId="315"/>
            <ac:spMk id="3" creationId="{1E972C9D-0BFA-1E6D-12D7-4062741F299E}"/>
          </ac:spMkLst>
        </pc:spChg>
        <pc:spChg chg="add mod">
          <ac:chgData name="Mirza Awal" userId="0bb4f240203b62f1" providerId="LiveId" clId="{B8E68147-D672-4656-8092-93C4EBB81579}" dt="2022-12-18T00:38:02.314" v="561" actId="20577"/>
          <ac:spMkLst>
            <pc:docMk/>
            <pc:sldMk cId="3253290700" sldId="315"/>
            <ac:spMk id="6" creationId="{3D4AD3F1-4E19-7A72-57B0-8BD9BE3E7C4C}"/>
          </ac:spMkLst>
        </pc:spChg>
        <pc:spChg chg="del mod">
          <ac:chgData name="Mirza Awal" userId="0bb4f240203b62f1" providerId="LiveId" clId="{B8E68147-D672-4656-8092-93C4EBB81579}" dt="2022-12-18T00:34:31.192" v="516" actId="478"/>
          <ac:spMkLst>
            <pc:docMk/>
            <pc:sldMk cId="3253290700" sldId="315"/>
            <ac:spMk id="8" creationId="{6008E62C-F8B0-8C9E-5D11-04A330DE8FFE}"/>
          </ac:spMkLst>
        </pc:spChg>
        <pc:spChg chg="add mod">
          <ac:chgData name="Mirza Awal" userId="0bb4f240203b62f1" providerId="LiveId" clId="{B8E68147-D672-4656-8092-93C4EBB81579}" dt="2022-12-18T00:38:49.547" v="569" actId="208"/>
          <ac:spMkLst>
            <pc:docMk/>
            <pc:sldMk cId="3253290700" sldId="315"/>
            <ac:spMk id="9" creationId="{12CE4B4C-D495-A182-C074-1649A46B3445}"/>
          </ac:spMkLst>
        </pc:spChg>
        <pc:spChg chg="del">
          <ac:chgData name="Mirza Awal" userId="0bb4f240203b62f1" providerId="LiveId" clId="{B8E68147-D672-4656-8092-93C4EBB81579}" dt="2022-12-18T00:34:32.591" v="517" actId="478"/>
          <ac:spMkLst>
            <pc:docMk/>
            <pc:sldMk cId="3253290700" sldId="315"/>
            <ac:spMk id="10" creationId="{9B628752-CD21-7173-6F91-C36BE06B63DB}"/>
          </ac:spMkLst>
        </pc:spChg>
      </pc:sldChg>
      <pc:sldChg chg="addSp delSp modSp add mod">
        <pc:chgData name="Mirza Awal" userId="0bb4f240203b62f1" providerId="LiveId" clId="{B8E68147-D672-4656-8092-93C4EBB81579}" dt="2022-12-18T00:43:51.085" v="650" actId="1076"/>
        <pc:sldMkLst>
          <pc:docMk/>
          <pc:sldMk cId="2450565943" sldId="316"/>
        </pc:sldMkLst>
        <pc:spChg chg="mod">
          <ac:chgData name="Mirza Awal" userId="0bb4f240203b62f1" providerId="LiveId" clId="{B8E68147-D672-4656-8092-93C4EBB81579}" dt="2022-12-18T00:41:31.264" v="614"/>
          <ac:spMkLst>
            <pc:docMk/>
            <pc:sldMk cId="2450565943" sldId="316"/>
            <ac:spMk id="3" creationId="{1E972C9D-0BFA-1E6D-12D7-4062741F299E}"/>
          </ac:spMkLst>
        </pc:spChg>
        <pc:spChg chg="del">
          <ac:chgData name="Mirza Awal" userId="0bb4f240203b62f1" providerId="LiveId" clId="{B8E68147-D672-4656-8092-93C4EBB81579}" dt="2022-12-18T00:40:47.586" v="571" actId="478"/>
          <ac:spMkLst>
            <pc:docMk/>
            <pc:sldMk cId="2450565943" sldId="316"/>
            <ac:spMk id="6" creationId="{3D4AD3F1-4E19-7A72-57B0-8BD9BE3E7C4C}"/>
          </ac:spMkLst>
        </pc:spChg>
        <pc:spChg chg="add mod">
          <ac:chgData name="Mirza Awal" userId="0bb4f240203b62f1" providerId="LiveId" clId="{B8E68147-D672-4656-8092-93C4EBB81579}" dt="2022-12-18T00:42:09.765" v="630" actId="403"/>
          <ac:spMkLst>
            <pc:docMk/>
            <pc:sldMk cId="2450565943" sldId="316"/>
            <ac:spMk id="7" creationId="{CB6C1220-FC02-6A02-BDF6-24E765B778A4}"/>
          </ac:spMkLst>
        </pc:spChg>
        <pc:spChg chg="add del">
          <ac:chgData name="Mirza Awal" userId="0bb4f240203b62f1" providerId="LiveId" clId="{B8E68147-D672-4656-8092-93C4EBB81579}" dt="2022-12-18T00:42:58.828" v="632"/>
          <ac:spMkLst>
            <pc:docMk/>
            <pc:sldMk cId="2450565943" sldId="316"/>
            <ac:spMk id="8" creationId="{FCBD5780-217A-C620-0F5F-5A3AD21C44A8}"/>
          </ac:spMkLst>
        </pc:spChg>
        <pc:spChg chg="del">
          <ac:chgData name="Mirza Awal" userId="0bb4f240203b62f1" providerId="LiveId" clId="{B8E68147-D672-4656-8092-93C4EBB81579}" dt="2022-12-18T00:40:48.818" v="572" actId="478"/>
          <ac:spMkLst>
            <pc:docMk/>
            <pc:sldMk cId="2450565943" sldId="316"/>
            <ac:spMk id="9" creationId="{12CE4B4C-D495-A182-C074-1649A46B3445}"/>
          </ac:spMkLst>
        </pc:spChg>
        <pc:spChg chg="add del">
          <ac:chgData name="Mirza Awal" userId="0bb4f240203b62f1" providerId="LiveId" clId="{B8E68147-D672-4656-8092-93C4EBB81579}" dt="2022-12-18T00:42:58.828" v="632"/>
          <ac:spMkLst>
            <pc:docMk/>
            <pc:sldMk cId="2450565943" sldId="316"/>
            <ac:spMk id="10" creationId="{583D5863-D167-ADA7-2661-21475D44068B}"/>
          </ac:spMkLst>
        </pc:spChg>
        <pc:spChg chg="add del">
          <ac:chgData name="Mirza Awal" userId="0bb4f240203b62f1" providerId="LiveId" clId="{B8E68147-D672-4656-8092-93C4EBB81579}" dt="2022-12-18T00:42:58.828" v="632"/>
          <ac:spMkLst>
            <pc:docMk/>
            <pc:sldMk cId="2450565943" sldId="316"/>
            <ac:spMk id="11" creationId="{A8E493E3-C4B6-4108-DDD7-DA706F11B1B0}"/>
          </ac:spMkLst>
        </pc:spChg>
        <pc:spChg chg="add mod">
          <ac:chgData name="Mirza Awal" userId="0bb4f240203b62f1" providerId="LiveId" clId="{B8E68147-D672-4656-8092-93C4EBB81579}" dt="2022-12-18T00:43:51.085" v="650" actId="1076"/>
          <ac:spMkLst>
            <pc:docMk/>
            <pc:sldMk cId="2450565943" sldId="316"/>
            <ac:spMk id="13" creationId="{3229F85F-8C7B-2723-A385-098EA0DCF0F8}"/>
          </ac:spMkLst>
        </pc:spChg>
      </pc:sldChg>
      <pc:sldChg chg="addSp delSp modSp add mod">
        <pc:chgData name="Mirza Awal" userId="0bb4f240203b62f1" providerId="LiveId" clId="{B8E68147-D672-4656-8092-93C4EBB81579}" dt="2022-12-18T00:51:50.191" v="699" actId="113"/>
        <pc:sldMkLst>
          <pc:docMk/>
          <pc:sldMk cId="2019856563" sldId="317"/>
        </pc:sldMkLst>
        <pc:spChg chg="mod">
          <ac:chgData name="Mirza Awal" userId="0bb4f240203b62f1" providerId="LiveId" clId="{B8E68147-D672-4656-8092-93C4EBB81579}" dt="2022-12-18T00:49:50.607" v="680" actId="20577"/>
          <ac:spMkLst>
            <pc:docMk/>
            <pc:sldMk cId="2019856563" sldId="317"/>
            <ac:spMk id="3" creationId="{1E972C9D-0BFA-1E6D-12D7-4062741F299E}"/>
          </ac:spMkLst>
        </pc:spChg>
        <pc:spChg chg="add mod">
          <ac:chgData name="Mirza Awal" userId="0bb4f240203b62f1" providerId="LiveId" clId="{B8E68147-D672-4656-8092-93C4EBB81579}" dt="2022-12-18T00:49:04.315" v="671" actId="1076"/>
          <ac:spMkLst>
            <pc:docMk/>
            <pc:sldMk cId="2019856563" sldId="317"/>
            <ac:spMk id="6" creationId="{F7DB174C-B50D-7F44-A97B-B3934865ED9D}"/>
          </ac:spMkLst>
        </pc:spChg>
        <pc:spChg chg="del">
          <ac:chgData name="Mirza Awal" userId="0bb4f240203b62f1" providerId="LiveId" clId="{B8E68147-D672-4656-8092-93C4EBB81579}" dt="2022-12-18T00:47:50.171" v="662" actId="478"/>
          <ac:spMkLst>
            <pc:docMk/>
            <pc:sldMk cId="2019856563" sldId="317"/>
            <ac:spMk id="7" creationId="{CB6C1220-FC02-6A02-BDF6-24E765B778A4}"/>
          </ac:spMkLst>
        </pc:spChg>
        <pc:spChg chg="add del mod">
          <ac:chgData name="Mirza Awal" userId="0bb4f240203b62f1" providerId="LiveId" clId="{B8E68147-D672-4656-8092-93C4EBB81579}" dt="2022-12-18T00:49:57.178" v="681" actId="20577"/>
          <ac:spMkLst>
            <pc:docMk/>
            <pc:sldMk cId="2019856563" sldId="317"/>
            <ac:spMk id="9" creationId="{BB97353C-750D-CFF4-BC2C-40E435EAFFFB}"/>
          </ac:spMkLst>
        </pc:spChg>
        <pc:spChg chg="add mod">
          <ac:chgData name="Mirza Awal" userId="0bb4f240203b62f1" providerId="LiveId" clId="{B8E68147-D672-4656-8092-93C4EBB81579}" dt="2022-12-18T00:50:18.550" v="685" actId="1076"/>
          <ac:spMkLst>
            <pc:docMk/>
            <pc:sldMk cId="2019856563" sldId="317"/>
            <ac:spMk id="11" creationId="{23166E0C-33C6-8464-BDC1-B908BBE80AC2}"/>
          </ac:spMkLst>
        </pc:spChg>
        <pc:spChg chg="del">
          <ac:chgData name="Mirza Awal" userId="0bb4f240203b62f1" providerId="LiveId" clId="{B8E68147-D672-4656-8092-93C4EBB81579}" dt="2022-12-18T00:47:52.050" v="663" actId="478"/>
          <ac:spMkLst>
            <pc:docMk/>
            <pc:sldMk cId="2019856563" sldId="317"/>
            <ac:spMk id="13" creationId="{3229F85F-8C7B-2723-A385-098EA0DCF0F8}"/>
          </ac:spMkLst>
        </pc:spChg>
        <pc:spChg chg="add mod">
          <ac:chgData name="Mirza Awal" userId="0bb4f240203b62f1" providerId="LiveId" clId="{B8E68147-D672-4656-8092-93C4EBB81579}" dt="2022-12-18T00:51:07.366" v="693" actId="113"/>
          <ac:spMkLst>
            <pc:docMk/>
            <pc:sldMk cId="2019856563" sldId="317"/>
            <ac:spMk id="14" creationId="{4595ED6D-9E4C-B885-C84B-8FC75B21C67B}"/>
          </ac:spMkLst>
        </pc:spChg>
        <pc:spChg chg="add mod">
          <ac:chgData name="Mirza Awal" userId="0bb4f240203b62f1" providerId="LiveId" clId="{B8E68147-D672-4656-8092-93C4EBB81579}" dt="2022-12-18T00:51:50.191" v="699" actId="113"/>
          <ac:spMkLst>
            <pc:docMk/>
            <pc:sldMk cId="2019856563" sldId="317"/>
            <ac:spMk id="16" creationId="{24F213B2-AC6C-7DD5-66E1-4E1429211E15}"/>
          </ac:spMkLst>
        </pc:spChg>
      </pc:sldChg>
    </pc:docChg>
  </pc:docChgLst>
  <pc:docChgLst>
    <pc:chgData name="Mirza Awal" userId="0bb4f240203b62f1" providerId="LiveId" clId="{CA44DBDD-1B3C-42B7-B971-0001FCE981EE}"/>
    <pc:docChg chg="undo custSel addSld delSld modSld">
      <pc:chgData name="Mirza Awal" userId="0bb4f240203b62f1" providerId="LiveId" clId="{CA44DBDD-1B3C-42B7-B971-0001FCE981EE}" dt="2022-12-14T02:31:50.937" v="705" actId="478"/>
      <pc:docMkLst>
        <pc:docMk/>
      </pc:docMkLst>
      <pc:sldChg chg="addSp modSp mod">
        <pc:chgData name="Mirza Awal" userId="0bb4f240203b62f1" providerId="LiveId" clId="{CA44DBDD-1B3C-42B7-B971-0001FCE981EE}" dt="2022-12-13T02:35:46.554" v="105" actId="6549"/>
        <pc:sldMkLst>
          <pc:docMk/>
          <pc:sldMk cId="122759265" sldId="273"/>
        </pc:sldMkLst>
        <pc:spChg chg="add mod">
          <ac:chgData name="Mirza Awal" userId="0bb4f240203b62f1" providerId="LiveId" clId="{CA44DBDD-1B3C-42B7-B971-0001FCE981EE}" dt="2022-12-13T02:35:39.657" v="104" actId="14100"/>
          <ac:spMkLst>
            <pc:docMk/>
            <pc:sldMk cId="122759265" sldId="273"/>
            <ac:spMk id="3" creationId="{A4A1B0A2-D9ED-C900-F136-A2A13AD84BF1}"/>
          </ac:spMkLst>
        </pc:spChg>
        <pc:spChg chg="mod">
          <ac:chgData name="Mirza Awal" userId="0bb4f240203b62f1" providerId="LiveId" clId="{CA44DBDD-1B3C-42B7-B971-0001FCE981EE}" dt="2022-12-13T02:31:21.957" v="35" actId="20577"/>
          <ac:spMkLst>
            <pc:docMk/>
            <pc:sldMk cId="122759265" sldId="273"/>
            <ac:spMk id="4" creationId="{3B474F49-EB74-0DDE-E722-DBB4276AFEFB}"/>
          </ac:spMkLst>
        </pc:spChg>
        <pc:spChg chg="mod">
          <ac:chgData name="Mirza Awal" userId="0bb4f240203b62f1" providerId="LiveId" clId="{CA44DBDD-1B3C-42B7-B971-0001FCE981EE}" dt="2022-12-13T02:31:49.400" v="46" actId="14100"/>
          <ac:spMkLst>
            <pc:docMk/>
            <pc:sldMk cId="122759265" sldId="273"/>
            <ac:spMk id="7" creationId="{D4206CD3-AFCB-026A-5313-AFCBF4640C8E}"/>
          </ac:spMkLst>
        </pc:spChg>
        <pc:spChg chg="mod">
          <ac:chgData name="Mirza Awal" userId="0bb4f240203b62f1" providerId="LiveId" clId="{CA44DBDD-1B3C-42B7-B971-0001FCE981EE}" dt="2022-12-13T02:32:07.908" v="47"/>
          <ac:spMkLst>
            <pc:docMk/>
            <pc:sldMk cId="122759265" sldId="273"/>
            <ac:spMk id="11" creationId="{2F8060D8-8026-A201-D609-92C6BB59A291}"/>
          </ac:spMkLst>
        </pc:spChg>
        <pc:spChg chg="mod">
          <ac:chgData name="Mirza Awal" userId="0bb4f240203b62f1" providerId="LiveId" clId="{CA44DBDD-1B3C-42B7-B971-0001FCE981EE}" dt="2022-12-13T02:33:01.004" v="49" actId="6549"/>
          <ac:spMkLst>
            <pc:docMk/>
            <pc:sldMk cId="122759265" sldId="273"/>
            <ac:spMk id="15" creationId="{507BE985-B664-B201-DD7C-739D1029C575}"/>
          </ac:spMkLst>
        </pc:spChg>
        <pc:spChg chg="mod">
          <ac:chgData name="Mirza Awal" userId="0bb4f240203b62f1" providerId="LiveId" clId="{CA44DBDD-1B3C-42B7-B971-0001FCE981EE}" dt="2022-12-13T02:35:46.554" v="105" actId="6549"/>
          <ac:spMkLst>
            <pc:docMk/>
            <pc:sldMk cId="122759265" sldId="273"/>
            <ac:spMk id="17" creationId="{36B9C324-9636-84F4-30B6-9F052940F2E6}"/>
          </ac:spMkLst>
        </pc:spChg>
        <pc:spChg chg="mod">
          <ac:chgData name="Mirza Awal" userId="0bb4f240203b62f1" providerId="LiveId" clId="{CA44DBDD-1B3C-42B7-B971-0001FCE981EE}" dt="2022-12-13T02:35:17.171" v="95" actId="14100"/>
          <ac:spMkLst>
            <pc:docMk/>
            <pc:sldMk cId="122759265" sldId="273"/>
            <ac:spMk id="19" creationId="{8C53FB6E-0878-9D3E-93C4-5EC20617962E}"/>
          </ac:spMkLst>
        </pc:spChg>
      </pc:sldChg>
      <pc:sldChg chg="addSp delSp modSp add mod">
        <pc:chgData name="Mirza Awal" userId="0bb4f240203b62f1" providerId="LiveId" clId="{CA44DBDD-1B3C-42B7-B971-0001FCE981EE}" dt="2022-12-13T03:23:43.702" v="268" actId="6549"/>
        <pc:sldMkLst>
          <pc:docMk/>
          <pc:sldMk cId="3267070015" sldId="274"/>
        </pc:sldMkLst>
        <pc:spChg chg="del">
          <ac:chgData name="Mirza Awal" userId="0bb4f240203b62f1" providerId="LiveId" clId="{CA44DBDD-1B3C-42B7-B971-0001FCE981EE}" dt="2022-12-13T02:38:08.107" v="108" actId="478"/>
          <ac:spMkLst>
            <pc:docMk/>
            <pc:sldMk cId="3267070015" sldId="274"/>
            <ac:spMk id="3" creationId="{A4A1B0A2-D9ED-C900-F136-A2A13AD84BF1}"/>
          </ac:spMkLst>
        </pc:spChg>
        <pc:spChg chg="add mod">
          <ac:chgData name="Mirza Awal" userId="0bb4f240203b62f1" providerId="LiveId" clId="{CA44DBDD-1B3C-42B7-B971-0001FCE981EE}" dt="2022-12-13T03:15:27.228" v="160" actId="1036"/>
          <ac:spMkLst>
            <pc:docMk/>
            <pc:sldMk cId="3267070015" sldId="274"/>
            <ac:spMk id="6" creationId="{CA8BB5F0-7903-195D-06A9-0C3624A55F2F}"/>
          </ac:spMkLst>
        </pc:spChg>
        <pc:spChg chg="mod">
          <ac:chgData name="Mirza Awal" userId="0bb4f240203b62f1" providerId="LiveId" clId="{CA44DBDD-1B3C-42B7-B971-0001FCE981EE}" dt="2022-12-13T03:23:43.702" v="268" actId="6549"/>
          <ac:spMkLst>
            <pc:docMk/>
            <pc:sldMk cId="3267070015" sldId="274"/>
            <ac:spMk id="7" creationId="{D4206CD3-AFCB-026A-5313-AFCBF4640C8E}"/>
          </ac:spMkLst>
        </pc:spChg>
        <pc:spChg chg="add mod">
          <ac:chgData name="Mirza Awal" userId="0bb4f240203b62f1" providerId="LiveId" clId="{CA44DBDD-1B3C-42B7-B971-0001FCE981EE}" dt="2022-12-13T03:15:27.228" v="160" actId="1036"/>
          <ac:spMkLst>
            <pc:docMk/>
            <pc:sldMk cId="3267070015" sldId="274"/>
            <ac:spMk id="9" creationId="{02B162D4-E555-CD92-0A4C-7A5B546D9797}"/>
          </ac:spMkLst>
        </pc:spChg>
        <pc:spChg chg="del">
          <ac:chgData name="Mirza Awal" userId="0bb4f240203b62f1" providerId="LiveId" clId="{CA44DBDD-1B3C-42B7-B971-0001FCE981EE}" dt="2022-12-13T02:38:03.367" v="107" actId="478"/>
          <ac:spMkLst>
            <pc:docMk/>
            <pc:sldMk cId="3267070015" sldId="274"/>
            <ac:spMk id="11" creationId="{2F8060D8-8026-A201-D609-92C6BB59A291}"/>
          </ac:spMkLst>
        </pc:spChg>
        <pc:spChg chg="add mod">
          <ac:chgData name="Mirza Awal" userId="0bb4f240203b62f1" providerId="LiveId" clId="{CA44DBDD-1B3C-42B7-B971-0001FCE981EE}" dt="2022-12-13T03:15:27.228" v="160" actId="1036"/>
          <ac:spMkLst>
            <pc:docMk/>
            <pc:sldMk cId="3267070015" sldId="274"/>
            <ac:spMk id="12" creationId="{EEA86E7C-17B6-4C68-871D-7BDCE6337BE4}"/>
          </ac:spMkLst>
        </pc:spChg>
        <pc:spChg chg="del">
          <ac:chgData name="Mirza Awal" userId="0bb4f240203b62f1" providerId="LiveId" clId="{CA44DBDD-1B3C-42B7-B971-0001FCE981EE}" dt="2022-12-13T02:38:08.107" v="108" actId="478"/>
          <ac:spMkLst>
            <pc:docMk/>
            <pc:sldMk cId="3267070015" sldId="274"/>
            <ac:spMk id="15" creationId="{507BE985-B664-B201-DD7C-739D1029C575}"/>
          </ac:spMkLst>
        </pc:spChg>
        <pc:spChg chg="del">
          <ac:chgData name="Mirza Awal" userId="0bb4f240203b62f1" providerId="LiveId" clId="{CA44DBDD-1B3C-42B7-B971-0001FCE981EE}" dt="2022-12-13T02:38:08.107" v="108" actId="478"/>
          <ac:spMkLst>
            <pc:docMk/>
            <pc:sldMk cId="3267070015" sldId="274"/>
            <ac:spMk id="17" creationId="{36B9C324-9636-84F4-30B6-9F052940F2E6}"/>
          </ac:spMkLst>
        </pc:spChg>
        <pc:spChg chg="del">
          <ac:chgData name="Mirza Awal" userId="0bb4f240203b62f1" providerId="LiveId" clId="{CA44DBDD-1B3C-42B7-B971-0001FCE981EE}" dt="2022-12-13T02:38:08.107" v="108" actId="478"/>
          <ac:spMkLst>
            <pc:docMk/>
            <pc:sldMk cId="3267070015" sldId="274"/>
            <ac:spMk id="19" creationId="{8C53FB6E-0878-9D3E-93C4-5EC20617962E}"/>
          </ac:spMkLst>
        </pc:sp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4159656762" sldId="274"/>
        </pc:sldMkLst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1688562711" sldId="275"/>
        </pc:sldMkLst>
      </pc:sldChg>
      <pc:sldChg chg="addSp delSp modSp add mod">
        <pc:chgData name="Mirza Awal" userId="0bb4f240203b62f1" providerId="LiveId" clId="{CA44DBDD-1B3C-42B7-B971-0001FCE981EE}" dt="2022-12-13T03:23:36.450" v="267" actId="6549"/>
        <pc:sldMkLst>
          <pc:docMk/>
          <pc:sldMk cId="2045183441" sldId="275"/>
        </pc:sldMkLst>
        <pc:spChg chg="add mod">
          <ac:chgData name="Mirza Awal" userId="0bb4f240203b62f1" providerId="LiveId" clId="{CA44DBDD-1B3C-42B7-B971-0001FCE981EE}" dt="2022-12-13T03:20:01.128" v="224" actId="1076"/>
          <ac:spMkLst>
            <pc:docMk/>
            <pc:sldMk cId="2045183441" sldId="275"/>
            <ac:spMk id="5" creationId="{D41345A1-FC5B-3D55-B14C-650006302EA9}"/>
          </ac:spMkLst>
        </pc:spChg>
        <pc:spChg chg="mod">
          <ac:chgData name="Mirza Awal" userId="0bb4f240203b62f1" providerId="LiveId" clId="{CA44DBDD-1B3C-42B7-B971-0001FCE981EE}" dt="2022-12-13T03:23:36.450" v="267" actId="6549"/>
          <ac:spMkLst>
            <pc:docMk/>
            <pc:sldMk cId="2045183441" sldId="275"/>
            <ac:spMk id="7" creationId="{D4206CD3-AFCB-026A-5313-AFCBF4640C8E}"/>
          </ac:spMkLst>
        </pc:spChg>
        <pc:spChg chg="add mod">
          <ac:chgData name="Mirza Awal" userId="0bb4f240203b62f1" providerId="LiveId" clId="{CA44DBDD-1B3C-42B7-B971-0001FCE981EE}" dt="2022-12-13T03:19:57.236" v="223" actId="1076"/>
          <ac:spMkLst>
            <pc:docMk/>
            <pc:sldMk cId="2045183441" sldId="275"/>
            <ac:spMk id="8" creationId="{A700CF5F-652E-099C-7752-64C4D5664B28}"/>
          </ac:spMkLst>
        </pc:spChg>
        <pc:spChg chg="add mod">
          <ac:chgData name="Mirza Awal" userId="0bb4f240203b62f1" providerId="LiveId" clId="{CA44DBDD-1B3C-42B7-B971-0001FCE981EE}" dt="2022-12-13T03:19:53.257" v="222" actId="1076"/>
          <ac:spMkLst>
            <pc:docMk/>
            <pc:sldMk cId="2045183441" sldId="275"/>
            <ac:spMk id="11" creationId="{5E578860-642B-DC28-11B4-1F26F7DF5A29}"/>
          </ac:spMkLst>
        </pc:spChg>
        <pc:picChg chg="add del mod">
          <ac:chgData name="Mirza Awal" userId="0bb4f240203b62f1" providerId="LiveId" clId="{CA44DBDD-1B3C-42B7-B971-0001FCE981EE}" dt="2022-12-13T03:19:24.881" v="217" actId="478"/>
          <ac:picMkLst>
            <pc:docMk/>
            <pc:sldMk cId="2045183441" sldId="275"/>
            <ac:picMk id="9" creationId="{56CF8A63-F94D-FFEA-3484-96238C747187}"/>
          </ac:picMkLst>
        </pc:pic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3355477491" sldId="276"/>
        </pc:sldMkLst>
      </pc:sldChg>
      <pc:sldChg chg="addSp modSp add mod">
        <pc:chgData name="Mirza Awal" userId="0bb4f240203b62f1" providerId="LiveId" clId="{CA44DBDD-1B3C-42B7-B971-0001FCE981EE}" dt="2022-12-13T03:23:32.018" v="266" actId="6549"/>
        <pc:sldMkLst>
          <pc:docMk/>
          <pc:sldMk cId="3437573212" sldId="276"/>
        </pc:sldMkLst>
        <pc:spChg chg="mod">
          <ac:chgData name="Mirza Awal" userId="0bb4f240203b62f1" providerId="LiveId" clId="{CA44DBDD-1B3C-42B7-B971-0001FCE981EE}" dt="2022-12-13T03:23:32.018" v="266" actId="6549"/>
          <ac:spMkLst>
            <pc:docMk/>
            <pc:sldMk cId="3437573212" sldId="276"/>
            <ac:spMk id="7" creationId="{D4206CD3-AFCB-026A-5313-AFCBF4640C8E}"/>
          </ac:spMkLst>
        </pc:spChg>
        <pc:picChg chg="add mod">
          <ac:chgData name="Mirza Awal" userId="0bb4f240203b62f1" providerId="LiveId" clId="{CA44DBDD-1B3C-42B7-B971-0001FCE981EE}" dt="2022-12-13T03:19:03.196" v="200" actId="1076"/>
          <ac:picMkLst>
            <pc:docMk/>
            <pc:sldMk cId="3437573212" sldId="276"/>
            <ac:picMk id="3" creationId="{B99B32F7-09C9-E48F-D1CD-7198CA402BDE}"/>
          </ac:picMkLst>
        </pc:pic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32889626" sldId="277"/>
        </pc:sldMkLst>
      </pc:sldChg>
      <pc:sldChg chg="addSp modSp add mod">
        <pc:chgData name="Mirza Awal" userId="0bb4f240203b62f1" providerId="LiveId" clId="{CA44DBDD-1B3C-42B7-B971-0001FCE981EE}" dt="2022-12-13T03:23:25.172" v="265" actId="6549"/>
        <pc:sldMkLst>
          <pc:docMk/>
          <pc:sldMk cId="3146642700" sldId="277"/>
        </pc:sldMkLst>
        <pc:spChg chg="add mod">
          <ac:chgData name="Mirza Awal" userId="0bb4f240203b62f1" providerId="LiveId" clId="{CA44DBDD-1B3C-42B7-B971-0001FCE981EE}" dt="2022-12-13T03:21:55.063" v="242" actId="123"/>
          <ac:spMkLst>
            <pc:docMk/>
            <pc:sldMk cId="3146642700" sldId="277"/>
            <ac:spMk id="5" creationId="{32EE8012-167D-A021-999F-9FD7643E06D1}"/>
          </ac:spMkLst>
        </pc:spChg>
        <pc:spChg chg="mod">
          <ac:chgData name="Mirza Awal" userId="0bb4f240203b62f1" providerId="LiveId" clId="{CA44DBDD-1B3C-42B7-B971-0001FCE981EE}" dt="2022-12-13T03:23:25.172" v="265" actId="6549"/>
          <ac:spMkLst>
            <pc:docMk/>
            <pc:sldMk cId="3146642700" sldId="277"/>
            <ac:spMk id="7" creationId="{D4206CD3-AFCB-026A-5313-AFCBF4640C8E}"/>
          </ac:spMkLst>
        </pc:spChg>
        <pc:spChg chg="add mod">
          <ac:chgData name="Mirza Awal" userId="0bb4f240203b62f1" providerId="LiveId" clId="{CA44DBDD-1B3C-42B7-B971-0001FCE981EE}" dt="2022-12-13T03:22:52.191" v="250" actId="33524"/>
          <ac:spMkLst>
            <pc:docMk/>
            <pc:sldMk cId="3146642700" sldId="277"/>
            <ac:spMk id="8" creationId="{CB68D620-6984-1081-65F4-A2B449EDCA31}"/>
          </ac:spMkLst>
        </pc:spChg>
        <pc:spChg chg="add mod">
          <ac:chgData name="Mirza Awal" userId="0bb4f240203b62f1" providerId="LiveId" clId="{CA44DBDD-1B3C-42B7-B971-0001FCE981EE}" dt="2022-12-13T03:22:47.019" v="249" actId="1076"/>
          <ac:spMkLst>
            <pc:docMk/>
            <pc:sldMk cId="3146642700" sldId="277"/>
            <ac:spMk id="10" creationId="{CD3E18E3-5264-A610-53EC-A53976265B17}"/>
          </ac:spMkLst>
        </pc:spChg>
      </pc:sldChg>
      <pc:sldChg chg="addSp modSp add mod">
        <pc:chgData name="Mirza Awal" userId="0bb4f240203b62f1" providerId="LiveId" clId="{CA44DBDD-1B3C-42B7-B971-0001FCE981EE}" dt="2022-12-13T03:24:10.448" v="272" actId="1076"/>
        <pc:sldMkLst>
          <pc:docMk/>
          <pc:sldMk cId="1781586104" sldId="278"/>
        </pc:sldMkLst>
        <pc:spChg chg="mod">
          <ac:chgData name="Mirza Awal" userId="0bb4f240203b62f1" providerId="LiveId" clId="{CA44DBDD-1B3C-42B7-B971-0001FCE981EE}" dt="2022-12-13T03:23:20.440" v="264" actId="6549"/>
          <ac:spMkLst>
            <pc:docMk/>
            <pc:sldMk cId="1781586104" sldId="278"/>
            <ac:spMk id="7" creationId="{D4206CD3-AFCB-026A-5313-AFCBF4640C8E}"/>
          </ac:spMkLst>
        </pc:spChg>
        <pc:picChg chg="add mod">
          <ac:chgData name="Mirza Awal" userId="0bb4f240203b62f1" providerId="LiveId" clId="{CA44DBDD-1B3C-42B7-B971-0001FCE981EE}" dt="2022-12-13T03:24:10.448" v="272" actId="1076"/>
          <ac:picMkLst>
            <pc:docMk/>
            <pc:sldMk cId="1781586104" sldId="278"/>
            <ac:picMk id="3" creationId="{6B6B3239-DDEF-9794-BE0D-6872AB298CA3}"/>
          </ac:picMkLst>
        </pc:pic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1914801284" sldId="278"/>
        </pc:sldMkLst>
      </pc:sldChg>
      <pc:sldChg chg="addSp modSp add mod">
        <pc:chgData name="Mirza Awal" userId="0bb4f240203b62f1" providerId="LiveId" clId="{CA44DBDD-1B3C-42B7-B971-0001FCE981EE}" dt="2022-12-13T03:28:07.203" v="324" actId="14100"/>
        <pc:sldMkLst>
          <pc:docMk/>
          <pc:sldMk cId="2173529274" sldId="279"/>
        </pc:sldMkLst>
        <pc:spChg chg="add mod">
          <ac:chgData name="Mirza Awal" userId="0bb4f240203b62f1" providerId="LiveId" clId="{CA44DBDD-1B3C-42B7-B971-0001FCE981EE}" dt="2022-12-13T03:27:14.269" v="299" actId="1076"/>
          <ac:spMkLst>
            <pc:docMk/>
            <pc:sldMk cId="2173529274" sldId="279"/>
            <ac:spMk id="5" creationId="{F12EF860-900B-952E-0696-841CCC212256}"/>
          </ac:spMkLst>
        </pc:spChg>
        <pc:spChg chg="add mod">
          <ac:chgData name="Mirza Awal" userId="0bb4f240203b62f1" providerId="LiveId" clId="{CA44DBDD-1B3C-42B7-B971-0001FCE981EE}" dt="2022-12-13T03:27:45.777" v="321" actId="14100"/>
          <ac:spMkLst>
            <pc:docMk/>
            <pc:sldMk cId="2173529274" sldId="279"/>
            <ac:spMk id="6" creationId="{C78B402F-3E69-5BB2-872F-8AE09B5EAB31}"/>
          </ac:spMkLst>
        </pc:spChg>
        <pc:spChg chg="mod">
          <ac:chgData name="Mirza Awal" userId="0bb4f240203b62f1" providerId="LiveId" clId="{CA44DBDD-1B3C-42B7-B971-0001FCE981EE}" dt="2022-12-13T03:24:33.937" v="279" actId="14100"/>
          <ac:spMkLst>
            <pc:docMk/>
            <pc:sldMk cId="2173529274" sldId="279"/>
            <ac:spMk id="7" creationId="{D4206CD3-AFCB-026A-5313-AFCBF4640C8E}"/>
          </ac:spMkLst>
        </pc:spChg>
        <pc:spChg chg="add mod">
          <ac:chgData name="Mirza Awal" userId="0bb4f240203b62f1" providerId="LiveId" clId="{CA44DBDD-1B3C-42B7-B971-0001FCE981EE}" dt="2022-12-13T03:28:07.203" v="324" actId="14100"/>
          <ac:spMkLst>
            <pc:docMk/>
            <pc:sldMk cId="2173529274" sldId="279"/>
            <ac:spMk id="9" creationId="{FB3A97C0-9D86-5B9B-36EA-6506ECDAB3C9}"/>
          </ac:spMkLst>
        </pc:sp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2731437905" sldId="279"/>
        </pc:sldMkLst>
      </pc:sldChg>
      <pc:sldChg chg="addSp modSp add mod">
        <pc:chgData name="Mirza Awal" userId="0bb4f240203b62f1" providerId="LiveId" clId="{CA44DBDD-1B3C-42B7-B971-0001FCE981EE}" dt="2022-12-13T23:34:27.248" v="353" actId="1076"/>
        <pc:sldMkLst>
          <pc:docMk/>
          <pc:sldMk cId="3579502646" sldId="280"/>
        </pc:sldMkLst>
        <pc:spChg chg="add mod">
          <ac:chgData name="Mirza Awal" userId="0bb4f240203b62f1" providerId="LiveId" clId="{CA44DBDD-1B3C-42B7-B971-0001FCE981EE}" dt="2022-12-13T23:33:32.032" v="348"/>
          <ac:spMkLst>
            <pc:docMk/>
            <pc:sldMk cId="3579502646" sldId="280"/>
            <ac:spMk id="5" creationId="{326DC74D-984F-F4C6-3F95-58277F932B41}"/>
          </ac:spMkLst>
        </pc:spChg>
        <pc:spChg chg="mod">
          <ac:chgData name="Mirza Awal" userId="0bb4f240203b62f1" providerId="LiveId" clId="{CA44DBDD-1B3C-42B7-B971-0001FCE981EE}" dt="2022-12-13T03:28:32.861" v="342" actId="14100"/>
          <ac:spMkLst>
            <pc:docMk/>
            <pc:sldMk cId="3579502646" sldId="280"/>
            <ac:spMk id="7" creationId="{D4206CD3-AFCB-026A-5313-AFCBF4640C8E}"/>
          </ac:spMkLst>
        </pc:spChg>
        <pc:spChg chg="add mod">
          <ac:chgData name="Mirza Awal" userId="0bb4f240203b62f1" providerId="LiveId" clId="{CA44DBDD-1B3C-42B7-B971-0001FCE981EE}" dt="2022-12-13T23:34:05.641" v="351" actId="21"/>
          <ac:spMkLst>
            <pc:docMk/>
            <pc:sldMk cId="3579502646" sldId="280"/>
            <ac:spMk id="8" creationId="{7B6B1C3D-141B-2471-3824-223800AE8165}"/>
          </ac:spMkLst>
        </pc:spChg>
        <pc:spChg chg="add mod">
          <ac:chgData name="Mirza Awal" userId="0bb4f240203b62f1" providerId="LiveId" clId="{CA44DBDD-1B3C-42B7-B971-0001FCE981EE}" dt="2022-12-13T23:34:27.248" v="353" actId="1076"/>
          <ac:spMkLst>
            <pc:docMk/>
            <pc:sldMk cId="3579502646" sldId="280"/>
            <ac:spMk id="10" creationId="{4FC20993-CD32-D6F6-33D6-D28DA976A319}"/>
          </ac:spMkLst>
        </pc:sp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4111787594" sldId="280"/>
        </pc:sldMkLst>
      </pc:sldChg>
      <pc:sldChg chg="addSp modSp add mod">
        <pc:chgData name="Mirza Awal" userId="0bb4f240203b62f1" providerId="LiveId" clId="{CA44DBDD-1B3C-42B7-B971-0001FCE981EE}" dt="2022-12-13T23:34:59.988" v="368" actId="1076"/>
        <pc:sldMkLst>
          <pc:docMk/>
          <pc:sldMk cId="2460552613" sldId="281"/>
        </pc:sldMkLst>
        <pc:spChg chg="mod">
          <ac:chgData name="Mirza Awal" userId="0bb4f240203b62f1" providerId="LiveId" clId="{CA44DBDD-1B3C-42B7-B971-0001FCE981EE}" dt="2022-12-13T23:34:42.563" v="364" actId="20577"/>
          <ac:spMkLst>
            <pc:docMk/>
            <pc:sldMk cId="2460552613" sldId="281"/>
            <ac:spMk id="7" creationId="{D4206CD3-AFCB-026A-5313-AFCBF4640C8E}"/>
          </ac:spMkLst>
        </pc:spChg>
        <pc:picChg chg="add mod">
          <ac:chgData name="Mirza Awal" userId="0bb4f240203b62f1" providerId="LiveId" clId="{CA44DBDD-1B3C-42B7-B971-0001FCE981EE}" dt="2022-12-13T23:34:59.988" v="368" actId="1076"/>
          <ac:picMkLst>
            <pc:docMk/>
            <pc:sldMk cId="2460552613" sldId="281"/>
            <ac:picMk id="3" creationId="{37FD9265-27B3-13CE-239E-38D732D7C6B5}"/>
          </ac:picMkLst>
        </pc:pic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3276274166" sldId="281"/>
        </pc:sldMkLst>
      </pc:sldChg>
      <pc:sldChg chg="addSp modSp add mod">
        <pc:chgData name="Mirza Awal" userId="0bb4f240203b62f1" providerId="LiveId" clId="{CA44DBDD-1B3C-42B7-B971-0001FCE981EE}" dt="2022-12-13T23:37:31.905" v="412" actId="14100"/>
        <pc:sldMkLst>
          <pc:docMk/>
          <pc:sldMk cId="983799734" sldId="282"/>
        </pc:sldMkLst>
        <pc:spChg chg="mod">
          <ac:chgData name="Mirza Awal" userId="0bb4f240203b62f1" providerId="LiveId" clId="{CA44DBDD-1B3C-42B7-B971-0001FCE981EE}" dt="2022-12-13T23:37:31.905" v="412" actId="14100"/>
          <ac:spMkLst>
            <pc:docMk/>
            <pc:sldMk cId="983799734" sldId="282"/>
            <ac:spMk id="7" creationId="{D4206CD3-AFCB-026A-5313-AFCBF4640C8E}"/>
          </ac:spMkLst>
        </pc:spChg>
        <pc:graphicFrameChg chg="add mod modGraphic">
          <ac:chgData name="Mirza Awal" userId="0bb4f240203b62f1" providerId="LiveId" clId="{CA44DBDD-1B3C-42B7-B971-0001FCE981EE}" dt="2022-12-13T23:36:57.352" v="392" actId="14734"/>
          <ac:graphicFrameMkLst>
            <pc:docMk/>
            <pc:sldMk cId="983799734" sldId="282"/>
            <ac:graphicFrameMk id="3" creationId="{D89C1876-DE62-0924-658C-E02BBACAE78B}"/>
          </ac:graphicFrameMkLst>
        </pc:graphicFrame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2129420806" sldId="282"/>
        </pc:sldMkLst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3033756524" sldId="283"/>
        </pc:sldMkLst>
      </pc:sldChg>
      <pc:sldChg chg="addSp delSp modSp add mod">
        <pc:chgData name="Mirza Awal" userId="0bb4f240203b62f1" providerId="LiveId" clId="{CA44DBDD-1B3C-42B7-B971-0001FCE981EE}" dt="2022-12-13T23:38:34.908" v="449" actId="1076"/>
        <pc:sldMkLst>
          <pc:docMk/>
          <pc:sldMk cId="3561175550" sldId="283"/>
        </pc:sldMkLst>
        <pc:spChg chg="add mod">
          <ac:chgData name="Mirza Awal" userId="0bb4f240203b62f1" providerId="LiveId" clId="{CA44DBDD-1B3C-42B7-B971-0001FCE981EE}" dt="2022-12-13T23:38:34.908" v="449" actId="1076"/>
          <ac:spMkLst>
            <pc:docMk/>
            <pc:sldMk cId="3561175550" sldId="283"/>
            <ac:spMk id="6" creationId="{612FF08E-139C-1236-CBB0-534C92C94CF5}"/>
          </ac:spMkLst>
        </pc:spChg>
        <pc:spChg chg="mod">
          <ac:chgData name="Mirza Awal" userId="0bb4f240203b62f1" providerId="LiveId" clId="{CA44DBDD-1B3C-42B7-B971-0001FCE981EE}" dt="2022-12-13T23:38:08.986" v="445" actId="14100"/>
          <ac:spMkLst>
            <pc:docMk/>
            <pc:sldMk cId="3561175550" sldId="283"/>
            <ac:spMk id="7" creationId="{D4206CD3-AFCB-026A-5313-AFCBF4640C8E}"/>
          </ac:spMkLst>
        </pc:spChg>
        <pc:graphicFrameChg chg="add del mod">
          <ac:chgData name="Mirza Awal" userId="0bb4f240203b62f1" providerId="LiveId" clId="{CA44DBDD-1B3C-42B7-B971-0001FCE981EE}" dt="2022-12-13T23:37:37.421" v="414"/>
          <ac:graphicFrameMkLst>
            <pc:docMk/>
            <pc:sldMk cId="3561175550" sldId="283"/>
            <ac:graphicFrameMk id="3" creationId="{F511AC34-0FD8-04EA-30EE-FBFD1F09A4FF}"/>
          </ac:graphicFrameMkLst>
        </pc:graphicFrameChg>
      </pc:sldChg>
      <pc:sldChg chg="addSp delSp modSp add mod">
        <pc:chgData name="Mirza Awal" userId="0bb4f240203b62f1" providerId="LiveId" clId="{CA44DBDD-1B3C-42B7-B971-0001FCE981EE}" dt="2022-12-14T02:31:14.566" v="701" actId="14100"/>
        <pc:sldMkLst>
          <pc:docMk/>
          <pc:sldMk cId="897331952" sldId="284"/>
        </pc:sldMkLst>
        <pc:spChg chg="add mod">
          <ac:chgData name="Mirza Awal" userId="0bb4f240203b62f1" providerId="LiveId" clId="{CA44DBDD-1B3C-42B7-B971-0001FCE981EE}" dt="2022-12-14T02:29:55.423" v="687" actId="948"/>
          <ac:spMkLst>
            <pc:docMk/>
            <pc:sldMk cId="897331952" sldId="284"/>
            <ac:spMk id="5" creationId="{4D46C926-19FE-806E-3A56-0C9C016462C0}"/>
          </ac:spMkLst>
        </pc:spChg>
        <pc:spChg chg="mod">
          <ac:chgData name="Mirza Awal" userId="0bb4f240203b62f1" providerId="LiveId" clId="{CA44DBDD-1B3C-42B7-B971-0001FCE981EE}" dt="2022-12-13T23:39:12.193" v="468" actId="207"/>
          <ac:spMkLst>
            <pc:docMk/>
            <pc:sldMk cId="897331952" sldId="284"/>
            <ac:spMk id="7" creationId="{D4206CD3-AFCB-026A-5313-AFCBF4640C8E}"/>
          </ac:spMkLst>
        </pc:spChg>
        <pc:spChg chg="add del mod">
          <ac:chgData name="Mirza Awal" userId="0bb4f240203b62f1" providerId="LiveId" clId="{CA44DBDD-1B3C-42B7-B971-0001FCE981EE}" dt="2022-12-14T02:30:02.892" v="688" actId="478"/>
          <ac:spMkLst>
            <pc:docMk/>
            <pc:sldMk cId="897331952" sldId="284"/>
            <ac:spMk id="8" creationId="{9DBAA055-DFD2-0743-452F-232974AF4675}"/>
          </ac:spMkLst>
        </pc:spChg>
        <pc:spChg chg="add mod">
          <ac:chgData name="Mirza Awal" userId="0bb4f240203b62f1" providerId="LiveId" clId="{CA44DBDD-1B3C-42B7-B971-0001FCE981EE}" dt="2022-12-14T02:31:14.566" v="701" actId="14100"/>
          <ac:spMkLst>
            <pc:docMk/>
            <pc:sldMk cId="897331952" sldId="284"/>
            <ac:spMk id="10" creationId="{429C99FD-AD11-8D2A-985B-CC9A4B182838}"/>
          </ac:spMkLst>
        </pc:spChg>
        <pc:spChg chg="add mod">
          <ac:chgData name="Mirza Awal" userId="0bb4f240203b62f1" providerId="LiveId" clId="{CA44DBDD-1B3C-42B7-B971-0001FCE981EE}" dt="2022-12-14T02:31:05.097" v="700" actId="207"/>
          <ac:spMkLst>
            <pc:docMk/>
            <pc:sldMk cId="897331952" sldId="284"/>
            <ac:spMk id="11" creationId="{2AC60850-54F6-389A-58B6-5B12EE9EEB86}"/>
          </ac:spMkLst>
        </pc:sp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2881359151" sldId="284"/>
        </pc:sldMkLst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1261234284" sldId="285"/>
        </pc:sldMkLst>
      </pc:sldChg>
      <pc:sldChg chg="addSp modSp add mod">
        <pc:chgData name="Mirza Awal" userId="0bb4f240203b62f1" providerId="LiveId" clId="{CA44DBDD-1B3C-42B7-B971-0001FCE981EE}" dt="2022-12-13T23:42:49.645" v="493" actId="1076"/>
        <pc:sldMkLst>
          <pc:docMk/>
          <pc:sldMk cId="3804689091" sldId="285"/>
        </pc:sldMkLst>
        <pc:spChg chg="add mod">
          <ac:chgData name="Mirza Awal" userId="0bb4f240203b62f1" providerId="LiveId" clId="{CA44DBDD-1B3C-42B7-B971-0001FCE981EE}" dt="2022-12-13T23:41:09.188" v="484" actId="14100"/>
          <ac:spMkLst>
            <pc:docMk/>
            <pc:sldMk cId="3804689091" sldId="285"/>
            <ac:spMk id="5" creationId="{3947FB33-2914-00FF-FD83-C5C81E3026A0}"/>
          </ac:spMkLst>
        </pc:spChg>
        <pc:spChg chg="mod">
          <ac:chgData name="Mirza Awal" userId="0bb4f240203b62f1" providerId="LiveId" clId="{CA44DBDD-1B3C-42B7-B971-0001FCE981EE}" dt="2022-12-13T23:41:24.466" v="486" actId="14100"/>
          <ac:spMkLst>
            <pc:docMk/>
            <pc:sldMk cId="3804689091" sldId="285"/>
            <ac:spMk id="7" creationId="{D4206CD3-AFCB-026A-5313-AFCBF4640C8E}"/>
          </ac:spMkLst>
        </pc:spChg>
        <pc:spChg chg="add mod">
          <ac:chgData name="Mirza Awal" userId="0bb4f240203b62f1" providerId="LiveId" clId="{CA44DBDD-1B3C-42B7-B971-0001FCE981EE}" dt="2022-12-13T23:42:49.645" v="493" actId="1076"/>
          <ac:spMkLst>
            <pc:docMk/>
            <pc:sldMk cId="3804689091" sldId="285"/>
            <ac:spMk id="8" creationId="{597E0159-CCA8-CC93-ACCD-C021775C57C1}"/>
          </ac:spMkLst>
        </pc:spChg>
      </pc:sldChg>
      <pc:sldChg chg="addSp modSp add mod">
        <pc:chgData name="Mirza Awal" userId="0bb4f240203b62f1" providerId="LiveId" clId="{CA44DBDD-1B3C-42B7-B971-0001FCE981EE}" dt="2022-12-13T23:59:38.778" v="496" actId="14100"/>
        <pc:sldMkLst>
          <pc:docMk/>
          <pc:sldMk cId="1682050217" sldId="286"/>
        </pc:sldMkLst>
        <pc:spChg chg="add mod">
          <ac:chgData name="Mirza Awal" userId="0bb4f240203b62f1" providerId="LiveId" clId="{CA44DBDD-1B3C-42B7-B971-0001FCE981EE}" dt="2022-12-13T23:59:38.778" v="496" actId="14100"/>
          <ac:spMkLst>
            <pc:docMk/>
            <pc:sldMk cId="1682050217" sldId="286"/>
            <ac:spMk id="5" creationId="{9F024DB1-441C-AAF8-5305-CAEE8B247A5F}"/>
          </ac:spMkLst>
        </pc:spChg>
        <pc:spChg chg="mod">
          <ac:chgData name="Mirza Awal" userId="0bb4f240203b62f1" providerId="LiveId" clId="{CA44DBDD-1B3C-42B7-B971-0001FCE981EE}" dt="2022-12-13T23:41:35" v="488" actId="14100"/>
          <ac:spMkLst>
            <pc:docMk/>
            <pc:sldMk cId="1682050217" sldId="286"/>
            <ac:spMk id="7" creationId="{D4206CD3-AFCB-026A-5313-AFCBF4640C8E}"/>
          </ac:spMkLst>
        </pc:spChg>
      </pc:sldChg>
      <pc:sldChg chg="del">
        <pc:chgData name="Mirza Awal" userId="0bb4f240203b62f1" providerId="LiveId" clId="{CA44DBDD-1B3C-42B7-B971-0001FCE981EE}" dt="2022-12-13T02:30:33.582" v="0" actId="47"/>
        <pc:sldMkLst>
          <pc:docMk/>
          <pc:sldMk cId="2128222718" sldId="286"/>
        </pc:sldMkLst>
      </pc:sldChg>
      <pc:sldChg chg="addSp modSp add mod">
        <pc:chgData name="Mirza Awal" userId="0bb4f240203b62f1" providerId="LiveId" clId="{CA44DBDD-1B3C-42B7-B971-0001FCE981EE}" dt="2022-12-14T00:00:18.894" v="503" actId="1076"/>
        <pc:sldMkLst>
          <pc:docMk/>
          <pc:sldMk cId="3887708173" sldId="287"/>
        </pc:sldMkLst>
        <pc:spChg chg="add mod">
          <ac:chgData name="Mirza Awal" userId="0bb4f240203b62f1" providerId="LiveId" clId="{CA44DBDD-1B3C-42B7-B971-0001FCE981EE}" dt="2022-12-14T00:00:18.894" v="503" actId="1076"/>
          <ac:spMkLst>
            <pc:docMk/>
            <pc:sldMk cId="3887708173" sldId="287"/>
            <ac:spMk id="5" creationId="{460862B6-1D09-E5E3-BC11-8C0F1336DE6A}"/>
          </ac:spMkLst>
        </pc:spChg>
        <pc:spChg chg="mod">
          <ac:chgData name="Mirza Awal" userId="0bb4f240203b62f1" providerId="LiveId" clId="{CA44DBDD-1B3C-42B7-B971-0001FCE981EE}" dt="2022-12-13T23:41:45.127" v="490" actId="14100"/>
          <ac:spMkLst>
            <pc:docMk/>
            <pc:sldMk cId="3887708173" sldId="287"/>
            <ac:spMk id="7" creationId="{D4206CD3-AFCB-026A-5313-AFCBF4640C8E}"/>
          </ac:spMkLst>
        </pc:spChg>
      </pc:sldChg>
      <pc:sldChg chg="add">
        <pc:chgData name="Mirza Awal" userId="0bb4f240203b62f1" providerId="LiveId" clId="{CA44DBDD-1B3C-42B7-B971-0001FCE981EE}" dt="2022-12-13T23:59:47.015" v="497" actId="2890"/>
        <pc:sldMkLst>
          <pc:docMk/>
          <pc:sldMk cId="692269334" sldId="288"/>
        </pc:sldMkLst>
      </pc:sldChg>
      <pc:sldChg chg="add">
        <pc:chgData name="Mirza Awal" userId="0bb4f240203b62f1" providerId="LiveId" clId="{CA44DBDD-1B3C-42B7-B971-0001FCE981EE}" dt="2022-12-13T23:59:49.261" v="498" actId="2890"/>
        <pc:sldMkLst>
          <pc:docMk/>
          <pc:sldMk cId="1101284346" sldId="289"/>
        </pc:sldMkLst>
      </pc:sldChg>
      <pc:sldChg chg="add">
        <pc:chgData name="Mirza Awal" userId="0bb4f240203b62f1" providerId="LiveId" clId="{CA44DBDD-1B3C-42B7-B971-0001FCE981EE}" dt="2022-12-13T23:59:51.565" v="499" actId="2890"/>
        <pc:sldMkLst>
          <pc:docMk/>
          <pc:sldMk cId="3584275657" sldId="290"/>
        </pc:sldMkLst>
      </pc:sldChg>
      <pc:sldChg chg="addSp delSp modSp add mod">
        <pc:chgData name="Mirza Awal" userId="0bb4f240203b62f1" providerId="LiveId" clId="{CA44DBDD-1B3C-42B7-B971-0001FCE981EE}" dt="2022-12-14T01:21:50.897" v="541" actId="14100"/>
        <pc:sldMkLst>
          <pc:docMk/>
          <pc:sldMk cId="1979536766" sldId="291"/>
        </pc:sldMkLst>
        <pc:spChg chg="add mod">
          <ac:chgData name="Mirza Awal" userId="0bb4f240203b62f1" providerId="LiveId" clId="{CA44DBDD-1B3C-42B7-B971-0001FCE981EE}" dt="2022-12-14T01:21:39.298" v="538" actId="1076"/>
          <ac:spMkLst>
            <pc:docMk/>
            <pc:sldMk cId="1979536766" sldId="291"/>
            <ac:spMk id="5" creationId="{305F0508-F1B2-6CDB-2CDE-4C3A6AC10304}"/>
          </ac:spMkLst>
        </pc:spChg>
        <pc:spChg chg="del">
          <ac:chgData name="Mirza Awal" userId="0bb4f240203b62f1" providerId="LiveId" clId="{CA44DBDD-1B3C-42B7-B971-0001FCE981EE}" dt="2022-12-14T01:20:13.783" v="505" actId="478"/>
          <ac:spMkLst>
            <pc:docMk/>
            <pc:sldMk cId="1979536766" sldId="291"/>
            <ac:spMk id="6" creationId="{612FF08E-139C-1236-CBB0-534C92C94CF5}"/>
          </ac:spMkLst>
        </pc:spChg>
        <pc:spChg chg="mod">
          <ac:chgData name="Mirza Awal" userId="0bb4f240203b62f1" providerId="LiveId" clId="{CA44DBDD-1B3C-42B7-B971-0001FCE981EE}" dt="2022-12-14T01:21:41.777" v="539" actId="1076"/>
          <ac:spMkLst>
            <pc:docMk/>
            <pc:sldMk cId="1979536766" sldId="291"/>
            <ac:spMk id="7" creationId="{D4206CD3-AFCB-026A-5313-AFCBF4640C8E}"/>
          </ac:spMkLst>
        </pc:spChg>
        <pc:picChg chg="add mod">
          <ac:chgData name="Mirza Awal" userId="0bb4f240203b62f1" providerId="LiveId" clId="{CA44DBDD-1B3C-42B7-B971-0001FCE981EE}" dt="2022-12-14T01:21:50.897" v="541" actId="14100"/>
          <ac:picMkLst>
            <pc:docMk/>
            <pc:sldMk cId="1979536766" sldId="291"/>
            <ac:picMk id="8" creationId="{F90DE113-E94A-460A-CF7A-6E5F5AAD168A}"/>
          </ac:picMkLst>
        </pc:picChg>
      </pc:sldChg>
      <pc:sldChg chg="addSp modSp add mod">
        <pc:chgData name="Mirza Awal" userId="0bb4f240203b62f1" providerId="LiveId" clId="{CA44DBDD-1B3C-42B7-B971-0001FCE981EE}" dt="2022-12-14T01:22:51.372" v="556" actId="14100"/>
        <pc:sldMkLst>
          <pc:docMk/>
          <pc:sldMk cId="454597814" sldId="292"/>
        </pc:sldMkLst>
        <pc:spChg chg="add mod">
          <ac:chgData name="Mirza Awal" userId="0bb4f240203b62f1" providerId="LiveId" clId="{CA44DBDD-1B3C-42B7-B971-0001FCE981EE}" dt="2022-12-14T01:22:32.980" v="553" actId="20577"/>
          <ac:spMkLst>
            <pc:docMk/>
            <pc:sldMk cId="454597814" sldId="292"/>
            <ac:spMk id="5" creationId="{F0CBB9E1-7156-0CD0-685A-BFD4A5419D28}"/>
          </ac:spMkLst>
        </pc:spChg>
        <pc:spChg chg="mod">
          <ac:chgData name="Mirza Awal" userId="0bb4f240203b62f1" providerId="LiveId" clId="{CA44DBDD-1B3C-42B7-B971-0001FCE981EE}" dt="2022-12-14T01:22:15.497" v="544"/>
          <ac:spMkLst>
            <pc:docMk/>
            <pc:sldMk cId="454597814" sldId="292"/>
            <ac:spMk id="7" creationId="{D4206CD3-AFCB-026A-5313-AFCBF4640C8E}"/>
          </ac:spMkLst>
        </pc:spChg>
        <pc:picChg chg="add mod">
          <ac:chgData name="Mirza Awal" userId="0bb4f240203b62f1" providerId="LiveId" clId="{CA44DBDD-1B3C-42B7-B971-0001FCE981EE}" dt="2022-12-14T01:22:51.372" v="556" actId="14100"/>
          <ac:picMkLst>
            <pc:docMk/>
            <pc:sldMk cId="454597814" sldId="292"/>
            <ac:picMk id="6" creationId="{3D0BEEC8-BDE2-A8AE-B3C4-714C1B407383}"/>
          </ac:picMkLst>
        </pc:picChg>
      </pc:sldChg>
      <pc:sldChg chg="addSp modSp add mod">
        <pc:chgData name="Mirza Awal" userId="0bb4f240203b62f1" providerId="LiveId" clId="{CA44DBDD-1B3C-42B7-B971-0001FCE981EE}" dt="2022-12-14T01:23:48.394" v="570" actId="1076"/>
        <pc:sldMkLst>
          <pc:docMk/>
          <pc:sldMk cId="1599689630" sldId="293"/>
        </pc:sldMkLst>
        <pc:spChg chg="add mod">
          <ac:chgData name="Mirza Awal" userId="0bb4f240203b62f1" providerId="LiveId" clId="{CA44DBDD-1B3C-42B7-B971-0001FCE981EE}" dt="2022-12-14T01:23:29.756" v="566" actId="20577"/>
          <ac:spMkLst>
            <pc:docMk/>
            <pc:sldMk cId="1599689630" sldId="293"/>
            <ac:spMk id="5" creationId="{3061264F-C12B-9A3E-261B-E5099DD58DD0}"/>
          </ac:spMkLst>
        </pc:spChg>
        <pc:picChg chg="add mod">
          <ac:chgData name="Mirza Awal" userId="0bb4f240203b62f1" providerId="LiveId" clId="{CA44DBDD-1B3C-42B7-B971-0001FCE981EE}" dt="2022-12-14T01:23:48.394" v="570" actId="1076"/>
          <ac:picMkLst>
            <pc:docMk/>
            <pc:sldMk cId="1599689630" sldId="293"/>
            <ac:picMk id="6" creationId="{1FDA54BF-2CC8-1CE9-2DD5-E6439F166307}"/>
          </ac:picMkLst>
        </pc:picChg>
      </pc:sldChg>
      <pc:sldChg chg="addSp modSp add mod">
        <pc:chgData name="Mirza Awal" userId="0bb4f240203b62f1" providerId="LiveId" clId="{CA44DBDD-1B3C-42B7-B971-0001FCE981EE}" dt="2022-12-14T01:25:21.214" v="584" actId="14100"/>
        <pc:sldMkLst>
          <pc:docMk/>
          <pc:sldMk cId="1131653478" sldId="294"/>
        </pc:sldMkLst>
        <pc:spChg chg="add mod">
          <ac:chgData name="Mirza Awal" userId="0bb4f240203b62f1" providerId="LiveId" clId="{CA44DBDD-1B3C-42B7-B971-0001FCE981EE}" dt="2022-12-14T01:24:56.284" v="580" actId="20577"/>
          <ac:spMkLst>
            <pc:docMk/>
            <pc:sldMk cId="1131653478" sldId="294"/>
            <ac:spMk id="5" creationId="{14B092EE-7875-1A09-3F7F-E838361316CC}"/>
          </ac:spMkLst>
        </pc:spChg>
        <pc:picChg chg="add mod">
          <ac:chgData name="Mirza Awal" userId="0bb4f240203b62f1" providerId="LiveId" clId="{CA44DBDD-1B3C-42B7-B971-0001FCE981EE}" dt="2022-12-14T01:25:21.214" v="584" actId="14100"/>
          <ac:picMkLst>
            <pc:docMk/>
            <pc:sldMk cId="1131653478" sldId="294"/>
            <ac:picMk id="6" creationId="{8A41BEF2-5157-63E9-8818-0B0FDC9FAC24}"/>
          </ac:picMkLst>
        </pc:picChg>
      </pc:sldChg>
      <pc:sldChg chg="addSp modSp add mod">
        <pc:chgData name="Mirza Awal" userId="0bb4f240203b62f1" providerId="LiveId" clId="{CA44DBDD-1B3C-42B7-B971-0001FCE981EE}" dt="2022-12-14T02:17:45.141" v="642" actId="14100"/>
        <pc:sldMkLst>
          <pc:docMk/>
          <pc:sldMk cId="1783657529" sldId="295"/>
        </pc:sldMkLst>
        <pc:spChg chg="add mod">
          <ac:chgData name="Mirza Awal" userId="0bb4f240203b62f1" providerId="LiveId" clId="{CA44DBDD-1B3C-42B7-B971-0001FCE981EE}" dt="2022-12-14T02:17:29.930" v="639" actId="14100"/>
          <ac:spMkLst>
            <pc:docMk/>
            <pc:sldMk cId="1783657529" sldId="295"/>
            <ac:spMk id="5" creationId="{922AE789-FAD0-904E-B730-F9F112643ECD}"/>
          </ac:spMkLst>
        </pc:spChg>
        <pc:spChg chg="mod">
          <ac:chgData name="Mirza Awal" userId="0bb4f240203b62f1" providerId="LiveId" clId="{CA44DBDD-1B3C-42B7-B971-0001FCE981EE}" dt="2022-12-14T02:17:03.090" v="630" actId="1076"/>
          <ac:spMkLst>
            <pc:docMk/>
            <pc:sldMk cId="1783657529" sldId="295"/>
            <ac:spMk id="7" creationId="{D4206CD3-AFCB-026A-5313-AFCBF4640C8E}"/>
          </ac:spMkLst>
        </pc:spChg>
        <pc:picChg chg="add mod">
          <ac:chgData name="Mirza Awal" userId="0bb4f240203b62f1" providerId="LiveId" clId="{CA44DBDD-1B3C-42B7-B971-0001FCE981EE}" dt="2022-12-14T02:17:45.141" v="642" actId="14100"/>
          <ac:picMkLst>
            <pc:docMk/>
            <pc:sldMk cId="1783657529" sldId="295"/>
            <ac:picMk id="6" creationId="{22D9B4E7-EE73-EC33-5680-9D420DC33B55}"/>
          </ac:picMkLst>
        </pc:picChg>
      </pc:sldChg>
      <pc:sldChg chg="add del">
        <pc:chgData name="Mirza Awal" userId="0bb4f240203b62f1" providerId="LiveId" clId="{CA44DBDD-1B3C-42B7-B971-0001FCE981EE}" dt="2022-12-14T02:29:15.369" v="686" actId="47"/>
        <pc:sldMkLst>
          <pc:docMk/>
          <pc:sldMk cId="3188066696" sldId="296"/>
        </pc:sldMkLst>
      </pc:sldChg>
      <pc:sldChg chg="addSp modSp add mod">
        <pc:chgData name="Mirza Awal" userId="0bb4f240203b62f1" providerId="LiveId" clId="{CA44DBDD-1B3C-42B7-B971-0001FCE981EE}" dt="2022-12-14T01:26:55.105" v="614" actId="20577"/>
        <pc:sldMkLst>
          <pc:docMk/>
          <pc:sldMk cId="3990240638" sldId="297"/>
        </pc:sldMkLst>
        <pc:spChg chg="add mod">
          <ac:chgData name="Mirza Awal" userId="0bb4f240203b62f1" providerId="LiveId" clId="{CA44DBDD-1B3C-42B7-B971-0001FCE981EE}" dt="2022-12-14T01:26:55.105" v="614" actId="20577"/>
          <ac:spMkLst>
            <pc:docMk/>
            <pc:sldMk cId="3990240638" sldId="297"/>
            <ac:spMk id="5" creationId="{7D18619C-5AC2-B946-30F3-9C9D22BA23D8}"/>
          </ac:spMkLst>
        </pc:spChg>
        <pc:picChg chg="add mod">
          <ac:chgData name="Mirza Awal" userId="0bb4f240203b62f1" providerId="LiveId" clId="{CA44DBDD-1B3C-42B7-B971-0001FCE981EE}" dt="2022-12-14T01:26:35.499" v="599" actId="14100"/>
          <ac:picMkLst>
            <pc:docMk/>
            <pc:sldMk cId="3990240638" sldId="297"/>
            <ac:picMk id="6" creationId="{CF4D22FA-6FCD-B228-BDA1-0E3DE554C98F}"/>
          </ac:picMkLst>
        </pc:picChg>
      </pc:sldChg>
      <pc:sldChg chg="addSp modSp add mod">
        <pc:chgData name="Mirza Awal" userId="0bb4f240203b62f1" providerId="LiveId" clId="{CA44DBDD-1B3C-42B7-B971-0001FCE981EE}" dt="2022-12-14T01:27:56.076" v="625" actId="1076"/>
        <pc:sldMkLst>
          <pc:docMk/>
          <pc:sldMk cId="1142272020" sldId="298"/>
        </pc:sldMkLst>
        <pc:spChg chg="add mod">
          <ac:chgData name="Mirza Awal" userId="0bb4f240203b62f1" providerId="LiveId" clId="{CA44DBDD-1B3C-42B7-B971-0001FCE981EE}" dt="2022-12-14T01:27:37.730" v="622" actId="20577"/>
          <ac:spMkLst>
            <pc:docMk/>
            <pc:sldMk cId="1142272020" sldId="298"/>
            <ac:spMk id="5" creationId="{A1F79DDA-2F12-A2E0-0D3C-4FE03F65A2A0}"/>
          </ac:spMkLst>
        </pc:spChg>
        <pc:picChg chg="add mod">
          <ac:chgData name="Mirza Awal" userId="0bb4f240203b62f1" providerId="LiveId" clId="{CA44DBDD-1B3C-42B7-B971-0001FCE981EE}" dt="2022-12-14T01:27:56.076" v="625" actId="1076"/>
          <ac:picMkLst>
            <pc:docMk/>
            <pc:sldMk cId="1142272020" sldId="298"/>
            <ac:picMk id="6" creationId="{B08F38DE-F2E4-CDFE-88CD-6A86427EBF71}"/>
          </ac:picMkLst>
        </pc:picChg>
      </pc:sldChg>
      <pc:sldChg chg="addSp delSp modSp add mod">
        <pc:chgData name="Mirza Awal" userId="0bb4f240203b62f1" providerId="LiveId" clId="{CA44DBDD-1B3C-42B7-B971-0001FCE981EE}" dt="2022-12-14T02:19:47.075" v="653" actId="1076"/>
        <pc:sldMkLst>
          <pc:docMk/>
          <pc:sldMk cId="2022413794" sldId="299"/>
        </pc:sldMkLst>
        <pc:spChg chg="mod">
          <ac:chgData name="Mirza Awal" userId="0bb4f240203b62f1" providerId="LiveId" clId="{CA44DBDD-1B3C-42B7-B971-0001FCE981EE}" dt="2022-12-14T02:19:00.582" v="648"/>
          <ac:spMkLst>
            <pc:docMk/>
            <pc:sldMk cId="2022413794" sldId="299"/>
            <ac:spMk id="5" creationId="{922AE789-FAD0-904E-B730-F9F112643ECD}"/>
          </ac:spMkLst>
        </pc:spChg>
        <pc:spChg chg="mod">
          <ac:chgData name="Mirza Awal" userId="0bb4f240203b62f1" providerId="LiveId" clId="{CA44DBDD-1B3C-42B7-B971-0001FCE981EE}" dt="2022-12-14T02:19:29.279" v="649" actId="27107"/>
          <ac:spMkLst>
            <pc:docMk/>
            <pc:sldMk cId="2022413794" sldId="299"/>
            <ac:spMk id="7" creationId="{D4206CD3-AFCB-026A-5313-AFCBF4640C8E}"/>
          </ac:spMkLst>
        </pc:spChg>
        <pc:picChg chg="add mod">
          <ac:chgData name="Mirza Awal" userId="0bb4f240203b62f1" providerId="LiveId" clId="{CA44DBDD-1B3C-42B7-B971-0001FCE981EE}" dt="2022-12-14T02:19:47.075" v="653" actId="1076"/>
          <ac:picMkLst>
            <pc:docMk/>
            <pc:sldMk cId="2022413794" sldId="299"/>
            <ac:picMk id="3" creationId="{5C18F993-69F2-E709-B167-D9CDF392B6CD}"/>
          </ac:picMkLst>
        </pc:picChg>
        <pc:picChg chg="del">
          <ac:chgData name="Mirza Awal" userId="0bb4f240203b62f1" providerId="LiveId" clId="{CA44DBDD-1B3C-42B7-B971-0001FCE981EE}" dt="2022-12-14T02:18:03.208" v="644" actId="478"/>
          <ac:picMkLst>
            <pc:docMk/>
            <pc:sldMk cId="2022413794" sldId="299"/>
            <ac:picMk id="6" creationId="{22D9B4E7-EE73-EC33-5680-9D420DC33B55}"/>
          </ac:picMkLst>
        </pc:picChg>
      </pc:sldChg>
      <pc:sldChg chg="addSp modSp add mod">
        <pc:chgData name="Mirza Awal" userId="0bb4f240203b62f1" providerId="LiveId" clId="{CA44DBDD-1B3C-42B7-B971-0001FCE981EE}" dt="2022-12-14T02:20:30.878" v="658" actId="14100"/>
        <pc:sldMkLst>
          <pc:docMk/>
          <pc:sldMk cId="2568417769" sldId="300"/>
        </pc:sldMkLst>
        <pc:spChg chg="mod">
          <ac:chgData name="Mirza Awal" userId="0bb4f240203b62f1" providerId="LiveId" clId="{CA44DBDD-1B3C-42B7-B971-0001FCE981EE}" dt="2022-12-14T02:20:16.215" v="655" actId="14100"/>
          <ac:spMkLst>
            <pc:docMk/>
            <pc:sldMk cId="2568417769" sldId="300"/>
            <ac:spMk id="5" creationId="{922AE789-FAD0-904E-B730-F9F112643ECD}"/>
          </ac:spMkLst>
        </pc:spChg>
        <pc:picChg chg="add mod">
          <ac:chgData name="Mirza Awal" userId="0bb4f240203b62f1" providerId="LiveId" clId="{CA44DBDD-1B3C-42B7-B971-0001FCE981EE}" dt="2022-12-14T02:20:30.878" v="658" actId="14100"/>
          <ac:picMkLst>
            <pc:docMk/>
            <pc:sldMk cId="2568417769" sldId="300"/>
            <ac:picMk id="3" creationId="{7218F737-F47C-ADF4-66BA-57BA5BA3E91E}"/>
          </ac:picMkLst>
        </pc:picChg>
      </pc:sldChg>
      <pc:sldChg chg="addSp modSp add mod">
        <pc:chgData name="Mirza Awal" userId="0bb4f240203b62f1" providerId="LiveId" clId="{CA44DBDD-1B3C-42B7-B971-0001FCE981EE}" dt="2022-12-14T02:22:00.483" v="664" actId="14100"/>
        <pc:sldMkLst>
          <pc:docMk/>
          <pc:sldMk cId="3871366365" sldId="301"/>
        </pc:sldMkLst>
        <pc:spChg chg="mod">
          <ac:chgData name="Mirza Awal" userId="0bb4f240203b62f1" providerId="LiveId" clId="{CA44DBDD-1B3C-42B7-B971-0001FCE981EE}" dt="2022-12-14T02:21:45.779" v="661" actId="207"/>
          <ac:spMkLst>
            <pc:docMk/>
            <pc:sldMk cId="3871366365" sldId="301"/>
            <ac:spMk id="5" creationId="{922AE789-FAD0-904E-B730-F9F112643ECD}"/>
          </ac:spMkLst>
        </pc:spChg>
        <pc:picChg chg="add mod">
          <ac:chgData name="Mirza Awal" userId="0bb4f240203b62f1" providerId="LiveId" clId="{CA44DBDD-1B3C-42B7-B971-0001FCE981EE}" dt="2022-12-14T02:22:00.483" v="664" actId="14100"/>
          <ac:picMkLst>
            <pc:docMk/>
            <pc:sldMk cId="3871366365" sldId="301"/>
            <ac:picMk id="3" creationId="{E33692D8-23E4-8B7E-D6B9-66B7C8F9456D}"/>
          </ac:picMkLst>
        </pc:picChg>
      </pc:sldChg>
      <pc:sldChg chg="addSp modSp add mod">
        <pc:chgData name="Mirza Awal" userId="0bb4f240203b62f1" providerId="LiveId" clId="{CA44DBDD-1B3C-42B7-B971-0001FCE981EE}" dt="2022-12-14T02:24:28.378" v="685" actId="14100"/>
        <pc:sldMkLst>
          <pc:docMk/>
          <pc:sldMk cId="1542230001" sldId="302"/>
        </pc:sldMkLst>
        <pc:spChg chg="mod">
          <ac:chgData name="Mirza Awal" userId="0bb4f240203b62f1" providerId="LiveId" clId="{CA44DBDD-1B3C-42B7-B971-0001FCE981EE}" dt="2022-12-14T02:22:44.220" v="682" actId="207"/>
          <ac:spMkLst>
            <pc:docMk/>
            <pc:sldMk cId="1542230001" sldId="302"/>
            <ac:spMk id="5" creationId="{922AE789-FAD0-904E-B730-F9F112643ECD}"/>
          </ac:spMkLst>
        </pc:spChg>
        <pc:picChg chg="add mod">
          <ac:chgData name="Mirza Awal" userId="0bb4f240203b62f1" providerId="LiveId" clId="{CA44DBDD-1B3C-42B7-B971-0001FCE981EE}" dt="2022-12-14T02:24:28.378" v="685" actId="14100"/>
          <ac:picMkLst>
            <pc:docMk/>
            <pc:sldMk cId="1542230001" sldId="302"/>
            <ac:picMk id="3" creationId="{0CF5C6B1-468B-4929-7A9F-FCA71F54AFDC}"/>
          </ac:picMkLst>
        </pc:picChg>
      </pc:sldChg>
      <pc:sldChg chg="delSp add mod">
        <pc:chgData name="Mirza Awal" userId="0bb4f240203b62f1" providerId="LiveId" clId="{CA44DBDD-1B3C-42B7-B971-0001FCE981EE}" dt="2022-12-14T02:31:50.937" v="705" actId="478"/>
        <pc:sldMkLst>
          <pc:docMk/>
          <pc:sldMk cId="3976479964" sldId="303"/>
        </pc:sldMkLst>
        <pc:spChg chg="del">
          <ac:chgData name="Mirza Awal" userId="0bb4f240203b62f1" providerId="LiveId" clId="{CA44DBDD-1B3C-42B7-B971-0001FCE981EE}" dt="2022-12-14T02:31:50.937" v="705" actId="478"/>
          <ac:spMkLst>
            <pc:docMk/>
            <pc:sldMk cId="3976479964" sldId="303"/>
            <ac:spMk id="5" creationId="{4D46C926-19FE-806E-3A56-0C9C016462C0}"/>
          </ac:spMkLst>
        </pc:spChg>
        <pc:spChg chg="del">
          <ac:chgData name="Mirza Awal" userId="0bb4f240203b62f1" providerId="LiveId" clId="{CA44DBDD-1B3C-42B7-B971-0001FCE981EE}" dt="2022-12-14T02:31:48.592" v="704" actId="478"/>
          <ac:spMkLst>
            <pc:docMk/>
            <pc:sldMk cId="3976479964" sldId="303"/>
            <ac:spMk id="10" creationId="{429C99FD-AD11-8D2A-985B-CC9A4B182838}"/>
          </ac:spMkLst>
        </pc:spChg>
        <pc:spChg chg="del">
          <ac:chgData name="Mirza Awal" userId="0bb4f240203b62f1" providerId="LiveId" clId="{CA44DBDD-1B3C-42B7-B971-0001FCE981EE}" dt="2022-12-14T02:31:46.500" v="703" actId="478"/>
          <ac:spMkLst>
            <pc:docMk/>
            <pc:sldMk cId="3976479964" sldId="303"/>
            <ac:spMk id="11" creationId="{2AC60850-54F6-389A-58B6-5B12EE9EEB86}"/>
          </ac:spMkLst>
        </pc:spChg>
      </pc:sldChg>
    </pc:docChg>
  </pc:docChgLst>
  <pc:docChgLst>
    <pc:chgData name="Mirza Awal" userId="0bb4f240203b62f1" providerId="LiveId" clId="{6A7CB60E-CC0A-4ECD-A409-1B68FF8919BE}"/>
    <pc:docChg chg="custSel addSld delSld modSld">
      <pc:chgData name="Mirza Awal" userId="0bb4f240203b62f1" providerId="LiveId" clId="{6A7CB60E-CC0A-4ECD-A409-1B68FF8919BE}" dt="2022-11-29T04:08:55.660" v="73" actId="47"/>
      <pc:docMkLst>
        <pc:docMk/>
      </pc:docMkLst>
      <pc:sldChg chg="del">
        <pc:chgData name="Mirza Awal" userId="0bb4f240203b62f1" providerId="LiveId" clId="{6A7CB60E-CC0A-4ECD-A409-1B68FF8919BE}" dt="2022-11-29T03:32:11.366" v="0" actId="47"/>
        <pc:sldMkLst>
          <pc:docMk/>
          <pc:sldMk cId="4030207818" sldId="257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1106956678" sldId="258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2991207534" sldId="259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339641498" sldId="260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2368460065" sldId="261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3435071638" sldId="262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3010722312" sldId="263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795535899" sldId="264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3179468450" sldId="265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4146103910" sldId="266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1205062787" sldId="267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1915897882" sldId="268"/>
        </pc:sldMkLst>
      </pc:sldChg>
      <pc:sldChg chg="del">
        <pc:chgData name="Mirza Awal" userId="0bb4f240203b62f1" providerId="LiveId" clId="{6A7CB60E-CC0A-4ECD-A409-1B68FF8919BE}" dt="2022-11-29T03:32:11.366" v="0" actId="47"/>
        <pc:sldMkLst>
          <pc:docMk/>
          <pc:sldMk cId="1424452080" sldId="269"/>
        </pc:sldMkLst>
      </pc:sldChg>
      <pc:sldChg chg="modSp mod">
        <pc:chgData name="Mirza Awal" userId="0bb4f240203b62f1" providerId="LiveId" clId="{6A7CB60E-CC0A-4ECD-A409-1B68FF8919BE}" dt="2022-11-29T04:04:58.944" v="55"/>
        <pc:sldMkLst>
          <pc:docMk/>
          <pc:sldMk cId="3870784121" sldId="270"/>
        </pc:sldMkLst>
        <pc:spChg chg="mod">
          <ac:chgData name="Mirza Awal" userId="0bb4f240203b62f1" providerId="LiveId" clId="{6A7CB60E-CC0A-4ECD-A409-1B68FF8919BE}" dt="2022-11-29T04:04:58.944" v="55"/>
          <ac:spMkLst>
            <pc:docMk/>
            <pc:sldMk cId="3870784121" sldId="270"/>
            <ac:spMk id="4" creationId="{3B474F49-EB74-0DDE-E722-DBB4276AFEFB}"/>
          </ac:spMkLst>
        </pc:spChg>
      </pc:sldChg>
      <pc:sldChg chg="addSp delSp modSp add mod">
        <pc:chgData name="Mirza Awal" userId="0bb4f240203b62f1" providerId="LiveId" clId="{6A7CB60E-CC0A-4ECD-A409-1B68FF8919BE}" dt="2022-11-29T04:04:52.151" v="54"/>
        <pc:sldMkLst>
          <pc:docMk/>
          <pc:sldMk cId="4022563992" sldId="271"/>
        </pc:sldMkLst>
        <pc:spChg chg="mod">
          <ac:chgData name="Mirza Awal" userId="0bb4f240203b62f1" providerId="LiveId" clId="{6A7CB60E-CC0A-4ECD-A409-1B68FF8919BE}" dt="2022-11-29T04:04:52.151" v="54"/>
          <ac:spMkLst>
            <pc:docMk/>
            <pc:sldMk cId="4022563992" sldId="271"/>
            <ac:spMk id="4" creationId="{3B474F49-EB74-0DDE-E722-DBB4276AFEFB}"/>
          </ac:spMkLst>
        </pc:spChg>
        <pc:spChg chg="add mod">
          <ac:chgData name="Mirza Awal" userId="0bb4f240203b62f1" providerId="LiveId" clId="{6A7CB60E-CC0A-4ECD-A409-1B68FF8919BE}" dt="2022-11-29T03:58:16.644" v="31" actId="15"/>
          <ac:spMkLst>
            <pc:docMk/>
            <pc:sldMk cId="4022563992" sldId="271"/>
            <ac:spMk id="6" creationId="{40CB82BC-2CCF-A8CA-D8EB-D39F2C3D80B3}"/>
          </ac:spMkLst>
        </pc:spChg>
        <pc:spChg chg="del">
          <ac:chgData name="Mirza Awal" userId="0bb4f240203b62f1" providerId="LiveId" clId="{6A7CB60E-CC0A-4ECD-A409-1B68FF8919BE}" dt="2022-11-29T03:34:23.499" v="20" actId="478"/>
          <ac:spMkLst>
            <pc:docMk/>
            <pc:sldMk cId="4022563992" sldId="271"/>
            <ac:spMk id="7" creationId="{CF06E75F-78CE-C366-450C-0036B0D8DE43}"/>
          </ac:spMkLst>
        </pc:spChg>
        <pc:spChg chg="del">
          <ac:chgData name="Mirza Awal" userId="0bb4f240203b62f1" providerId="LiveId" clId="{6A7CB60E-CC0A-4ECD-A409-1B68FF8919BE}" dt="2022-11-29T03:34:25.707" v="21" actId="478"/>
          <ac:spMkLst>
            <pc:docMk/>
            <pc:sldMk cId="4022563992" sldId="271"/>
            <ac:spMk id="9" creationId="{CB15BAE6-C66C-7A0C-BB29-2E628E57A936}"/>
          </ac:spMkLst>
        </pc:spChg>
        <pc:spChg chg="add mod">
          <ac:chgData name="Mirza Awal" userId="0bb4f240203b62f1" providerId="LiveId" clId="{6A7CB60E-CC0A-4ECD-A409-1B68FF8919BE}" dt="2022-11-29T03:58:57.214" v="34" actId="14100"/>
          <ac:spMkLst>
            <pc:docMk/>
            <pc:sldMk cId="4022563992" sldId="271"/>
            <ac:spMk id="10" creationId="{852B7AAF-C1C6-6336-8A69-8667A6DA83C9}"/>
          </ac:spMkLst>
        </pc:spChg>
      </pc:sldChg>
      <pc:sldChg chg="addSp modSp add mod">
        <pc:chgData name="Mirza Awal" userId="0bb4f240203b62f1" providerId="LiveId" clId="{6A7CB60E-CC0A-4ECD-A409-1B68FF8919BE}" dt="2022-11-29T04:04:44.835" v="53"/>
        <pc:sldMkLst>
          <pc:docMk/>
          <pc:sldMk cId="3776804607" sldId="272"/>
        </pc:sldMkLst>
        <pc:spChg chg="mod">
          <ac:chgData name="Mirza Awal" userId="0bb4f240203b62f1" providerId="LiveId" clId="{6A7CB60E-CC0A-4ECD-A409-1B68FF8919BE}" dt="2022-11-29T04:04:44.835" v="53"/>
          <ac:spMkLst>
            <pc:docMk/>
            <pc:sldMk cId="3776804607" sldId="272"/>
            <ac:spMk id="4" creationId="{3B474F49-EB74-0DDE-E722-DBB4276AFEFB}"/>
          </ac:spMkLst>
        </pc:spChg>
        <pc:spChg chg="add mod">
          <ac:chgData name="Mirza Awal" userId="0bb4f240203b62f1" providerId="LiveId" clId="{6A7CB60E-CC0A-4ECD-A409-1B68FF8919BE}" dt="2022-11-29T03:59:58.965" v="42" actId="15"/>
          <ac:spMkLst>
            <pc:docMk/>
            <pc:sldMk cId="3776804607" sldId="272"/>
            <ac:spMk id="6" creationId="{40EA6588-F46C-D73D-75DF-E773664EB1B5}"/>
          </ac:spMkLst>
        </pc:spChg>
      </pc:sldChg>
      <pc:sldChg chg="addSp delSp modSp add mod">
        <pc:chgData name="Mirza Awal" userId="0bb4f240203b62f1" providerId="LiveId" clId="{6A7CB60E-CC0A-4ECD-A409-1B68FF8919BE}" dt="2022-11-29T04:08:15.206" v="72" actId="115"/>
        <pc:sldMkLst>
          <pc:docMk/>
          <pc:sldMk cId="122759265" sldId="273"/>
        </pc:sldMkLst>
        <pc:spChg chg="add del mod">
          <ac:chgData name="Mirza Awal" userId="0bb4f240203b62f1" providerId="LiveId" clId="{6A7CB60E-CC0A-4ECD-A409-1B68FF8919BE}" dt="2022-11-29T04:06:14.814" v="59" actId="478"/>
          <ac:spMkLst>
            <pc:docMk/>
            <pc:sldMk cId="122759265" sldId="273"/>
            <ac:spMk id="3" creationId="{0D6A2F01-F2E4-62C5-5389-5DAF14353EB1}"/>
          </ac:spMkLst>
        </pc:spChg>
        <pc:spChg chg="mod">
          <ac:chgData name="Mirza Awal" userId="0bb4f240203b62f1" providerId="LiveId" clId="{6A7CB60E-CC0A-4ECD-A409-1B68FF8919BE}" dt="2022-11-29T04:04:29.050" v="52" actId="5793"/>
          <ac:spMkLst>
            <pc:docMk/>
            <pc:sldMk cId="122759265" sldId="273"/>
            <ac:spMk id="4" creationId="{3B474F49-EB74-0DDE-E722-DBB4276AFEFB}"/>
          </ac:spMkLst>
        </pc:spChg>
        <pc:spChg chg="add del mod">
          <ac:chgData name="Mirza Awal" userId="0bb4f240203b62f1" providerId="LiveId" clId="{6A7CB60E-CC0A-4ECD-A409-1B68FF8919BE}" dt="2022-11-29T04:06:14.814" v="59" actId="478"/>
          <ac:spMkLst>
            <pc:docMk/>
            <pc:sldMk cId="122759265" sldId="273"/>
            <ac:spMk id="6" creationId="{23D71126-405E-A0FE-23B2-35B476B874A2}"/>
          </ac:spMkLst>
        </pc:spChg>
        <pc:spChg chg="add del mod">
          <ac:chgData name="Mirza Awal" userId="0bb4f240203b62f1" providerId="LiveId" clId="{6A7CB60E-CC0A-4ECD-A409-1B68FF8919BE}" dt="2022-11-29T04:06:14.814" v="59" actId="478"/>
          <ac:spMkLst>
            <pc:docMk/>
            <pc:sldMk cId="122759265" sldId="273"/>
            <ac:spMk id="7" creationId="{B1EB75D9-A827-34BE-ADDD-82C96375FDF5}"/>
          </ac:spMkLst>
        </pc:spChg>
        <pc:spChg chg="add mod">
          <ac:chgData name="Mirza Awal" userId="0bb4f240203b62f1" providerId="LiveId" clId="{6A7CB60E-CC0A-4ECD-A409-1B68FF8919BE}" dt="2022-11-29T04:08:15.206" v="72" actId="115"/>
          <ac:spMkLst>
            <pc:docMk/>
            <pc:sldMk cId="122759265" sldId="273"/>
            <ac:spMk id="9" creationId="{B2C6687D-BC5D-0BDA-DA28-8DC713CFE410}"/>
          </ac:spMkLst>
        </pc:spChg>
      </pc:sldChg>
      <pc:sldChg chg="add del">
        <pc:chgData name="Mirza Awal" userId="0bb4f240203b62f1" providerId="LiveId" clId="{6A7CB60E-CC0A-4ECD-A409-1B68FF8919BE}" dt="2022-11-29T04:08:55.660" v="73" actId="47"/>
        <pc:sldMkLst>
          <pc:docMk/>
          <pc:sldMk cId="338505383" sldId="274"/>
        </pc:sldMkLst>
      </pc:sldChg>
      <pc:sldChg chg="add del">
        <pc:chgData name="Mirza Awal" userId="0bb4f240203b62f1" providerId="LiveId" clId="{6A7CB60E-CC0A-4ECD-A409-1B68FF8919BE}" dt="2022-11-29T04:08:55.660" v="73" actId="47"/>
        <pc:sldMkLst>
          <pc:docMk/>
          <pc:sldMk cId="1364255768" sldId="275"/>
        </pc:sldMkLst>
      </pc:sldChg>
      <pc:sldChg chg="add del">
        <pc:chgData name="Mirza Awal" userId="0bb4f240203b62f1" providerId="LiveId" clId="{6A7CB60E-CC0A-4ECD-A409-1B68FF8919BE}" dt="2022-11-29T04:08:55.660" v="73" actId="47"/>
        <pc:sldMkLst>
          <pc:docMk/>
          <pc:sldMk cId="654058133" sldId="276"/>
        </pc:sldMkLst>
      </pc:sldChg>
      <pc:sldChg chg="add del">
        <pc:chgData name="Mirza Awal" userId="0bb4f240203b62f1" providerId="LiveId" clId="{6A7CB60E-CC0A-4ECD-A409-1B68FF8919BE}" dt="2022-11-29T04:08:55.660" v="73" actId="47"/>
        <pc:sldMkLst>
          <pc:docMk/>
          <pc:sldMk cId="2933616903" sldId="277"/>
        </pc:sldMkLst>
      </pc:sldChg>
    </pc:docChg>
  </pc:docChgLst>
  <pc:docChgLst>
    <pc:chgData name="Mirza Awal" userId="0bb4f240203b62f1" providerId="LiveId" clId="{B4715F96-0E1D-48B8-A31C-9C6B2DB454EB}"/>
    <pc:docChg chg="undo custSel addSld delSld modSld sldOrd">
      <pc:chgData name="Mirza Awal" userId="0bb4f240203b62f1" providerId="LiveId" clId="{B4715F96-0E1D-48B8-A31C-9C6B2DB454EB}" dt="2022-10-23T20:22:41.633" v="147" actId="1076"/>
      <pc:docMkLst>
        <pc:docMk/>
      </pc:docMkLst>
      <pc:sldChg chg="addSp delSp modSp mod">
        <pc:chgData name="Mirza Awal" userId="0bb4f240203b62f1" providerId="LiveId" clId="{B4715F96-0E1D-48B8-A31C-9C6B2DB454EB}" dt="2022-10-23T20:17:05.301" v="98" actId="14100"/>
        <pc:sldMkLst>
          <pc:docMk/>
          <pc:sldMk cId="2665866158" sldId="260"/>
        </pc:sldMkLst>
        <pc:spChg chg="add del mod">
          <ac:chgData name="Mirza Awal" userId="0bb4f240203b62f1" providerId="LiveId" clId="{B4715F96-0E1D-48B8-A31C-9C6B2DB454EB}" dt="2022-10-23T20:16:06.857" v="93" actId="115"/>
          <ac:spMkLst>
            <pc:docMk/>
            <pc:sldMk cId="2665866158" sldId="260"/>
            <ac:spMk id="5" creationId="{66702CFA-4E2E-BB98-DDE2-7DB39050A321}"/>
          </ac:spMkLst>
        </pc:spChg>
        <pc:spChg chg="del">
          <ac:chgData name="Mirza Awal" userId="0bb4f240203b62f1" providerId="LiveId" clId="{B4715F96-0E1D-48B8-A31C-9C6B2DB454EB}" dt="2022-10-23T20:15:31.043" v="65" actId="478"/>
          <ac:spMkLst>
            <pc:docMk/>
            <pc:sldMk cId="2665866158" sldId="260"/>
            <ac:spMk id="7" creationId="{DA7EF9D4-B59A-DBE6-2DBE-4CB386777E48}"/>
          </ac:spMkLst>
        </pc:spChg>
        <pc:picChg chg="add mod">
          <ac:chgData name="Mirza Awal" userId="0bb4f240203b62f1" providerId="LiveId" clId="{B4715F96-0E1D-48B8-A31C-9C6B2DB454EB}" dt="2022-10-23T20:17:05.301" v="98" actId="14100"/>
          <ac:picMkLst>
            <pc:docMk/>
            <pc:sldMk cId="2665866158" sldId="260"/>
            <ac:picMk id="3" creationId="{2D6B02DD-4CC2-F2E6-1B3C-6AA40F0EC5C4}"/>
          </ac:picMkLst>
        </pc:picChg>
      </pc:sldChg>
      <pc:sldChg chg="addSp modSp del mod">
        <pc:chgData name="Mirza Awal" userId="0bb4f240203b62f1" providerId="LiveId" clId="{B4715F96-0E1D-48B8-A31C-9C6B2DB454EB}" dt="2022-10-23T20:21:33.476" v="138" actId="47"/>
        <pc:sldMkLst>
          <pc:docMk/>
          <pc:sldMk cId="1676099890" sldId="261"/>
        </pc:sldMkLst>
        <pc:spChg chg="mod">
          <ac:chgData name="Mirza Awal" userId="0bb4f240203b62f1" providerId="LiveId" clId="{B4715F96-0E1D-48B8-A31C-9C6B2DB454EB}" dt="2022-10-14T00:24:37.770" v="12" actId="14100"/>
          <ac:spMkLst>
            <pc:docMk/>
            <pc:sldMk cId="1676099890" sldId="261"/>
            <ac:spMk id="5" creationId="{66702CFA-4E2E-BB98-DDE2-7DB39050A321}"/>
          </ac:spMkLst>
        </pc:spChg>
        <pc:spChg chg="add mod">
          <ac:chgData name="Mirza Awal" userId="0bb4f240203b62f1" providerId="LiveId" clId="{B4715F96-0E1D-48B8-A31C-9C6B2DB454EB}" dt="2022-10-14T00:26:04.466" v="20" actId="1076"/>
          <ac:spMkLst>
            <pc:docMk/>
            <pc:sldMk cId="1676099890" sldId="261"/>
            <ac:spMk id="6" creationId="{B34DF8E2-A69F-350D-89B5-319DE9D7EB86}"/>
          </ac:spMkLst>
        </pc:spChg>
      </pc:sldChg>
      <pc:sldChg chg="addSp delSp modSp add mod ord">
        <pc:chgData name="Mirza Awal" userId="0bb4f240203b62f1" providerId="LiveId" clId="{B4715F96-0E1D-48B8-A31C-9C6B2DB454EB}" dt="2022-10-23T20:16:39.495" v="95"/>
        <pc:sldMkLst>
          <pc:docMk/>
          <pc:sldMk cId="808148040" sldId="262"/>
        </pc:sldMkLst>
        <pc:spChg chg="mod">
          <ac:chgData name="Mirza Awal" userId="0bb4f240203b62f1" providerId="LiveId" clId="{B4715F96-0E1D-48B8-A31C-9C6B2DB454EB}" dt="2022-10-14T00:30:56.116" v="42" actId="14100"/>
          <ac:spMkLst>
            <pc:docMk/>
            <pc:sldMk cId="808148040" sldId="262"/>
            <ac:spMk id="5" creationId="{66702CFA-4E2E-BB98-DDE2-7DB39050A321}"/>
          </ac:spMkLst>
        </pc:spChg>
        <pc:spChg chg="del">
          <ac:chgData name="Mirza Awal" userId="0bb4f240203b62f1" providerId="LiveId" clId="{B4715F96-0E1D-48B8-A31C-9C6B2DB454EB}" dt="2022-10-14T00:30:37.594" v="22" actId="478"/>
          <ac:spMkLst>
            <pc:docMk/>
            <pc:sldMk cId="808148040" sldId="262"/>
            <ac:spMk id="6" creationId="{B34DF8E2-A69F-350D-89B5-319DE9D7EB86}"/>
          </ac:spMkLst>
        </pc:spChg>
        <pc:spChg chg="add mod">
          <ac:chgData name="Mirza Awal" userId="0bb4f240203b62f1" providerId="LiveId" clId="{B4715F96-0E1D-48B8-A31C-9C6B2DB454EB}" dt="2022-10-14T00:32:37.266" v="63" actId="14100"/>
          <ac:spMkLst>
            <pc:docMk/>
            <pc:sldMk cId="808148040" sldId="262"/>
            <ac:spMk id="7" creationId="{32F4E3B1-30BC-7E5E-2B6D-1F07FA279A62}"/>
          </ac:spMkLst>
        </pc:spChg>
      </pc:sldChg>
      <pc:sldChg chg="modSp add mod">
        <pc:chgData name="Mirza Awal" userId="0bb4f240203b62f1" providerId="LiveId" clId="{B4715F96-0E1D-48B8-A31C-9C6B2DB454EB}" dt="2022-10-23T20:20:26.647" v="137" actId="113"/>
        <pc:sldMkLst>
          <pc:docMk/>
          <pc:sldMk cId="3272814740" sldId="263"/>
        </pc:sldMkLst>
        <pc:spChg chg="mod">
          <ac:chgData name="Mirza Awal" userId="0bb4f240203b62f1" providerId="LiveId" clId="{B4715F96-0E1D-48B8-A31C-9C6B2DB454EB}" dt="2022-10-23T20:20:26.647" v="137" actId="113"/>
          <ac:spMkLst>
            <pc:docMk/>
            <pc:sldMk cId="3272814740" sldId="263"/>
            <ac:spMk id="7" creationId="{DA7EF9D4-B59A-DBE6-2DBE-4CB386777E48}"/>
          </ac:spMkLst>
        </pc:spChg>
      </pc:sldChg>
      <pc:sldChg chg="addSp delSp modSp add mod">
        <pc:chgData name="Mirza Awal" userId="0bb4f240203b62f1" providerId="LiveId" clId="{B4715F96-0E1D-48B8-A31C-9C6B2DB454EB}" dt="2022-10-23T20:22:41.633" v="147" actId="1076"/>
        <pc:sldMkLst>
          <pc:docMk/>
          <pc:sldMk cId="3434077194" sldId="264"/>
        </pc:sldMkLst>
        <pc:spChg chg="add mod">
          <ac:chgData name="Mirza Awal" userId="0bb4f240203b62f1" providerId="LiveId" clId="{B4715F96-0E1D-48B8-A31C-9C6B2DB454EB}" dt="2022-10-23T20:22:22.116" v="143" actId="1076"/>
          <ac:spMkLst>
            <pc:docMk/>
            <pc:sldMk cId="3434077194" sldId="264"/>
            <ac:spMk id="6" creationId="{C108D620-21F9-B16A-94B1-0B3BB142B5CB}"/>
          </ac:spMkLst>
        </pc:spChg>
        <pc:spChg chg="del mod">
          <ac:chgData name="Mirza Awal" userId="0bb4f240203b62f1" providerId="LiveId" clId="{B4715F96-0E1D-48B8-A31C-9C6B2DB454EB}" dt="2022-10-23T20:21:45.803" v="141" actId="478"/>
          <ac:spMkLst>
            <pc:docMk/>
            <pc:sldMk cId="3434077194" sldId="264"/>
            <ac:spMk id="7" creationId="{DA7EF9D4-B59A-DBE6-2DBE-4CB386777E48}"/>
          </ac:spMkLst>
        </pc:spChg>
        <pc:picChg chg="add mod">
          <ac:chgData name="Mirza Awal" userId="0bb4f240203b62f1" providerId="LiveId" clId="{B4715F96-0E1D-48B8-A31C-9C6B2DB454EB}" dt="2022-10-23T20:22:41.633" v="147" actId="1076"/>
          <ac:picMkLst>
            <pc:docMk/>
            <pc:sldMk cId="3434077194" sldId="264"/>
            <ac:picMk id="8" creationId="{02BF9143-9124-605E-097B-47207D675991}"/>
          </ac:picMkLst>
        </pc:picChg>
      </pc:sldChg>
    </pc:docChg>
  </pc:docChgLst>
  <pc:docChgLst>
    <pc:chgData name="Mirza Awal" userId="0bb4f240203b62f1" providerId="LiveId" clId="{DAD41681-7611-4B49-B45B-0FCD9AC81D2E}"/>
    <pc:docChg chg="undo custSel addSld modSld sldOrd">
      <pc:chgData name="Mirza Awal" userId="0bb4f240203b62f1" providerId="LiveId" clId="{DAD41681-7611-4B49-B45B-0FCD9AC81D2E}" dt="2022-10-02T23:14:47.687" v="1346" actId="14100"/>
      <pc:docMkLst>
        <pc:docMk/>
      </pc:docMkLst>
      <pc:sldChg chg="addSp delSp modSp mod">
        <pc:chgData name="Mirza Awal" userId="0bb4f240203b62f1" providerId="LiveId" clId="{DAD41681-7611-4B49-B45B-0FCD9AC81D2E}" dt="2022-10-01T00:50:00.153" v="24" actId="14100"/>
        <pc:sldMkLst>
          <pc:docMk/>
          <pc:sldMk cId="2595200312" sldId="256"/>
        </pc:sldMkLst>
        <pc:spChg chg="add mod">
          <ac:chgData name="Mirza Awal" userId="0bb4f240203b62f1" providerId="LiveId" clId="{DAD41681-7611-4B49-B45B-0FCD9AC81D2E}" dt="2022-10-01T00:50:00.153" v="24" actId="14100"/>
          <ac:spMkLst>
            <pc:docMk/>
            <pc:sldMk cId="2595200312" sldId="256"/>
            <ac:spMk id="2" creationId="{DA1B1547-D743-41FA-1D1E-1C0D6B5AAC50}"/>
          </ac:spMkLst>
        </pc:spChg>
        <pc:spChg chg="del">
          <ac:chgData name="Mirza Awal" userId="0bb4f240203b62f1" providerId="LiveId" clId="{DAD41681-7611-4B49-B45B-0FCD9AC81D2E}" dt="2022-10-01T00:49:16.248" v="2" actId="478"/>
          <ac:spMkLst>
            <pc:docMk/>
            <pc:sldMk cId="2595200312" sldId="256"/>
            <ac:spMk id="7" creationId="{3C5E7CC2-F9EB-4A7A-B97C-B734AA69FBCC}"/>
          </ac:spMkLst>
        </pc:spChg>
        <pc:grpChg chg="del">
          <ac:chgData name="Mirza Awal" userId="0bb4f240203b62f1" providerId="LiveId" clId="{DAD41681-7611-4B49-B45B-0FCD9AC81D2E}" dt="2022-10-01T00:48:07.246" v="0" actId="478"/>
          <ac:grpSpMkLst>
            <pc:docMk/>
            <pc:sldMk cId="2595200312" sldId="256"/>
            <ac:grpSpMk id="6" creationId="{65648393-1D5A-45D4-A3F6-B0DAB4A13E61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14" creationId="{F1BEF9D0-4158-40A8-9506-757D6633E0E7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18" creationId="{1FDF0F6A-CA76-4D67-84E5-47386E9DDD09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24" creationId="{A3C6F865-D6E5-446E-8556-6D33A87CFE4C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30" creationId="{4B64C848-A0C7-4BB6-9C0C-55CF859CD60E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38" creationId="{B116354F-B616-4483-AD5E-78FAF1E9F280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39" creationId="{F7E36225-A4C3-4268-90E1-0BAAC0B7A1AE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40" creationId="{915817CF-FD70-495D-AD43-ABF855832B63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41" creationId="{A003B945-5298-42AA-B0F1-47057B90A155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42" creationId="{964D4A17-2027-4F92-AABA-FD663BA3D779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45" creationId="{B3890670-BDFE-492B-AFB6-8DDF2A04450D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48" creationId="{85AC3EDF-D6E4-4C1B-82C7-FE75E2665555}"/>
          </ac:grpSpMkLst>
        </pc:grpChg>
        <pc:grpChg chg="del">
          <ac:chgData name="Mirza Awal" userId="0bb4f240203b62f1" providerId="LiveId" clId="{DAD41681-7611-4B49-B45B-0FCD9AC81D2E}" dt="2022-10-01T00:49:16.248" v="2" actId="478"/>
          <ac:grpSpMkLst>
            <pc:docMk/>
            <pc:sldMk cId="2595200312" sldId="256"/>
            <ac:grpSpMk id="52" creationId="{A16C5CC7-5AD5-4838-9DD6-5B08FC0B0D21}"/>
          </ac:grpSpMkLst>
        </pc:grpChg>
        <pc:picChg chg="add mod">
          <ac:chgData name="Mirza Awal" userId="0bb4f240203b62f1" providerId="LiveId" clId="{DAD41681-7611-4B49-B45B-0FCD9AC81D2E}" dt="2022-10-01T00:49:18" v="3"/>
          <ac:picMkLst>
            <pc:docMk/>
            <pc:sldMk cId="2595200312" sldId="256"/>
            <ac:picMk id="5" creationId="{4038F026-9E91-2512-81E6-9C9333973146}"/>
          </ac:picMkLst>
        </pc:picChg>
      </pc:sldChg>
      <pc:sldChg chg="addSp delSp modSp add mod">
        <pc:chgData name="Mirza Awal" userId="0bb4f240203b62f1" providerId="LiveId" clId="{DAD41681-7611-4B49-B45B-0FCD9AC81D2E}" dt="2022-10-01T01:15:56.817" v="593" actId="1076"/>
        <pc:sldMkLst>
          <pc:docMk/>
          <pc:sldMk cId="4030207818" sldId="257"/>
        </pc:sldMkLst>
        <pc:spChg chg="add del mod">
          <ac:chgData name="Mirza Awal" userId="0bb4f240203b62f1" providerId="LiveId" clId="{DAD41681-7611-4B49-B45B-0FCD9AC81D2E}" dt="2022-10-01T01:14:01.572" v="536" actId="478"/>
          <ac:spMkLst>
            <pc:docMk/>
            <pc:sldMk cId="4030207818" sldId="257"/>
            <ac:spMk id="3" creationId="{C1E780F9-341C-FCC2-E8CC-555CD52AB16F}"/>
          </ac:spMkLst>
        </pc:spChg>
        <pc:spChg chg="add mod">
          <ac:chgData name="Mirza Awal" userId="0bb4f240203b62f1" providerId="LiveId" clId="{DAD41681-7611-4B49-B45B-0FCD9AC81D2E}" dt="2022-10-01T01:15:56.817" v="593" actId="1076"/>
          <ac:spMkLst>
            <pc:docMk/>
            <pc:sldMk cId="4030207818" sldId="257"/>
            <ac:spMk id="4" creationId="{3B474F49-EB74-0DDE-E722-DBB4276AFEFB}"/>
          </ac:spMkLst>
        </pc:spChg>
        <pc:spChg chg="del mod">
          <ac:chgData name="Mirza Awal" userId="0bb4f240203b62f1" providerId="LiveId" clId="{DAD41681-7611-4B49-B45B-0FCD9AC81D2E}" dt="2022-10-01T00:58:29.219" v="119" actId="478"/>
          <ac:spMkLst>
            <pc:docMk/>
            <pc:sldMk cId="4030207818" sldId="257"/>
            <ac:spMk id="7" creationId="{3C5E7CC2-F9EB-4A7A-B97C-B734AA69FBCC}"/>
          </ac:spMkLst>
        </pc:spChg>
        <pc:spChg chg="mod">
          <ac:chgData name="Mirza Awal" userId="0bb4f240203b62f1" providerId="LiveId" clId="{DAD41681-7611-4B49-B45B-0FCD9AC81D2E}" dt="2022-10-01T01:00:58.501" v="150" actId="20577"/>
          <ac:spMkLst>
            <pc:docMk/>
            <pc:sldMk cId="4030207818" sldId="257"/>
            <ac:spMk id="17" creationId="{BCD0D8CD-0A82-41D1-A574-95EBB5B66783}"/>
          </ac:spMkLst>
        </pc:spChg>
        <pc:picChg chg="add mod">
          <ac:chgData name="Mirza Awal" userId="0bb4f240203b62f1" providerId="LiveId" clId="{DAD41681-7611-4B49-B45B-0FCD9AC81D2E}" dt="2022-10-01T00:51:21.926" v="30" actId="14100"/>
          <ac:picMkLst>
            <pc:docMk/>
            <pc:sldMk cId="4030207818" sldId="257"/>
            <ac:picMk id="2" creationId="{BCA8EC2C-C571-8FC9-B45E-9082B4093193}"/>
          </ac:picMkLst>
        </pc:picChg>
      </pc:sldChg>
      <pc:sldChg chg="addSp delSp modSp add mod">
        <pc:chgData name="Mirza Awal" userId="0bb4f240203b62f1" providerId="LiveId" clId="{DAD41681-7611-4B49-B45B-0FCD9AC81D2E}" dt="2022-10-01T01:16:37.885" v="609" actId="1076"/>
        <pc:sldMkLst>
          <pc:docMk/>
          <pc:sldMk cId="2784502913" sldId="258"/>
        </pc:sldMkLst>
        <pc:spChg chg="add del mod">
          <ac:chgData name="Mirza Awal" userId="0bb4f240203b62f1" providerId="LiveId" clId="{DAD41681-7611-4B49-B45B-0FCD9AC81D2E}" dt="2022-10-01T01:16:16.299" v="595" actId="478"/>
          <ac:spMkLst>
            <pc:docMk/>
            <pc:sldMk cId="2784502913" sldId="258"/>
            <ac:spMk id="3" creationId="{2AD387E3-CFAA-47C2-93E3-01E79B9DFAF5}"/>
          </ac:spMkLst>
        </pc:spChg>
        <pc:spChg chg="add del">
          <ac:chgData name="Mirza Awal" userId="0bb4f240203b62f1" providerId="LiveId" clId="{DAD41681-7611-4B49-B45B-0FCD9AC81D2E}" dt="2022-10-01T01:02:01.141" v="153" actId="22"/>
          <ac:spMkLst>
            <pc:docMk/>
            <pc:sldMk cId="2784502913" sldId="258"/>
            <ac:spMk id="5" creationId="{F8075011-DCBB-8DF5-05F3-90E413958F6D}"/>
          </ac:spMkLst>
        </pc:spChg>
        <pc:spChg chg="del">
          <ac:chgData name="Mirza Awal" userId="0bb4f240203b62f1" providerId="LiveId" clId="{DAD41681-7611-4B49-B45B-0FCD9AC81D2E}" dt="2022-10-01T00:51:54.487" v="33" actId="478"/>
          <ac:spMkLst>
            <pc:docMk/>
            <pc:sldMk cId="2784502913" sldId="258"/>
            <ac:spMk id="7" creationId="{3C5E7CC2-F9EB-4A7A-B97C-B734AA69FBCC}"/>
          </ac:spMkLst>
        </pc:spChg>
        <pc:spChg chg="add mod">
          <ac:chgData name="Mirza Awal" userId="0bb4f240203b62f1" providerId="LiveId" clId="{DAD41681-7611-4B49-B45B-0FCD9AC81D2E}" dt="2022-10-01T01:04:51.325" v="173" actId="113"/>
          <ac:spMkLst>
            <pc:docMk/>
            <pc:sldMk cId="2784502913" sldId="258"/>
            <ac:spMk id="8" creationId="{C7347C16-6B18-9B39-7806-828979645346}"/>
          </ac:spMkLst>
        </pc:spChg>
        <pc:spChg chg="add mod">
          <ac:chgData name="Mirza Awal" userId="0bb4f240203b62f1" providerId="LiveId" clId="{DAD41681-7611-4B49-B45B-0FCD9AC81D2E}" dt="2022-10-01T01:04:10.219" v="169" actId="115"/>
          <ac:spMkLst>
            <pc:docMk/>
            <pc:sldMk cId="2784502913" sldId="258"/>
            <ac:spMk id="10" creationId="{6283FE60-4402-62BE-ECF4-1D73A00E0AB8}"/>
          </ac:spMkLst>
        </pc:spChg>
        <pc:spChg chg="add mod">
          <ac:chgData name="Mirza Awal" userId="0bb4f240203b62f1" providerId="LiveId" clId="{DAD41681-7611-4B49-B45B-0FCD9AC81D2E}" dt="2022-10-01T01:16:37.885" v="609" actId="1076"/>
          <ac:spMkLst>
            <pc:docMk/>
            <pc:sldMk cId="2784502913" sldId="258"/>
            <ac:spMk id="11" creationId="{0049D440-5072-1E3E-3DAB-BDB9282204C7}"/>
          </ac:spMkLst>
        </pc:s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14" creationId="{F1BEF9D0-4158-40A8-9506-757D6633E0E7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18" creationId="{1FDF0F6A-CA76-4D67-84E5-47386E9DDD09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24" creationId="{A3C6F865-D6E5-446E-8556-6D33A87CFE4C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30" creationId="{4B64C848-A0C7-4BB6-9C0C-55CF859CD60E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38" creationId="{B116354F-B616-4483-AD5E-78FAF1E9F280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39" creationId="{F7E36225-A4C3-4268-90E1-0BAAC0B7A1AE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40" creationId="{915817CF-FD70-495D-AD43-ABF855832B63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41" creationId="{A003B945-5298-42AA-B0F1-47057B90A155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42" creationId="{964D4A17-2027-4F92-AABA-FD663BA3D779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45" creationId="{B3890670-BDFE-492B-AFB6-8DDF2A04450D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48" creationId="{85AC3EDF-D6E4-4C1B-82C7-FE75E2665555}"/>
          </ac:grpSpMkLst>
        </pc:grpChg>
        <pc:grpChg chg="del">
          <ac:chgData name="Mirza Awal" userId="0bb4f240203b62f1" providerId="LiveId" clId="{DAD41681-7611-4B49-B45B-0FCD9AC81D2E}" dt="2022-10-01T00:51:58.515" v="34" actId="478"/>
          <ac:grpSpMkLst>
            <pc:docMk/>
            <pc:sldMk cId="2784502913" sldId="258"/>
            <ac:grpSpMk id="52" creationId="{A16C5CC7-5AD5-4838-9DD6-5B08FC0B0D21}"/>
          </ac:grpSpMkLst>
        </pc:grpChg>
      </pc:sldChg>
      <pc:sldChg chg="addSp delSp modSp add mod ord">
        <pc:chgData name="Mirza Awal" userId="0bb4f240203b62f1" providerId="LiveId" clId="{DAD41681-7611-4B49-B45B-0FCD9AC81D2E}" dt="2022-10-02T22:31:28.321" v="703"/>
        <pc:sldMkLst>
          <pc:docMk/>
          <pc:sldMk cId="3769192817" sldId="259"/>
        </pc:sldMkLst>
        <pc:spChg chg="del mod">
          <ac:chgData name="Mirza Awal" userId="0bb4f240203b62f1" providerId="LiveId" clId="{DAD41681-7611-4B49-B45B-0FCD9AC81D2E}" dt="2022-10-01T01:16:57.612" v="610" actId="478"/>
          <ac:spMkLst>
            <pc:docMk/>
            <pc:sldMk cId="3769192817" sldId="259"/>
            <ac:spMk id="3" creationId="{2AD387E3-CFAA-47C2-93E3-01E79B9DFAF5}"/>
          </ac:spMkLst>
        </pc:spChg>
        <pc:spChg chg="add mod">
          <ac:chgData name="Mirza Awal" userId="0bb4f240203b62f1" providerId="LiveId" clId="{DAD41681-7611-4B49-B45B-0FCD9AC81D2E}" dt="2022-10-02T22:28:08.635" v="701" actId="15"/>
          <ac:spMkLst>
            <pc:docMk/>
            <pc:sldMk cId="3769192817" sldId="259"/>
            <ac:spMk id="4" creationId="{2124E13F-5BB8-551F-4727-BA6A4D21A999}"/>
          </ac:spMkLst>
        </pc:spChg>
        <pc:spChg chg="add del mod">
          <ac:chgData name="Mirza Awal" userId="0bb4f240203b62f1" providerId="LiveId" clId="{DAD41681-7611-4B49-B45B-0FCD9AC81D2E}" dt="2022-10-02T22:26:06.611" v="691" actId="478"/>
          <ac:spMkLst>
            <pc:docMk/>
            <pc:sldMk cId="3769192817" sldId="259"/>
            <ac:spMk id="5" creationId="{38272F66-1444-868A-4CAF-CE1BCC26768D}"/>
          </ac:spMkLst>
        </pc:spChg>
        <pc:spChg chg="add mod">
          <ac:chgData name="Mirza Awal" userId="0bb4f240203b62f1" providerId="LiveId" clId="{DAD41681-7611-4B49-B45B-0FCD9AC81D2E}" dt="2022-10-01T01:19:25.524" v="640" actId="1076"/>
          <ac:spMkLst>
            <pc:docMk/>
            <pc:sldMk cId="3769192817" sldId="259"/>
            <ac:spMk id="6" creationId="{AF7E9309-ABB8-F142-6498-672C8C94B9EE}"/>
          </ac:spMkLst>
        </pc:spChg>
        <pc:spChg chg="del">
          <ac:chgData name="Mirza Awal" userId="0bb4f240203b62f1" providerId="LiveId" clId="{DAD41681-7611-4B49-B45B-0FCD9AC81D2E}" dt="2022-10-01T01:06:51.720" v="188" actId="478"/>
          <ac:spMkLst>
            <pc:docMk/>
            <pc:sldMk cId="3769192817" sldId="259"/>
            <ac:spMk id="8" creationId="{C7347C16-6B18-9B39-7806-828979645346}"/>
          </ac:spMkLst>
        </pc:spChg>
        <pc:spChg chg="mod">
          <ac:chgData name="Mirza Awal" userId="0bb4f240203b62f1" providerId="LiveId" clId="{DAD41681-7611-4B49-B45B-0FCD9AC81D2E}" dt="2022-10-02T22:25:52.364" v="690" actId="14100"/>
          <ac:spMkLst>
            <pc:docMk/>
            <pc:sldMk cId="3769192817" sldId="259"/>
            <ac:spMk id="10" creationId="{6283FE60-4402-62BE-ECF4-1D73A00E0AB8}"/>
          </ac:spMkLst>
        </pc:spChg>
      </pc:sldChg>
      <pc:sldChg chg="modSp add mod">
        <pc:chgData name="Mirza Awal" userId="0bb4f240203b62f1" providerId="LiveId" clId="{DAD41681-7611-4B49-B45B-0FCD9AC81D2E}" dt="2022-10-01T01:20:20.584" v="679" actId="6549"/>
        <pc:sldMkLst>
          <pc:docMk/>
          <pc:sldMk cId="1301379908" sldId="260"/>
        </pc:sldMkLst>
        <pc:spChg chg="mod">
          <ac:chgData name="Mirza Awal" userId="0bb4f240203b62f1" providerId="LiveId" clId="{DAD41681-7611-4B49-B45B-0FCD9AC81D2E}" dt="2022-10-01T01:20:20.584" v="679" actId="6549"/>
          <ac:spMkLst>
            <pc:docMk/>
            <pc:sldMk cId="1301379908" sldId="260"/>
            <ac:spMk id="6" creationId="{AF7E9309-ABB8-F142-6498-672C8C94B9EE}"/>
          </ac:spMkLst>
        </pc:spChg>
      </pc:sldChg>
      <pc:sldChg chg="addSp delSp modSp add mod">
        <pc:chgData name="Mirza Awal" userId="0bb4f240203b62f1" providerId="LiveId" clId="{DAD41681-7611-4B49-B45B-0FCD9AC81D2E}" dt="2022-10-02T22:39:30.049" v="793" actId="20577"/>
        <pc:sldMkLst>
          <pc:docMk/>
          <pc:sldMk cId="1854494959" sldId="261"/>
        </pc:sldMkLst>
        <pc:spChg chg="del">
          <ac:chgData name="Mirza Awal" userId="0bb4f240203b62f1" providerId="LiveId" clId="{DAD41681-7611-4B49-B45B-0FCD9AC81D2E}" dt="2022-10-02T22:32:18.460" v="732" actId="478"/>
          <ac:spMkLst>
            <pc:docMk/>
            <pc:sldMk cId="1854494959" sldId="261"/>
            <ac:spMk id="4" creationId="{2124E13F-5BB8-551F-4727-BA6A4D21A999}"/>
          </ac:spMkLst>
        </pc:spChg>
        <pc:spChg chg="add mod">
          <ac:chgData name="Mirza Awal" userId="0bb4f240203b62f1" providerId="LiveId" clId="{DAD41681-7611-4B49-B45B-0FCD9AC81D2E}" dt="2022-10-02T22:39:30.049" v="793" actId="20577"/>
          <ac:spMkLst>
            <pc:docMk/>
            <pc:sldMk cId="1854494959" sldId="261"/>
            <ac:spMk id="5" creationId="{BE71CE75-2311-CE66-83E7-EB5CC2E6D8C3}"/>
          </ac:spMkLst>
        </pc:spChg>
        <pc:spChg chg="mod">
          <ac:chgData name="Mirza Awal" userId="0bb4f240203b62f1" providerId="LiveId" clId="{DAD41681-7611-4B49-B45B-0FCD9AC81D2E}" dt="2022-10-02T22:35:27.878" v="753" actId="1076"/>
          <ac:spMkLst>
            <pc:docMk/>
            <pc:sldMk cId="1854494959" sldId="261"/>
            <ac:spMk id="10" creationId="{6283FE60-4402-62BE-ECF4-1D73A00E0AB8}"/>
          </ac:spMkLst>
        </pc:spChg>
      </pc:sldChg>
      <pc:sldChg chg="addSp delSp modSp add mod ord">
        <pc:chgData name="Mirza Awal" userId="0bb4f240203b62f1" providerId="LiveId" clId="{DAD41681-7611-4B49-B45B-0FCD9AC81D2E}" dt="2022-10-02T22:49:36.524" v="926" actId="1037"/>
        <pc:sldMkLst>
          <pc:docMk/>
          <pc:sldMk cId="1410150456" sldId="262"/>
        </pc:sldMkLst>
        <pc:spChg chg="add del mod">
          <ac:chgData name="Mirza Awal" userId="0bb4f240203b62f1" providerId="LiveId" clId="{DAD41681-7611-4B49-B45B-0FCD9AC81D2E}" dt="2022-10-02T22:42:53.328" v="834" actId="478"/>
          <ac:spMkLst>
            <pc:docMk/>
            <pc:sldMk cId="1410150456" sldId="262"/>
            <ac:spMk id="3" creationId="{D6E0D9E9-9D2C-F406-5CD0-FE832CAEF78F}"/>
          </ac:spMkLst>
        </pc:spChg>
        <pc:spChg chg="del">
          <ac:chgData name="Mirza Awal" userId="0bb4f240203b62f1" providerId="LiveId" clId="{DAD41681-7611-4B49-B45B-0FCD9AC81D2E}" dt="2022-10-02T22:41:06.655" v="810" actId="478"/>
          <ac:spMkLst>
            <pc:docMk/>
            <pc:sldMk cId="1410150456" sldId="262"/>
            <ac:spMk id="4" creationId="{2124E13F-5BB8-551F-4727-BA6A4D21A999}"/>
          </ac:spMkLst>
        </pc:spChg>
        <pc:spChg chg="add del mod">
          <ac:chgData name="Mirza Awal" userId="0bb4f240203b62f1" providerId="LiveId" clId="{DAD41681-7611-4B49-B45B-0FCD9AC81D2E}" dt="2022-10-02T22:42:54.912" v="835" actId="478"/>
          <ac:spMkLst>
            <pc:docMk/>
            <pc:sldMk cId="1410150456" sldId="262"/>
            <ac:spMk id="5" creationId="{18427DF6-CD03-0247-AB15-5D8C807CCDF0}"/>
          </ac:spMkLst>
        </pc:spChg>
        <pc:spChg chg="add del mod">
          <ac:chgData name="Mirza Awal" userId="0bb4f240203b62f1" providerId="LiveId" clId="{DAD41681-7611-4B49-B45B-0FCD9AC81D2E}" dt="2022-10-02T22:42:57.150" v="837" actId="478"/>
          <ac:spMkLst>
            <pc:docMk/>
            <pc:sldMk cId="1410150456" sldId="262"/>
            <ac:spMk id="7" creationId="{244F1017-D2FD-4956-688A-DF6F020DD943}"/>
          </ac:spMkLst>
        </pc:spChg>
        <pc:spChg chg="add del mod">
          <ac:chgData name="Mirza Awal" userId="0bb4f240203b62f1" providerId="LiveId" clId="{DAD41681-7611-4B49-B45B-0FCD9AC81D2E}" dt="2022-10-02T22:42:50.736" v="833" actId="478"/>
          <ac:spMkLst>
            <pc:docMk/>
            <pc:sldMk cId="1410150456" sldId="262"/>
            <ac:spMk id="8" creationId="{B7344492-4FDE-8DB4-BC37-F58ADEB50EEA}"/>
          </ac:spMkLst>
        </pc:spChg>
        <pc:spChg chg="add del mod">
          <ac:chgData name="Mirza Awal" userId="0bb4f240203b62f1" providerId="LiveId" clId="{DAD41681-7611-4B49-B45B-0FCD9AC81D2E}" dt="2022-10-02T22:42:48.912" v="832" actId="478"/>
          <ac:spMkLst>
            <pc:docMk/>
            <pc:sldMk cId="1410150456" sldId="262"/>
            <ac:spMk id="9" creationId="{A9EA3FCA-5F81-0670-4007-6DCBF165762E}"/>
          </ac:spMkLst>
        </pc:spChg>
        <pc:spChg chg="mod">
          <ac:chgData name="Mirza Awal" userId="0bb4f240203b62f1" providerId="LiveId" clId="{DAD41681-7611-4B49-B45B-0FCD9AC81D2E}" dt="2022-10-02T22:40:52.310" v="809" actId="14100"/>
          <ac:spMkLst>
            <pc:docMk/>
            <pc:sldMk cId="1410150456" sldId="262"/>
            <ac:spMk id="10" creationId="{6283FE60-4402-62BE-ECF4-1D73A00E0AB8}"/>
          </ac:spMkLst>
        </pc:spChg>
        <pc:spChg chg="add del mod">
          <ac:chgData name="Mirza Awal" userId="0bb4f240203b62f1" providerId="LiveId" clId="{DAD41681-7611-4B49-B45B-0FCD9AC81D2E}" dt="2022-10-02T22:42:56.067" v="836" actId="478"/>
          <ac:spMkLst>
            <pc:docMk/>
            <pc:sldMk cId="1410150456" sldId="262"/>
            <ac:spMk id="11" creationId="{A6BA3BD0-4D8B-B224-4D7A-BFADDEAA2EFD}"/>
          </ac:spMkLst>
        </pc:spChg>
        <pc:spChg chg="add del mod">
          <ac:chgData name="Mirza Awal" userId="0bb4f240203b62f1" providerId="LiveId" clId="{DAD41681-7611-4B49-B45B-0FCD9AC81D2E}" dt="2022-10-02T22:42:58.073" v="838" actId="478"/>
          <ac:spMkLst>
            <pc:docMk/>
            <pc:sldMk cId="1410150456" sldId="262"/>
            <ac:spMk id="12" creationId="{C3979123-37FA-E75A-BBA2-8C7A0AA2B691}"/>
          </ac:spMkLst>
        </pc:spChg>
        <pc:spChg chg="add del mod">
          <ac:chgData name="Mirza Awal" userId="0bb4f240203b62f1" providerId="LiveId" clId="{DAD41681-7611-4B49-B45B-0FCD9AC81D2E}" dt="2022-10-02T22:42:44.459" v="831" actId="478"/>
          <ac:spMkLst>
            <pc:docMk/>
            <pc:sldMk cId="1410150456" sldId="262"/>
            <ac:spMk id="13" creationId="{98B20A62-DF81-6C12-2442-73E856B44C58}"/>
          </ac:spMkLst>
        </pc:spChg>
        <pc:spChg chg="add del mod">
          <ac:chgData name="Mirza Awal" userId="0bb4f240203b62f1" providerId="LiveId" clId="{DAD41681-7611-4B49-B45B-0FCD9AC81D2E}" dt="2022-10-02T22:42:19.948" v="827" actId="478"/>
          <ac:spMkLst>
            <pc:docMk/>
            <pc:sldMk cId="1410150456" sldId="262"/>
            <ac:spMk id="14" creationId="{E7AE55D1-E1E7-63BA-DED9-07C82507E120}"/>
          </ac:spMkLst>
        </pc:spChg>
        <pc:spChg chg="add del mod">
          <ac:chgData name="Mirza Awal" userId="0bb4f240203b62f1" providerId="LiveId" clId="{DAD41681-7611-4B49-B45B-0FCD9AC81D2E}" dt="2022-10-02T22:42:24.298" v="828" actId="478"/>
          <ac:spMkLst>
            <pc:docMk/>
            <pc:sldMk cId="1410150456" sldId="262"/>
            <ac:spMk id="15" creationId="{FFAC20F9-1E72-04B5-0B1E-CC11483B0DAA}"/>
          </ac:spMkLst>
        </pc:spChg>
        <pc:spChg chg="add del mod">
          <ac:chgData name="Mirza Awal" userId="0bb4f240203b62f1" providerId="LiveId" clId="{DAD41681-7611-4B49-B45B-0FCD9AC81D2E}" dt="2022-10-02T22:42:40.202" v="830" actId="478"/>
          <ac:spMkLst>
            <pc:docMk/>
            <pc:sldMk cId="1410150456" sldId="262"/>
            <ac:spMk id="16" creationId="{99B480D5-C22B-D4D3-9F5A-6BF56B15BCCE}"/>
          </ac:spMkLst>
        </pc:spChg>
        <pc:spChg chg="add del mod">
          <ac:chgData name="Mirza Awal" userId="0bb4f240203b62f1" providerId="LiveId" clId="{DAD41681-7611-4B49-B45B-0FCD9AC81D2E}" dt="2022-10-02T22:42:36.375" v="829" actId="478"/>
          <ac:spMkLst>
            <pc:docMk/>
            <pc:sldMk cId="1410150456" sldId="262"/>
            <ac:spMk id="17" creationId="{2FA3E74D-C7B3-4B4D-C879-DB07900A6328}"/>
          </ac:spMkLst>
        </pc:spChg>
        <pc:spChg chg="add mod">
          <ac:chgData name="Mirza Awal" userId="0bb4f240203b62f1" providerId="LiveId" clId="{DAD41681-7611-4B49-B45B-0FCD9AC81D2E}" dt="2022-10-02T22:44:07.170" v="860" actId="15"/>
          <ac:spMkLst>
            <pc:docMk/>
            <pc:sldMk cId="1410150456" sldId="262"/>
            <ac:spMk id="19" creationId="{5549AAB1-4560-6237-9CCA-71FF224C934C}"/>
          </ac:spMkLst>
        </pc:spChg>
        <pc:spChg chg="add mod">
          <ac:chgData name="Mirza Awal" userId="0bb4f240203b62f1" providerId="LiveId" clId="{DAD41681-7611-4B49-B45B-0FCD9AC81D2E}" dt="2022-10-02T22:44:44.438" v="863" actId="1076"/>
          <ac:spMkLst>
            <pc:docMk/>
            <pc:sldMk cId="1410150456" sldId="262"/>
            <ac:spMk id="20" creationId="{551801EA-6697-AF82-36DE-0F99830696F0}"/>
          </ac:spMkLst>
        </pc:spChg>
        <pc:spChg chg="add mod">
          <ac:chgData name="Mirza Awal" userId="0bb4f240203b62f1" providerId="LiveId" clId="{DAD41681-7611-4B49-B45B-0FCD9AC81D2E}" dt="2022-10-02T22:44:44.438" v="863" actId="1076"/>
          <ac:spMkLst>
            <pc:docMk/>
            <pc:sldMk cId="1410150456" sldId="262"/>
            <ac:spMk id="21" creationId="{4934560B-479A-2804-FE43-3CC8243926CF}"/>
          </ac:spMkLst>
        </pc:spChg>
        <pc:spChg chg="add mod">
          <ac:chgData name="Mirza Awal" userId="0bb4f240203b62f1" providerId="LiveId" clId="{DAD41681-7611-4B49-B45B-0FCD9AC81D2E}" dt="2022-10-02T22:44:44.438" v="863" actId="1076"/>
          <ac:spMkLst>
            <pc:docMk/>
            <pc:sldMk cId="1410150456" sldId="262"/>
            <ac:spMk id="22" creationId="{971E0E64-C991-726D-43CC-9260EA1DCDD4}"/>
          </ac:spMkLst>
        </pc:spChg>
        <pc:spChg chg="add mod">
          <ac:chgData name="Mirza Awal" userId="0bb4f240203b62f1" providerId="LiveId" clId="{DAD41681-7611-4B49-B45B-0FCD9AC81D2E}" dt="2022-10-02T22:44:44.438" v="863" actId="1076"/>
          <ac:spMkLst>
            <pc:docMk/>
            <pc:sldMk cId="1410150456" sldId="262"/>
            <ac:spMk id="23" creationId="{261447BE-B0F9-FC1E-9EE4-2FCF4AC447CE}"/>
          </ac:spMkLst>
        </pc:spChg>
        <pc:spChg chg="add mod">
          <ac:chgData name="Mirza Awal" userId="0bb4f240203b62f1" providerId="LiveId" clId="{DAD41681-7611-4B49-B45B-0FCD9AC81D2E}" dt="2022-10-02T22:44:44.438" v="863" actId="1076"/>
          <ac:spMkLst>
            <pc:docMk/>
            <pc:sldMk cId="1410150456" sldId="262"/>
            <ac:spMk id="24" creationId="{73135553-187F-B20A-6844-B94356DB104E}"/>
          </ac:spMkLst>
        </pc:spChg>
        <pc:spChg chg="add mod">
          <ac:chgData name="Mirza Awal" userId="0bb4f240203b62f1" providerId="LiveId" clId="{DAD41681-7611-4B49-B45B-0FCD9AC81D2E}" dt="2022-10-02T22:44:44.438" v="863" actId="1076"/>
          <ac:spMkLst>
            <pc:docMk/>
            <pc:sldMk cId="1410150456" sldId="262"/>
            <ac:spMk id="25" creationId="{6BAE5072-C981-9432-2F3C-70205D3F3D91}"/>
          </ac:spMkLst>
        </pc:spChg>
        <pc:spChg chg="add mod">
          <ac:chgData name="Mirza Awal" userId="0bb4f240203b62f1" providerId="LiveId" clId="{DAD41681-7611-4B49-B45B-0FCD9AC81D2E}" dt="2022-10-02T22:45:21.149" v="871" actId="20577"/>
          <ac:spMkLst>
            <pc:docMk/>
            <pc:sldMk cId="1410150456" sldId="262"/>
            <ac:spMk id="26" creationId="{AB060FDB-2081-131E-7AB3-82CD7A42EF4E}"/>
          </ac:spMkLst>
        </pc:spChg>
        <pc:spChg chg="add mod">
          <ac:chgData name="Mirza Awal" userId="0bb4f240203b62f1" providerId="LiveId" clId="{DAD41681-7611-4B49-B45B-0FCD9AC81D2E}" dt="2022-10-02T22:47:03.475" v="895" actId="20577"/>
          <ac:spMkLst>
            <pc:docMk/>
            <pc:sldMk cId="1410150456" sldId="262"/>
            <ac:spMk id="27" creationId="{42B441E0-57C7-3D23-7381-06B0C4FF1331}"/>
          </ac:spMkLst>
        </pc:spChg>
        <pc:spChg chg="add mod">
          <ac:chgData name="Mirza Awal" userId="0bb4f240203b62f1" providerId="LiveId" clId="{DAD41681-7611-4B49-B45B-0FCD9AC81D2E}" dt="2022-10-02T22:46:59.701" v="894" actId="1076"/>
          <ac:spMkLst>
            <pc:docMk/>
            <pc:sldMk cId="1410150456" sldId="262"/>
            <ac:spMk id="28" creationId="{7BDED27F-F608-0760-5A72-2BA073DCB08B}"/>
          </ac:spMkLst>
        </pc:spChg>
        <pc:spChg chg="add mod">
          <ac:chgData name="Mirza Awal" userId="0bb4f240203b62f1" providerId="LiveId" clId="{DAD41681-7611-4B49-B45B-0FCD9AC81D2E}" dt="2022-10-02T22:49:21.212" v="922" actId="1076"/>
          <ac:spMkLst>
            <pc:docMk/>
            <pc:sldMk cId="1410150456" sldId="262"/>
            <ac:spMk id="29" creationId="{59E85DD3-9A29-8AF2-FAC2-0ED54FE0E3FC}"/>
          </ac:spMkLst>
        </pc:spChg>
        <pc:spChg chg="add mod">
          <ac:chgData name="Mirza Awal" userId="0bb4f240203b62f1" providerId="LiveId" clId="{DAD41681-7611-4B49-B45B-0FCD9AC81D2E}" dt="2022-10-02T22:49:11.672" v="919" actId="1076"/>
          <ac:spMkLst>
            <pc:docMk/>
            <pc:sldMk cId="1410150456" sldId="262"/>
            <ac:spMk id="30" creationId="{AE1AD32C-0750-0F28-AA59-DA1197EFB8A7}"/>
          </ac:spMkLst>
        </pc:spChg>
        <pc:spChg chg="add del mod">
          <ac:chgData name="Mirza Awal" userId="0bb4f240203b62f1" providerId="LiveId" clId="{DAD41681-7611-4B49-B45B-0FCD9AC81D2E}" dt="2022-10-02T22:48:43.944" v="914" actId="478"/>
          <ac:spMkLst>
            <pc:docMk/>
            <pc:sldMk cId="1410150456" sldId="262"/>
            <ac:spMk id="31" creationId="{45B4A1AC-A8E2-56AE-2667-07186754C0BF}"/>
          </ac:spMkLst>
        </pc:spChg>
        <pc:spChg chg="add mod">
          <ac:chgData name="Mirza Awal" userId="0bb4f240203b62f1" providerId="LiveId" clId="{DAD41681-7611-4B49-B45B-0FCD9AC81D2E}" dt="2022-10-02T22:49:36.524" v="926" actId="1037"/>
          <ac:spMkLst>
            <pc:docMk/>
            <pc:sldMk cId="1410150456" sldId="262"/>
            <ac:spMk id="32" creationId="{B5FEDC46-BC0D-FC75-E7A2-5F23EC175157}"/>
          </ac:spMkLst>
        </pc:spChg>
        <pc:cxnChg chg="add mod">
          <ac:chgData name="Mirza Awal" userId="0bb4f240203b62f1" providerId="LiveId" clId="{DAD41681-7611-4B49-B45B-0FCD9AC81D2E}" dt="2022-10-02T22:46:49.985" v="892" actId="1076"/>
          <ac:cxnSpMkLst>
            <pc:docMk/>
            <pc:sldMk cId="1410150456" sldId="262"/>
            <ac:cxnSpMk id="2070" creationId="{C318EABD-7BB1-8C45-7EC7-5CF7E1901126}"/>
          </ac:cxnSpMkLst>
        </pc:cxnChg>
        <pc:cxnChg chg="add mod">
          <ac:chgData name="Mirza Awal" userId="0bb4f240203b62f1" providerId="LiveId" clId="{DAD41681-7611-4B49-B45B-0FCD9AC81D2E}" dt="2022-10-02T22:46:55.404" v="893" actId="1076"/>
          <ac:cxnSpMkLst>
            <pc:docMk/>
            <pc:sldMk cId="1410150456" sldId="262"/>
            <ac:cxnSpMk id="2071" creationId="{9C58E9B0-2D63-D404-E9F4-234494DD9DFF}"/>
          </ac:cxnSpMkLst>
        </pc:cxnChg>
      </pc:sldChg>
      <pc:sldChg chg="addSp delSp modSp add mod">
        <pc:chgData name="Mirza Awal" userId="0bb4f240203b62f1" providerId="LiveId" clId="{DAD41681-7611-4B49-B45B-0FCD9AC81D2E}" dt="2022-10-02T23:01:24.995" v="1230" actId="1076"/>
        <pc:sldMkLst>
          <pc:docMk/>
          <pc:sldMk cId="4259991668" sldId="263"/>
        </pc:sldMkLst>
        <pc:spChg chg="add mod">
          <ac:chgData name="Mirza Awal" userId="0bb4f240203b62f1" providerId="LiveId" clId="{DAD41681-7611-4B49-B45B-0FCD9AC81D2E}" dt="2022-10-02T23:01:08.082" v="1228" actId="33524"/>
          <ac:spMkLst>
            <pc:docMk/>
            <pc:sldMk cId="4259991668" sldId="263"/>
            <ac:spMk id="4" creationId="{71C14E2F-CED6-3EA1-B3FD-6C5A322082A8}"/>
          </ac:spMkLst>
        </pc:spChg>
        <pc:spChg chg="add del mod">
          <ac:chgData name="Mirza Awal" userId="0bb4f240203b62f1" providerId="LiveId" clId="{DAD41681-7611-4B49-B45B-0FCD9AC81D2E}" dt="2022-10-02T22:53:04.164" v="952"/>
          <ac:spMkLst>
            <pc:docMk/>
            <pc:sldMk cId="4259991668" sldId="263"/>
            <ac:spMk id="5" creationId="{DF98EAB3-575E-D5E3-DE7A-FDFE0135312F}"/>
          </ac:spMkLst>
        </pc:spChg>
        <pc:spChg chg="add del mod">
          <ac:chgData name="Mirza Awal" userId="0bb4f240203b62f1" providerId="LiveId" clId="{DAD41681-7611-4B49-B45B-0FCD9AC81D2E}" dt="2022-10-02T22:53:04.164" v="952"/>
          <ac:spMkLst>
            <pc:docMk/>
            <pc:sldMk cId="4259991668" sldId="263"/>
            <ac:spMk id="7" creationId="{5781A46A-F8B5-DBD7-78EC-A1C2371F1581}"/>
          </ac:spMkLst>
        </pc:spChg>
        <pc:spChg chg="add del mod">
          <ac:chgData name="Mirza Awal" userId="0bb4f240203b62f1" providerId="LiveId" clId="{DAD41681-7611-4B49-B45B-0FCD9AC81D2E}" dt="2022-10-02T22:53:04.164" v="952"/>
          <ac:spMkLst>
            <pc:docMk/>
            <pc:sldMk cId="4259991668" sldId="263"/>
            <ac:spMk id="8" creationId="{A3BAA115-B648-75EB-1F42-269DA1F0F330}"/>
          </ac:spMkLst>
        </pc:spChg>
        <pc:spChg chg="add del mod">
          <ac:chgData name="Mirza Awal" userId="0bb4f240203b62f1" providerId="LiveId" clId="{DAD41681-7611-4B49-B45B-0FCD9AC81D2E}" dt="2022-10-02T22:53:04.164" v="952"/>
          <ac:spMkLst>
            <pc:docMk/>
            <pc:sldMk cId="4259991668" sldId="263"/>
            <ac:spMk id="9" creationId="{B4DB8E26-09AC-85EC-9E02-43054D0989B3}"/>
          </ac:spMkLst>
        </pc:spChg>
        <pc:spChg chg="add del mod">
          <ac:chgData name="Mirza Awal" userId="0bb4f240203b62f1" providerId="LiveId" clId="{DAD41681-7611-4B49-B45B-0FCD9AC81D2E}" dt="2022-10-02T22:53:04.164" v="952"/>
          <ac:spMkLst>
            <pc:docMk/>
            <pc:sldMk cId="4259991668" sldId="263"/>
            <ac:spMk id="11" creationId="{CFCE5035-C774-B3E9-86DA-5258F351A058}"/>
          </ac:spMkLst>
        </pc:spChg>
        <pc:spChg chg="add del mod">
          <ac:chgData name="Mirza Awal" userId="0bb4f240203b62f1" providerId="LiveId" clId="{DAD41681-7611-4B49-B45B-0FCD9AC81D2E}" dt="2022-10-02T22:53:04.164" v="952"/>
          <ac:spMkLst>
            <pc:docMk/>
            <pc:sldMk cId="4259991668" sldId="263"/>
            <ac:spMk id="12" creationId="{977710EE-6A83-2E64-6292-8B1647CFBB06}"/>
          </ac:spMkLst>
        </pc:spChg>
        <pc:spChg chg="add mod">
          <ac:chgData name="Mirza Awal" userId="0bb4f240203b62f1" providerId="LiveId" clId="{DAD41681-7611-4B49-B45B-0FCD9AC81D2E}" dt="2022-10-02T22:55:18.642" v="1036" actId="1076"/>
          <ac:spMkLst>
            <pc:docMk/>
            <pc:sldMk cId="4259991668" sldId="263"/>
            <ac:spMk id="13" creationId="{7508472B-FE56-BED9-A83C-318245A82D80}"/>
          </ac:spMkLst>
        </pc:spChg>
        <pc:spChg chg="add mod">
          <ac:chgData name="Mirza Awal" userId="0bb4f240203b62f1" providerId="LiveId" clId="{DAD41681-7611-4B49-B45B-0FCD9AC81D2E}" dt="2022-10-02T22:55:12.993" v="1035" actId="1076"/>
          <ac:spMkLst>
            <pc:docMk/>
            <pc:sldMk cId="4259991668" sldId="263"/>
            <ac:spMk id="14" creationId="{D8A5F1AE-15F7-4DE1-E348-CD9C0B8854DB}"/>
          </ac:spMkLst>
        </pc:spChg>
        <pc:spChg chg="add mod">
          <ac:chgData name="Mirza Awal" userId="0bb4f240203b62f1" providerId="LiveId" clId="{DAD41681-7611-4B49-B45B-0FCD9AC81D2E}" dt="2022-10-02T22:57:21.815" v="1082" actId="1076"/>
          <ac:spMkLst>
            <pc:docMk/>
            <pc:sldMk cId="4259991668" sldId="263"/>
            <ac:spMk id="15" creationId="{D826BC61-D3BE-9058-95AB-CCAD1DDF20CD}"/>
          </ac:spMkLst>
        </pc:spChg>
        <pc:spChg chg="add mod">
          <ac:chgData name="Mirza Awal" userId="0bb4f240203b62f1" providerId="LiveId" clId="{DAD41681-7611-4B49-B45B-0FCD9AC81D2E}" dt="2022-10-02T22:57:25.702" v="1083" actId="1076"/>
          <ac:spMkLst>
            <pc:docMk/>
            <pc:sldMk cId="4259991668" sldId="263"/>
            <ac:spMk id="16" creationId="{62FF0F96-70A0-7ACD-5404-F40C17CB8C43}"/>
          </ac:spMkLst>
        </pc:spChg>
        <pc:spChg chg="add mod">
          <ac:chgData name="Mirza Awal" userId="0bb4f240203b62f1" providerId="LiveId" clId="{DAD41681-7611-4B49-B45B-0FCD9AC81D2E}" dt="2022-10-02T22:53:27.010" v="958" actId="1076"/>
          <ac:spMkLst>
            <pc:docMk/>
            <pc:sldMk cId="4259991668" sldId="263"/>
            <ac:spMk id="17" creationId="{717586C6-429D-28C3-7F0C-5F80C593AD9B}"/>
          </ac:spMkLst>
        </pc:spChg>
        <pc:spChg chg="add del mod">
          <ac:chgData name="Mirza Awal" userId="0bb4f240203b62f1" providerId="LiveId" clId="{DAD41681-7611-4B49-B45B-0FCD9AC81D2E}" dt="2022-10-02T22:54:00.235" v="962" actId="478"/>
          <ac:spMkLst>
            <pc:docMk/>
            <pc:sldMk cId="4259991668" sldId="263"/>
            <ac:spMk id="18" creationId="{8BE70331-E808-6AC4-6FEC-4854EBBF600D}"/>
          </ac:spMkLst>
        </pc:spChg>
        <pc:spChg chg="mod">
          <ac:chgData name="Mirza Awal" userId="0bb4f240203b62f1" providerId="LiveId" clId="{DAD41681-7611-4B49-B45B-0FCD9AC81D2E}" dt="2022-10-02T22:51:54.822" v="941" actId="20577"/>
          <ac:spMkLst>
            <pc:docMk/>
            <pc:sldMk cId="4259991668" sldId="263"/>
            <ac:spMk id="19" creationId="{5549AAB1-4560-6237-9CCA-71FF224C934C}"/>
          </ac:spMkLst>
        </pc:spChg>
        <pc:spChg chg="del">
          <ac:chgData name="Mirza Awal" userId="0bb4f240203b62f1" providerId="LiveId" clId="{DAD41681-7611-4B49-B45B-0FCD9AC81D2E}" dt="2022-10-02T22:50:43.452" v="931" actId="478"/>
          <ac:spMkLst>
            <pc:docMk/>
            <pc:sldMk cId="4259991668" sldId="263"/>
            <ac:spMk id="20" creationId="{551801EA-6697-AF82-36DE-0F99830696F0}"/>
          </ac:spMkLst>
        </pc:spChg>
        <pc:spChg chg="del">
          <ac:chgData name="Mirza Awal" userId="0bb4f240203b62f1" providerId="LiveId" clId="{DAD41681-7611-4B49-B45B-0FCD9AC81D2E}" dt="2022-10-02T22:50:39.364" v="930" actId="478"/>
          <ac:spMkLst>
            <pc:docMk/>
            <pc:sldMk cId="4259991668" sldId="263"/>
            <ac:spMk id="21" creationId="{4934560B-479A-2804-FE43-3CC8243926CF}"/>
          </ac:spMkLst>
        </pc:spChg>
        <pc:spChg chg="del">
          <ac:chgData name="Mirza Awal" userId="0bb4f240203b62f1" providerId="LiveId" clId="{DAD41681-7611-4B49-B45B-0FCD9AC81D2E}" dt="2022-10-02T22:50:39.364" v="930" actId="478"/>
          <ac:spMkLst>
            <pc:docMk/>
            <pc:sldMk cId="4259991668" sldId="263"/>
            <ac:spMk id="22" creationId="{971E0E64-C991-726D-43CC-9260EA1DCDD4}"/>
          </ac:spMkLst>
        </pc:spChg>
        <pc:spChg chg="del">
          <ac:chgData name="Mirza Awal" userId="0bb4f240203b62f1" providerId="LiveId" clId="{DAD41681-7611-4B49-B45B-0FCD9AC81D2E}" dt="2022-10-02T22:50:43.452" v="931" actId="478"/>
          <ac:spMkLst>
            <pc:docMk/>
            <pc:sldMk cId="4259991668" sldId="263"/>
            <ac:spMk id="23" creationId="{261447BE-B0F9-FC1E-9EE4-2FCF4AC447CE}"/>
          </ac:spMkLst>
        </pc:spChg>
        <pc:spChg chg="del">
          <ac:chgData name="Mirza Awal" userId="0bb4f240203b62f1" providerId="LiveId" clId="{DAD41681-7611-4B49-B45B-0FCD9AC81D2E}" dt="2022-10-02T22:50:43.452" v="931" actId="478"/>
          <ac:spMkLst>
            <pc:docMk/>
            <pc:sldMk cId="4259991668" sldId="263"/>
            <ac:spMk id="24" creationId="{73135553-187F-B20A-6844-B94356DB104E}"/>
          </ac:spMkLst>
        </pc:spChg>
        <pc:spChg chg="del">
          <ac:chgData name="Mirza Awal" userId="0bb4f240203b62f1" providerId="LiveId" clId="{DAD41681-7611-4B49-B45B-0FCD9AC81D2E}" dt="2022-10-02T22:50:27.304" v="928" actId="478"/>
          <ac:spMkLst>
            <pc:docMk/>
            <pc:sldMk cId="4259991668" sldId="263"/>
            <ac:spMk id="25" creationId="{6BAE5072-C981-9432-2F3C-70205D3F3D91}"/>
          </ac:spMkLst>
        </pc:spChg>
        <pc:spChg chg="del">
          <ac:chgData name="Mirza Awal" userId="0bb4f240203b62f1" providerId="LiveId" clId="{DAD41681-7611-4B49-B45B-0FCD9AC81D2E}" dt="2022-10-02T22:50:34.122" v="929" actId="478"/>
          <ac:spMkLst>
            <pc:docMk/>
            <pc:sldMk cId="4259991668" sldId="263"/>
            <ac:spMk id="26" creationId="{AB060FDB-2081-131E-7AB3-82CD7A42EF4E}"/>
          </ac:spMkLst>
        </pc:spChg>
        <pc:spChg chg="del">
          <ac:chgData name="Mirza Awal" userId="0bb4f240203b62f1" providerId="LiveId" clId="{DAD41681-7611-4B49-B45B-0FCD9AC81D2E}" dt="2022-10-02T22:50:46.864" v="932" actId="478"/>
          <ac:spMkLst>
            <pc:docMk/>
            <pc:sldMk cId="4259991668" sldId="263"/>
            <ac:spMk id="27" creationId="{42B441E0-57C7-3D23-7381-06B0C4FF1331}"/>
          </ac:spMkLst>
        </pc:spChg>
        <pc:spChg chg="del">
          <ac:chgData name="Mirza Awal" userId="0bb4f240203b62f1" providerId="LiveId" clId="{DAD41681-7611-4B49-B45B-0FCD9AC81D2E}" dt="2022-10-02T22:50:48.603" v="933" actId="478"/>
          <ac:spMkLst>
            <pc:docMk/>
            <pc:sldMk cId="4259991668" sldId="263"/>
            <ac:spMk id="28" creationId="{7BDED27F-F608-0760-5A72-2BA073DCB08B}"/>
          </ac:spMkLst>
        </pc:spChg>
        <pc:spChg chg="del">
          <ac:chgData name="Mirza Awal" userId="0bb4f240203b62f1" providerId="LiveId" clId="{DAD41681-7611-4B49-B45B-0FCD9AC81D2E}" dt="2022-10-02T22:50:39.364" v="930" actId="478"/>
          <ac:spMkLst>
            <pc:docMk/>
            <pc:sldMk cId="4259991668" sldId="263"/>
            <ac:spMk id="29" creationId="{59E85DD3-9A29-8AF2-FAC2-0ED54FE0E3FC}"/>
          </ac:spMkLst>
        </pc:spChg>
        <pc:spChg chg="del">
          <ac:chgData name="Mirza Awal" userId="0bb4f240203b62f1" providerId="LiveId" clId="{DAD41681-7611-4B49-B45B-0FCD9AC81D2E}" dt="2022-10-02T22:50:39.364" v="930" actId="478"/>
          <ac:spMkLst>
            <pc:docMk/>
            <pc:sldMk cId="4259991668" sldId="263"/>
            <ac:spMk id="30" creationId="{AE1AD32C-0750-0F28-AA59-DA1197EFB8A7}"/>
          </ac:spMkLst>
        </pc:spChg>
        <pc:spChg chg="del">
          <ac:chgData name="Mirza Awal" userId="0bb4f240203b62f1" providerId="LiveId" clId="{DAD41681-7611-4B49-B45B-0FCD9AC81D2E}" dt="2022-10-02T22:50:50.063" v="934" actId="478"/>
          <ac:spMkLst>
            <pc:docMk/>
            <pc:sldMk cId="4259991668" sldId="263"/>
            <ac:spMk id="32" creationId="{B5FEDC46-BC0D-FC75-E7A2-5F23EC175157}"/>
          </ac:spMkLst>
        </pc:spChg>
        <pc:cxnChg chg="add mod">
          <ac:chgData name="Mirza Awal" userId="0bb4f240203b62f1" providerId="LiveId" clId="{DAD41681-7611-4B49-B45B-0FCD9AC81D2E}" dt="2022-10-02T23:00:35.072" v="1222" actId="1076"/>
          <ac:cxnSpMkLst>
            <pc:docMk/>
            <pc:sldMk cId="4259991668" sldId="263"/>
            <ac:cxnSpMk id="31" creationId="{EA78D2E8-8175-94C9-4602-C2940D4D62A4}"/>
          </ac:cxnSpMkLst>
        </pc:cxnChg>
        <pc:cxnChg chg="add mod">
          <ac:chgData name="Mirza Awal" userId="0bb4f240203b62f1" providerId="LiveId" clId="{DAD41681-7611-4B49-B45B-0FCD9AC81D2E}" dt="2022-10-02T23:00:38.429" v="1223" actId="1076"/>
          <ac:cxnSpMkLst>
            <pc:docMk/>
            <pc:sldMk cId="4259991668" sldId="263"/>
            <ac:cxnSpMk id="33" creationId="{37BE562E-DEEA-5573-687E-419549A7E6D5}"/>
          </ac:cxnSpMkLst>
        </pc:cxnChg>
        <pc:cxnChg chg="add mod">
          <ac:chgData name="Mirza Awal" userId="0bb4f240203b62f1" providerId="LiveId" clId="{DAD41681-7611-4B49-B45B-0FCD9AC81D2E}" dt="2022-10-02T23:00:41.862" v="1224" actId="1076"/>
          <ac:cxnSpMkLst>
            <pc:docMk/>
            <pc:sldMk cId="4259991668" sldId="263"/>
            <ac:cxnSpMk id="34" creationId="{60F97F2B-94B0-D6AA-B0A8-0D091753965F}"/>
          </ac:cxnSpMkLst>
        </pc:cxnChg>
        <pc:cxnChg chg="add mod">
          <ac:chgData name="Mirza Awal" userId="0bb4f240203b62f1" providerId="LiveId" clId="{DAD41681-7611-4B49-B45B-0FCD9AC81D2E}" dt="2022-10-02T23:00:45.520" v="1225" actId="1076"/>
          <ac:cxnSpMkLst>
            <pc:docMk/>
            <pc:sldMk cId="4259991668" sldId="263"/>
            <ac:cxnSpMk id="35" creationId="{D86C1225-5519-F2B2-CB25-409A645DE729}"/>
          </ac:cxnSpMkLst>
        </pc:cxnChg>
        <pc:cxnChg chg="add mod">
          <ac:chgData name="Mirza Awal" userId="0bb4f240203b62f1" providerId="LiveId" clId="{DAD41681-7611-4B49-B45B-0FCD9AC81D2E}" dt="2022-10-02T23:01:24.995" v="1230" actId="1076"/>
          <ac:cxnSpMkLst>
            <pc:docMk/>
            <pc:sldMk cId="4259991668" sldId="263"/>
            <ac:cxnSpMk id="36" creationId="{0289C934-A7E7-02C6-65B9-BE9D55B390AF}"/>
          </ac:cxnSpMkLst>
        </pc:cxnChg>
        <pc:cxnChg chg="del">
          <ac:chgData name="Mirza Awal" userId="0bb4f240203b62f1" providerId="LiveId" clId="{DAD41681-7611-4B49-B45B-0FCD9AC81D2E}" dt="2022-10-02T22:50:43.452" v="931" actId="478"/>
          <ac:cxnSpMkLst>
            <pc:docMk/>
            <pc:sldMk cId="4259991668" sldId="263"/>
            <ac:cxnSpMk id="2070" creationId="{C318EABD-7BB1-8C45-7EC7-5CF7E1901126}"/>
          </ac:cxnSpMkLst>
        </pc:cxnChg>
        <pc:cxnChg chg="del">
          <ac:chgData name="Mirza Awal" userId="0bb4f240203b62f1" providerId="LiveId" clId="{DAD41681-7611-4B49-B45B-0FCD9AC81D2E}" dt="2022-10-02T22:50:43.452" v="931" actId="478"/>
          <ac:cxnSpMkLst>
            <pc:docMk/>
            <pc:sldMk cId="4259991668" sldId="263"/>
            <ac:cxnSpMk id="2071" creationId="{9C58E9B0-2D63-D404-E9F4-234494DD9DFF}"/>
          </ac:cxnSpMkLst>
        </pc:cxnChg>
        <pc:cxnChg chg="add mod">
          <ac:chgData name="Mirza Awal" userId="0bb4f240203b62f1" providerId="LiveId" clId="{DAD41681-7611-4B49-B45B-0FCD9AC81D2E}" dt="2022-10-02T23:00:22.615" v="1217" actId="1076"/>
          <ac:cxnSpMkLst>
            <pc:docMk/>
            <pc:sldMk cId="4259991668" sldId="263"/>
            <ac:cxnSpMk id="3085" creationId="{9CC4DE58-CEDB-AC4F-1643-3C18D4CF8EF5}"/>
          </ac:cxnSpMkLst>
        </pc:cxnChg>
      </pc:sldChg>
      <pc:sldChg chg="addSp delSp modSp add mod ord">
        <pc:chgData name="Mirza Awal" userId="0bb4f240203b62f1" providerId="LiveId" clId="{DAD41681-7611-4B49-B45B-0FCD9AC81D2E}" dt="2022-10-02T23:03:45.581" v="1251" actId="14100"/>
        <pc:sldMkLst>
          <pc:docMk/>
          <pc:sldMk cId="3226359332" sldId="264"/>
        </pc:sldMkLst>
        <pc:spChg chg="del">
          <ac:chgData name="Mirza Awal" userId="0bb4f240203b62f1" providerId="LiveId" clId="{DAD41681-7611-4B49-B45B-0FCD9AC81D2E}" dt="2022-10-02T23:03:04.017" v="1240" actId="478"/>
          <ac:spMkLst>
            <pc:docMk/>
            <pc:sldMk cId="3226359332" sldId="264"/>
            <ac:spMk id="4" creationId="{2124E13F-5BB8-551F-4727-BA6A4D21A999}"/>
          </ac:spMkLst>
        </pc:spChg>
        <pc:spChg chg="add mod">
          <ac:chgData name="Mirza Awal" userId="0bb4f240203b62f1" providerId="LiveId" clId="{DAD41681-7611-4B49-B45B-0FCD9AC81D2E}" dt="2022-10-02T23:03:27.604" v="1248" actId="1076"/>
          <ac:spMkLst>
            <pc:docMk/>
            <pc:sldMk cId="3226359332" sldId="264"/>
            <ac:spMk id="5" creationId="{03413116-E8C3-5BC6-E749-289D933E892A}"/>
          </ac:spMkLst>
        </pc:spChg>
        <pc:spChg chg="mod">
          <ac:chgData name="Mirza Awal" userId="0bb4f240203b62f1" providerId="LiveId" clId="{DAD41681-7611-4B49-B45B-0FCD9AC81D2E}" dt="2022-10-02T23:02:48.006" v="1239" actId="14100"/>
          <ac:spMkLst>
            <pc:docMk/>
            <pc:sldMk cId="3226359332" sldId="264"/>
            <ac:spMk id="10" creationId="{6283FE60-4402-62BE-ECF4-1D73A00E0AB8}"/>
          </ac:spMkLst>
        </pc:spChg>
        <pc:picChg chg="add mod">
          <ac:chgData name="Mirza Awal" userId="0bb4f240203b62f1" providerId="LiveId" clId="{DAD41681-7611-4B49-B45B-0FCD9AC81D2E}" dt="2022-10-02T23:03:45.581" v="1251" actId="14100"/>
          <ac:picMkLst>
            <pc:docMk/>
            <pc:sldMk cId="3226359332" sldId="264"/>
            <ac:picMk id="7" creationId="{9628477B-3E5D-B779-21D4-8B3955BDC932}"/>
          </ac:picMkLst>
        </pc:picChg>
      </pc:sldChg>
      <pc:sldChg chg="addSp delSp modSp add mod">
        <pc:chgData name="Mirza Awal" userId="0bb4f240203b62f1" providerId="LiveId" clId="{DAD41681-7611-4B49-B45B-0FCD9AC81D2E}" dt="2022-10-02T23:04:40.734" v="1259" actId="1076"/>
        <pc:sldMkLst>
          <pc:docMk/>
          <pc:sldMk cId="3121196296" sldId="265"/>
        </pc:sldMkLst>
        <pc:spChg chg="mod">
          <ac:chgData name="Mirza Awal" userId="0bb4f240203b62f1" providerId="LiveId" clId="{DAD41681-7611-4B49-B45B-0FCD9AC81D2E}" dt="2022-10-02T23:04:15.323" v="1254" actId="14100"/>
          <ac:spMkLst>
            <pc:docMk/>
            <pc:sldMk cId="3121196296" sldId="265"/>
            <ac:spMk id="5" creationId="{03413116-E8C3-5BC6-E749-289D933E892A}"/>
          </ac:spMkLst>
        </pc:spChg>
        <pc:picChg chg="add mod">
          <ac:chgData name="Mirza Awal" userId="0bb4f240203b62f1" providerId="LiveId" clId="{DAD41681-7611-4B49-B45B-0FCD9AC81D2E}" dt="2022-10-02T23:04:40.734" v="1259" actId="1076"/>
          <ac:picMkLst>
            <pc:docMk/>
            <pc:sldMk cId="3121196296" sldId="265"/>
            <ac:picMk id="3" creationId="{3B39B605-4602-F8AD-9E0A-B2F367B0006A}"/>
          </ac:picMkLst>
        </pc:picChg>
        <pc:picChg chg="del">
          <ac:chgData name="Mirza Awal" userId="0bb4f240203b62f1" providerId="LiveId" clId="{DAD41681-7611-4B49-B45B-0FCD9AC81D2E}" dt="2022-10-02T23:04:18.515" v="1255" actId="478"/>
          <ac:picMkLst>
            <pc:docMk/>
            <pc:sldMk cId="3121196296" sldId="265"/>
            <ac:picMk id="7" creationId="{9628477B-3E5D-B779-21D4-8B3955BDC932}"/>
          </ac:picMkLst>
        </pc:picChg>
      </pc:sldChg>
      <pc:sldChg chg="addSp delSp modSp add mod">
        <pc:chgData name="Mirza Awal" userId="0bb4f240203b62f1" providerId="LiveId" clId="{DAD41681-7611-4B49-B45B-0FCD9AC81D2E}" dt="2022-10-02T23:05:48.841" v="1266" actId="14100"/>
        <pc:sldMkLst>
          <pc:docMk/>
          <pc:sldMk cId="2691111791" sldId="266"/>
        </pc:sldMkLst>
        <pc:spChg chg="mod">
          <ac:chgData name="Mirza Awal" userId="0bb4f240203b62f1" providerId="LiveId" clId="{DAD41681-7611-4B49-B45B-0FCD9AC81D2E}" dt="2022-10-02T23:05:09.309" v="1263" actId="14100"/>
          <ac:spMkLst>
            <pc:docMk/>
            <pc:sldMk cId="2691111791" sldId="266"/>
            <ac:spMk id="5" creationId="{03413116-E8C3-5BC6-E749-289D933E892A}"/>
          </ac:spMkLst>
        </pc:spChg>
        <pc:picChg chg="del">
          <ac:chgData name="Mirza Awal" userId="0bb4f240203b62f1" providerId="LiveId" clId="{DAD41681-7611-4B49-B45B-0FCD9AC81D2E}" dt="2022-10-02T23:04:54.295" v="1261" actId="478"/>
          <ac:picMkLst>
            <pc:docMk/>
            <pc:sldMk cId="2691111791" sldId="266"/>
            <ac:picMk id="3" creationId="{3B39B605-4602-F8AD-9E0A-B2F367B0006A}"/>
          </ac:picMkLst>
        </pc:picChg>
        <pc:picChg chg="add mod">
          <ac:chgData name="Mirza Awal" userId="0bb4f240203b62f1" providerId="LiveId" clId="{DAD41681-7611-4B49-B45B-0FCD9AC81D2E}" dt="2022-10-02T23:05:48.841" v="1266" actId="14100"/>
          <ac:picMkLst>
            <pc:docMk/>
            <pc:sldMk cId="2691111791" sldId="266"/>
            <ac:picMk id="4" creationId="{EBA77DD8-1EAB-9512-C63D-CB068644A93C}"/>
          </ac:picMkLst>
        </pc:picChg>
      </pc:sldChg>
      <pc:sldChg chg="addSp delSp modSp add mod">
        <pc:chgData name="Mirza Awal" userId="0bb4f240203b62f1" providerId="LiveId" clId="{DAD41681-7611-4B49-B45B-0FCD9AC81D2E}" dt="2022-10-02T23:09:06.711" v="1295" actId="6549"/>
        <pc:sldMkLst>
          <pc:docMk/>
          <pc:sldMk cId="845183129" sldId="267"/>
        </pc:sldMkLst>
        <pc:spChg chg="mod">
          <ac:chgData name="Mirza Awal" userId="0bb4f240203b62f1" providerId="LiveId" clId="{DAD41681-7611-4B49-B45B-0FCD9AC81D2E}" dt="2022-10-02T23:09:06.711" v="1295" actId="6549"/>
          <ac:spMkLst>
            <pc:docMk/>
            <pc:sldMk cId="845183129" sldId="267"/>
            <ac:spMk id="5" creationId="{03413116-E8C3-5BC6-E749-289D933E892A}"/>
          </ac:spMkLst>
        </pc:spChg>
        <pc:spChg chg="add del">
          <ac:chgData name="Mirza Awal" userId="0bb4f240203b62f1" providerId="LiveId" clId="{DAD41681-7611-4B49-B45B-0FCD9AC81D2E}" dt="2022-10-02T23:06:29.419" v="1272" actId="478"/>
          <ac:spMkLst>
            <pc:docMk/>
            <pc:sldMk cId="845183129" sldId="267"/>
            <ac:spMk id="7" creationId="{F7C1FF90-E37D-92DC-86BD-65E2F859642E}"/>
          </ac:spMkLst>
        </pc:spChg>
        <pc:picChg chg="del">
          <ac:chgData name="Mirza Awal" userId="0bb4f240203b62f1" providerId="LiveId" clId="{DAD41681-7611-4B49-B45B-0FCD9AC81D2E}" dt="2022-10-02T23:06:22.673" v="1270" actId="478"/>
          <ac:picMkLst>
            <pc:docMk/>
            <pc:sldMk cId="845183129" sldId="267"/>
            <ac:picMk id="4" creationId="{EBA77DD8-1EAB-9512-C63D-CB068644A93C}"/>
          </ac:picMkLst>
        </pc:picChg>
        <pc:picChg chg="add mod">
          <ac:chgData name="Mirza Awal" userId="0bb4f240203b62f1" providerId="LiveId" clId="{DAD41681-7611-4B49-B45B-0FCD9AC81D2E}" dt="2022-10-02T23:07:08.661" v="1280" actId="14100"/>
          <ac:picMkLst>
            <pc:docMk/>
            <pc:sldMk cId="845183129" sldId="267"/>
            <ac:picMk id="8" creationId="{9ADED6FC-383F-0FA1-5E4E-8B4A295CCCFC}"/>
          </ac:picMkLst>
        </pc:picChg>
      </pc:sldChg>
      <pc:sldChg chg="addSp delSp modSp add mod">
        <pc:chgData name="Mirza Awal" userId="0bb4f240203b62f1" providerId="LiveId" clId="{DAD41681-7611-4B49-B45B-0FCD9AC81D2E}" dt="2022-10-02T23:08:05.016" v="1286" actId="14100"/>
        <pc:sldMkLst>
          <pc:docMk/>
          <pc:sldMk cId="2358829046" sldId="268"/>
        </pc:sldMkLst>
        <pc:spChg chg="mod">
          <ac:chgData name="Mirza Awal" userId="0bb4f240203b62f1" providerId="LiveId" clId="{DAD41681-7611-4B49-B45B-0FCD9AC81D2E}" dt="2022-10-02T23:07:47.927" v="1283"/>
          <ac:spMkLst>
            <pc:docMk/>
            <pc:sldMk cId="2358829046" sldId="268"/>
            <ac:spMk id="5" creationId="{03413116-E8C3-5BC6-E749-289D933E892A}"/>
          </ac:spMkLst>
        </pc:spChg>
        <pc:picChg chg="add mod">
          <ac:chgData name="Mirza Awal" userId="0bb4f240203b62f1" providerId="LiveId" clId="{DAD41681-7611-4B49-B45B-0FCD9AC81D2E}" dt="2022-10-02T23:08:05.016" v="1286" actId="14100"/>
          <ac:picMkLst>
            <pc:docMk/>
            <pc:sldMk cId="2358829046" sldId="268"/>
            <ac:picMk id="3" creationId="{7D84BDE4-9C81-FD8F-07C2-D16A88527181}"/>
          </ac:picMkLst>
        </pc:picChg>
        <pc:picChg chg="del">
          <ac:chgData name="Mirza Awal" userId="0bb4f240203b62f1" providerId="LiveId" clId="{DAD41681-7611-4B49-B45B-0FCD9AC81D2E}" dt="2022-10-02T23:07:31.347" v="1282" actId="478"/>
          <ac:picMkLst>
            <pc:docMk/>
            <pc:sldMk cId="2358829046" sldId="268"/>
            <ac:picMk id="8" creationId="{9ADED6FC-383F-0FA1-5E4E-8B4A295CCCFC}"/>
          </ac:picMkLst>
        </pc:picChg>
      </pc:sldChg>
      <pc:sldChg chg="addSp delSp modSp add mod">
        <pc:chgData name="Mirza Awal" userId="0bb4f240203b62f1" providerId="LiveId" clId="{DAD41681-7611-4B49-B45B-0FCD9AC81D2E}" dt="2022-10-02T23:09:42.179" v="1302" actId="14100"/>
        <pc:sldMkLst>
          <pc:docMk/>
          <pc:sldMk cId="1548043398" sldId="269"/>
        </pc:sldMkLst>
        <pc:spChg chg="mod">
          <ac:chgData name="Mirza Awal" userId="0bb4f240203b62f1" providerId="LiveId" clId="{DAD41681-7611-4B49-B45B-0FCD9AC81D2E}" dt="2022-10-02T23:08:52.828" v="1292" actId="6549"/>
          <ac:spMkLst>
            <pc:docMk/>
            <pc:sldMk cId="1548043398" sldId="269"/>
            <ac:spMk id="5" creationId="{03413116-E8C3-5BC6-E749-289D933E892A}"/>
          </ac:spMkLst>
        </pc:spChg>
        <pc:picChg chg="del">
          <ac:chgData name="Mirza Awal" userId="0bb4f240203b62f1" providerId="LiveId" clId="{DAD41681-7611-4B49-B45B-0FCD9AC81D2E}" dt="2022-10-02T23:08:16.360" v="1288" actId="478"/>
          <ac:picMkLst>
            <pc:docMk/>
            <pc:sldMk cId="1548043398" sldId="269"/>
            <ac:picMk id="3" creationId="{7D84BDE4-9C81-FD8F-07C2-D16A88527181}"/>
          </ac:picMkLst>
        </pc:picChg>
        <pc:picChg chg="add mod">
          <ac:chgData name="Mirza Awal" userId="0bb4f240203b62f1" providerId="LiveId" clId="{DAD41681-7611-4B49-B45B-0FCD9AC81D2E}" dt="2022-10-02T23:09:42.179" v="1302" actId="14100"/>
          <ac:picMkLst>
            <pc:docMk/>
            <pc:sldMk cId="1548043398" sldId="269"/>
            <ac:picMk id="4" creationId="{C7BB355B-3E87-5976-CCE6-124323AAF35B}"/>
          </ac:picMkLst>
        </pc:picChg>
      </pc:sldChg>
      <pc:sldChg chg="addSp delSp modSp add mod">
        <pc:chgData name="Mirza Awal" userId="0bb4f240203b62f1" providerId="LiveId" clId="{DAD41681-7611-4B49-B45B-0FCD9AC81D2E}" dt="2022-10-02T23:10:59.303" v="1310" actId="14100"/>
        <pc:sldMkLst>
          <pc:docMk/>
          <pc:sldMk cId="1720726804" sldId="270"/>
        </pc:sldMkLst>
        <pc:spChg chg="mod">
          <ac:chgData name="Mirza Awal" userId="0bb4f240203b62f1" providerId="LiveId" clId="{DAD41681-7611-4B49-B45B-0FCD9AC81D2E}" dt="2022-10-02T23:10:38.523" v="1306" actId="20577"/>
          <ac:spMkLst>
            <pc:docMk/>
            <pc:sldMk cId="1720726804" sldId="270"/>
            <ac:spMk id="5" creationId="{03413116-E8C3-5BC6-E749-289D933E892A}"/>
          </ac:spMkLst>
        </pc:spChg>
        <pc:picChg chg="add mod">
          <ac:chgData name="Mirza Awal" userId="0bb4f240203b62f1" providerId="LiveId" clId="{DAD41681-7611-4B49-B45B-0FCD9AC81D2E}" dt="2022-10-02T23:10:59.303" v="1310" actId="14100"/>
          <ac:picMkLst>
            <pc:docMk/>
            <pc:sldMk cId="1720726804" sldId="270"/>
            <ac:picMk id="3" creationId="{44E3F39D-A24B-9808-C001-01F390F42C6C}"/>
          </ac:picMkLst>
        </pc:picChg>
        <pc:picChg chg="del">
          <ac:chgData name="Mirza Awal" userId="0bb4f240203b62f1" providerId="LiveId" clId="{DAD41681-7611-4B49-B45B-0FCD9AC81D2E}" dt="2022-10-02T23:10:44.711" v="1307" actId="478"/>
          <ac:picMkLst>
            <pc:docMk/>
            <pc:sldMk cId="1720726804" sldId="270"/>
            <ac:picMk id="4" creationId="{C7BB355B-3E87-5976-CCE6-124323AAF35B}"/>
          </ac:picMkLst>
        </pc:picChg>
      </pc:sldChg>
      <pc:sldChg chg="addSp delSp modSp add mod">
        <pc:chgData name="Mirza Awal" userId="0bb4f240203b62f1" providerId="LiveId" clId="{DAD41681-7611-4B49-B45B-0FCD9AC81D2E}" dt="2022-10-02T23:12:16.895" v="1322" actId="14100"/>
        <pc:sldMkLst>
          <pc:docMk/>
          <pc:sldMk cId="1512065216" sldId="271"/>
        </pc:sldMkLst>
        <pc:spChg chg="mod">
          <ac:chgData name="Mirza Awal" userId="0bb4f240203b62f1" providerId="LiveId" clId="{DAD41681-7611-4B49-B45B-0FCD9AC81D2E}" dt="2022-10-02T23:11:33.782" v="1314" actId="14100"/>
          <ac:spMkLst>
            <pc:docMk/>
            <pc:sldMk cId="1512065216" sldId="271"/>
            <ac:spMk id="5" creationId="{03413116-E8C3-5BC6-E749-289D933E892A}"/>
          </ac:spMkLst>
        </pc:spChg>
        <pc:spChg chg="add mod">
          <ac:chgData name="Mirza Awal" userId="0bb4f240203b62f1" providerId="LiveId" clId="{DAD41681-7611-4B49-B45B-0FCD9AC81D2E}" dt="2022-10-02T23:11:55.032" v="1319" actId="20577"/>
          <ac:spMkLst>
            <pc:docMk/>
            <pc:sldMk cId="1512065216" sldId="271"/>
            <ac:spMk id="7" creationId="{A1C38B28-74E4-753E-37EE-520B9B39C014}"/>
          </ac:spMkLst>
        </pc:spChg>
        <pc:picChg chg="del">
          <ac:chgData name="Mirza Awal" userId="0bb4f240203b62f1" providerId="LiveId" clId="{DAD41681-7611-4B49-B45B-0FCD9AC81D2E}" dt="2022-10-02T23:11:16.145" v="1312" actId="478"/>
          <ac:picMkLst>
            <pc:docMk/>
            <pc:sldMk cId="1512065216" sldId="271"/>
            <ac:picMk id="3" creationId="{44E3F39D-A24B-9808-C001-01F390F42C6C}"/>
          </ac:picMkLst>
        </pc:picChg>
        <pc:picChg chg="add mod">
          <ac:chgData name="Mirza Awal" userId="0bb4f240203b62f1" providerId="LiveId" clId="{DAD41681-7611-4B49-B45B-0FCD9AC81D2E}" dt="2022-10-02T23:12:16.895" v="1322" actId="14100"/>
          <ac:picMkLst>
            <pc:docMk/>
            <pc:sldMk cId="1512065216" sldId="271"/>
            <ac:picMk id="8" creationId="{267391B1-D946-D706-71E4-6C9BB1FF1E50}"/>
          </ac:picMkLst>
        </pc:picChg>
      </pc:sldChg>
      <pc:sldChg chg="addSp delSp modSp add mod">
        <pc:chgData name="Mirza Awal" userId="0bb4f240203b62f1" providerId="LiveId" clId="{DAD41681-7611-4B49-B45B-0FCD9AC81D2E}" dt="2022-10-02T23:13:00.030" v="1329" actId="14100"/>
        <pc:sldMkLst>
          <pc:docMk/>
          <pc:sldMk cId="2189419386" sldId="272"/>
        </pc:sldMkLst>
        <pc:spChg chg="mod">
          <ac:chgData name="Mirza Awal" userId="0bb4f240203b62f1" providerId="LiveId" clId="{DAD41681-7611-4B49-B45B-0FCD9AC81D2E}" dt="2022-10-02T23:12:45.177" v="1326" actId="6549"/>
          <ac:spMkLst>
            <pc:docMk/>
            <pc:sldMk cId="2189419386" sldId="272"/>
            <ac:spMk id="7" creationId="{A1C38B28-74E4-753E-37EE-520B9B39C014}"/>
          </ac:spMkLst>
        </pc:spChg>
        <pc:picChg chg="add mod">
          <ac:chgData name="Mirza Awal" userId="0bb4f240203b62f1" providerId="LiveId" clId="{DAD41681-7611-4B49-B45B-0FCD9AC81D2E}" dt="2022-10-02T23:13:00.030" v="1329" actId="14100"/>
          <ac:picMkLst>
            <pc:docMk/>
            <pc:sldMk cId="2189419386" sldId="272"/>
            <ac:picMk id="3" creationId="{25A1857D-B833-AD04-E5A8-27E26F3E58E9}"/>
          </ac:picMkLst>
        </pc:picChg>
        <pc:picChg chg="del">
          <ac:chgData name="Mirza Awal" userId="0bb4f240203b62f1" providerId="LiveId" clId="{DAD41681-7611-4B49-B45B-0FCD9AC81D2E}" dt="2022-10-02T23:12:27.763" v="1324" actId="478"/>
          <ac:picMkLst>
            <pc:docMk/>
            <pc:sldMk cId="2189419386" sldId="272"/>
            <ac:picMk id="8" creationId="{267391B1-D946-D706-71E4-6C9BB1FF1E50}"/>
          </ac:picMkLst>
        </pc:picChg>
      </pc:sldChg>
      <pc:sldChg chg="addSp delSp modSp add mod">
        <pc:chgData name="Mirza Awal" userId="0bb4f240203b62f1" providerId="LiveId" clId="{DAD41681-7611-4B49-B45B-0FCD9AC81D2E}" dt="2022-10-02T23:14:28.826" v="1341"/>
        <pc:sldMkLst>
          <pc:docMk/>
          <pc:sldMk cId="113125737" sldId="273"/>
        </pc:sldMkLst>
        <pc:spChg chg="mod">
          <ac:chgData name="Mirza Awal" userId="0bb4f240203b62f1" providerId="LiveId" clId="{DAD41681-7611-4B49-B45B-0FCD9AC81D2E}" dt="2022-10-02T23:13:36.718" v="1333" actId="14100"/>
          <ac:spMkLst>
            <pc:docMk/>
            <pc:sldMk cId="113125737" sldId="273"/>
            <ac:spMk id="5" creationId="{03413116-E8C3-5BC6-E749-289D933E892A}"/>
          </ac:spMkLst>
        </pc:spChg>
        <pc:spChg chg="del">
          <ac:chgData name="Mirza Awal" userId="0bb4f240203b62f1" providerId="LiveId" clId="{DAD41681-7611-4B49-B45B-0FCD9AC81D2E}" dt="2022-10-02T23:13:39.966" v="1334" actId="478"/>
          <ac:spMkLst>
            <pc:docMk/>
            <pc:sldMk cId="113125737" sldId="273"/>
            <ac:spMk id="7" creationId="{A1C38B28-74E4-753E-37EE-520B9B39C014}"/>
          </ac:spMkLst>
        </pc:spChg>
        <pc:picChg chg="del">
          <ac:chgData name="Mirza Awal" userId="0bb4f240203b62f1" providerId="LiveId" clId="{DAD41681-7611-4B49-B45B-0FCD9AC81D2E}" dt="2022-10-02T23:13:18.532" v="1331" actId="478"/>
          <ac:picMkLst>
            <pc:docMk/>
            <pc:sldMk cId="113125737" sldId="273"/>
            <ac:picMk id="3" creationId="{25A1857D-B833-AD04-E5A8-27E26F3E58E9}"/>
          </ac:picMkLst>
        </pc:picChg>
        <pc:picChg chg="add mod">
          <ac:chgData name="Mirza Awal" userId="0bb4f240203b62f1" providerId="LiveId" clId="{DAD41681-7611-4B49-B45B-0FCD9AC81D2E}" dt="2022-10-02T23:13:54.255" v="1337" actId="14100"/>
          <ac:picMkLst>
            <pc:docMk/>
            <pc:sldMk cId="113125737" sldId="273"/>
            <ac:picMk id="4" creationId="{1B083ECA-5968-C9EA-ECC4-92FD94756C5D}"/>
          </ac:picMkLst>
        </pc:picChg>
        <pc:picChg chg="add mod">
          <ac:chgData name="Mirza Awal" userId="0bb4f240203b62f1" providerId="LiveId" clId="{DAD41681-7611-4B49-B45B-0FCD9AC81D2E}" dt="2022-10-02T23:14:28.826" v="1341"/>
          <ac:picMkLst>
            <pc:docMk/>
            <pc:sldMk cId="113125737" sldId="273"/>
            <ac:picMk id="8" creationId="{6FFC9FFC-06B9-592B-07DC-D29A1564FA2D}"/>
          </ac:picMkLst>
        </pc:picChg>
      </pc:sldChg>
      <pc:sldChg chg="addSp delSp modSp add mod">
        <pc:chgData name="Mirza Awal" userId="0bb4f240203b62f1" providerId="LiveId" clId="{DAD41681-7611-4B49-B45B-0FCD9AC81D2E}" dt="2022-10-02T23:14:47.687" v="1346" actId="14100"/>
        <pc:sldMkLst>
          <pc:docMk/>
          <pc:sldMk cId="3930968466" sldId="274"/>
        </pc:sldMkLst>
        <pc:picChg chg="add mod">
          <ac:chgData name="Mirza Awal" userId="0bb4f240203b62f1" providerId="LiveId" clId="{DAD41681-7611-4B49-B45B-0FCD9AC81D2E}" dt="2022-10-02T23:14:47.687" v="1346" actId="14100"/>
          <ac:picMkLst>
            <pc:docMk/>
            <pc:sldMk cId="3930968466" sldId="274"/>
            <ac:picMk id="3" creationId="{4C3625D7-7998-A5EC-C092-8C8FDA5A50C4}"/>
          </ac:picMkLst>
        </pc:picChg>
        <pc:picChg chg="del">
          <ac:chgData name="Mirza Awal" userId="0bb4f240203b62f1" providerId="LiveId" clId="{DAD41681-7611-4B49-B45B-0FCD9AC81D2E}" dt="2022-10-02T23:14:39.771" v="1343" actId="478"/>
          <ac:picMkLst>
            <pc:docMk/>
            <pc:sldMk cId="3930968466" sldId="274"/>
            <ac:picMk id="4" creationId="{1B083ECA-5968-C9EA-ECC4-92FD94756C5D}"/>
          </ac:picMkLst>
        </pc:picChg>
      </pc:sldChg>
    </pc:docChg>
  </pc:docChgLst>
  <pc:docChgLst>
    <pc:chgData name="Mirza Awal" userId="0bb4f240203b62f1" providerId="LiveId" clId="{25DD74A6-D9E2-4FB8-9DC5-E7583F96A7BB}"/>
    <pc:docChg chg="custSel delSld modSld">
      <pc:chgData name="Mirza Awal" userId="0bb4f240203b62f1" providerId="LiveId" clId="{25DD74A6-D9E2-4FB8-9DC5-E7583F96A7BB}" dt="2022-12-07T00:48:29.356" v="11" actId="313"/>
      <pc:docMkLst>
        <pc:docMk/>
      </pc:docMkLst>
      <pc:sldChg chg="modSp mod">
        <pc:chgData name="Mirza Awal" userId="0bb4f240203b62f1" providerId="LiveId" clId="{25DD74A6-D9E2-4FB8-9DC5-E7583F96A7BB}" dt="2022-12-07T00:48:29.356" v="11" actId="313"/>
        <pc:sldMkLst>
          <pc:docMk/>
          <pc:sldMk cId="122759265" sldId="273"/>
        </pc:sldMkLst>
        <pc:spChg chg="mod">
          <ac:chgData name="Mirza Awal" userId="0bb4f240203b62f1" providerId="LiveId" clId="{25DD74A6-D9E2-4FB8-9DC5-E7583F96A7BB}" dt="2022-12-07T00:48:29.356" v="11" actId="313"/>
          <ac:spMkLst>
            <pc:docMk/>
            <pc:sldMk cId="122759265" sldId="273"/>
            <ac:spMk id="4" creationId="{3B474F49-EB74-0DDE-E722-DBB4276AFEFB}"/>
          </ac:spMkLst>
        </pc:spChg>
      </pc:sldChg>
      <pc:sldChg chg="del">
        <pc:chgData name="Mirza Awal" userId="0bb4f240203b62f1" providerId="LiveId" clId="{25DD74A6-D9E2-4FB8-9DC5-E7583F96A7BB}" dt="2022-12-07T00:47:24.222" v="0" actId="47"/>
        <pc:sldMkLst>
          <pc:docMk/>
          <pc:sldMk cId="1192788988" sldId="274"/>
        </pc:sldMkLst>
      </pc:sldChg>
      <pc:sldChg chg="del">
        <pc:chgData name="Mirza Awal" userId="0bb4f240203b62f1" providerId="LiveId" clId="{25DD74A6-D9E2-4FB8-9DC5-E7583F96A7BB}" dt="2022-12-07T00:47:24.222" v="0" actId="47"/>
        <pc:sldMkLst>
          <pc:docMk/>
          <pc:sldMk cId="4056792665" sldId="275"/>
        </pc:sldMkLst>
      </pc:sldChg>
      <pc:sldChg chg="del">
        <pc:chgData name="Mirza Awal" userId="0bb4f240203b62f1" providerId="LiveId" clId="{25DD74A6-D9E2-4FB8-9DC5-E7583F96A7BB}" dt="2022-12-07T00:47:24.222" v="0" actId="47"/>
        <pc:sldMkLst>
          <pc:docMk/>
          <pc:sldMk cId="444547557" sldId="276"/>
        </pc:sldMkLst>
      </pc:sldChg>
      <pc:sldChg chg="del">
        <pc:chgData name="Mirza Awal" userId="0bb4f240203b62f1" providerId="LiveId" clId="{25DD74A6-D9E2-4FB8-9DC5-E7583F96A7BB}" dt="2022-12-07T00:47:24.222" v="0" actId="47"/>
        <pc:sldMkLst>
          <pc:docMk/>
          <pc:sldMk cId="1858904980" sldId="277"/>
        </pc:sldMkLst>
      </pc:sldChg>
      <pc:sldChg chg="del">
        <pc:chgData name="Mirza Awal" userId="0bb4f240203b62f1" providerId="LiveId" clId="{25DD74A6-D9E2-4FB8-9DC5-E7583F96A7BB}" dt="2022-12-07T00:47:24.222" v="0" actId="47"/>
        <pc:sldMkLst>
          <pc:docMk/>
          <pc:sldMk cId="1579623090" sldId="278"/>
        </pc:sldMkLst>
      </pc:sldChg>
      <pc:sldChg chg="del">
        <pc:chgData name="Mirza Awal" userId="0bb4f240203b62f1" providerId="LiveId" clId="{25DD74A6-D9E2-4FB8-9DC5-E7583F96A7BB}" dt="2022-12-07T00:47:24.222" v="0" actId="47"/>
        <pc:sldMkLst>
          <pc:docMk/>
          <pc:sldMk cId="1485910963" sldId="279"/>
        </pc:sldMkLst>
      </pc:sldChg>
    </pc:docChg>
  </pc:docChgLst>
  <pc:docChgLst>
    <pc:chgData name="Mirza Awal" userId="0bb4f240203b62f1" providerId="LiveId" clId="{9AE2AE24-5A4C-447E-926B-FE21FC7CD782}"/>
    <pc:docChg chg="custSel addSld delSld modSld">
      <pc:chgData name="Mirza Awal" userId="0bb4f240203b62f1" providerId="LiveId" clId="{9AE2AE24-5A4C-447E-926B-FE21FC7CD782}" dt="2022-10-27T03:18:29.596" v="516" actId="47"/>
      <pc:docMkLst>
        <pc:docMk/>
      </pc:docMkLst>
      <pc:sldChg chg="addSp delSp modSp mod">
        <pc:chgData name="Mirza Awal" userId="0bb4f240203b62f1" providerId="LiveId" clId="{9AE2AE24-5A4C-447E-926B-FE21FC7CD782}" dt="2022-10-25T01:34:06.388" v="274" actId="1076"/>
        <pc:sldMkLst>
          <pc:docMk/>
          <pc:sldMk cId="4030207818" sldId="257"/>
        </pc:sldMkLst>
        <pc:spChg chg="mod">
          <ac:chgData name="Mirza Awal" userId="0bb4f240203b62f1" providerId="LiveId" clId="{9AE2AE24-5A4C-447E-926B-FE21FC7CD782}" dt="2022-10-25T00:31:48.674" v="173" actId="5793"/>
          <ac:spMkLst>
            <pc:docMk/>
            <pc:sldMk cId="4030207818" sldId="257"/>
            <ac:spMk id="4" creationId="{3B474F49-EB74-0DDE-E722-DBB4276AFEFB}"/>
          </ac:spMkLst>
        </pc:spChg>
        <pc:spChg chg="del mod">
          <ac:chgData name="Mirza Awal" userId="0bb4f240203b62f1" providerId="LiveId" clId="{9AE2AE24-5A4C-447E-926B-FE21FC7CD782}" dt="2022-10-25T00:31:42.332" v="165" actId="478"/>
          <ac:spMkLst>
            <pc:docMk/>
            <pc:sldMk cId="4030207818" sldId="257"/>
            <ac:spMk id="5" creationId="{66702CFA-4E2E-BB98-DDE2-7DB39050A321}"/>
          </ac:spMkLst>
        </pc:spChg>
        <pc:spChg chg="mod">
          <ac:chgData name="Mirza Awal" userId="0bb4f240203b62f1" providerId="LiveId" clId="{9AE2AE24-5A4C-447E-926B-FE21FC7CD782}" dt="2022-10-25T01:33:04.723" v="265" actId="1076"/>
          <ac:spMkLst>
            <pc:docMk/>
            <pc:sldMk cId="4030207818" sldId="257"/>
            <ac:spMk id="6" creationId="{0EDBB833-ECA6-958C-02A9-FB5A8CC66923}"/>
          </ac:spMkLst>
        </pc:spChg>
        <pc:spChg chg="add mod">
          <ac:chgData name="Mirza Awal" userId="0bb4f240203b62f1" providerId="LiveId" clId="{9AE2AE24-5A4C-447E-926B-FE21FC7CD782}" dt="2022-10-25T01:34:06.388" v="274" actId="1076"/>
          <ac:spMkLst>
            <pc:docMk/>
            <pc:sldMk cId="4030207818" sldId="257"/>
            <ac:spMk id="8" creationId="{0E1B6E92-5147-CA00-F0EE-63F189C52BBC}"/>
          </ac:spMkLst>
        </pc:spChg>
        <pc:spChg chg="add mod">
          <ac:chgData name="Mirza Awal" userId="0bb4f240203b62f1" providerId="LiveId" clId="{9AE2AE24-5A4C-447E-926B-FE21FC7CD782}" dt="2022-10-25T01:33:26.636" v="270" actId="14100"/>
          <ac:spMkLst>
            <pc:docMk/>
            <pc:sldMk cId="4030207818" sldId="257"/>
            <ac:spMk id="9" creationId="{986E7E3C-7FAA-A944-D216-9AE7E60CF8BB}"/>
          </ac:spMkLst>
        </pc:spChg>
        <pc:spChg chg="mod">
          <ac:chgData name="Mirza Awal" userId="0bb4f240203b62f1" providerId="LiveId" clId="{9AE2AE24-5A4C-447E-926B-FE21FC7CD782}" dt="2022-10-25T01:33:04.723" v="265" actId="1076"/>
          <ac:spMkLst>
            <pc:docMk/>
            <pc:sldMk cId="4030207818" sldId="257"/>
            <ac:spMk id="11" creationId="{8C3002BF-8DC9-AFAE-F29D-ED13D5CB7E94}"/>
          </ac:spMkLst>
        </pc:spChg>
        <pc:spChg chg="add mod">
          <ac:chgData name="Mirza Awal" userId="0bb4f240203b62f1" providerId="LiveId" clId="{9AE2AE24-5A4C-447E-926B-FE21FC7CD782}" dt="2022-10-25T01:33:44.607" v="273" actId="14100"/>
          <ac:spMkLst>
            <pc:docMk/>
            <pc:sldMk cId="4030207818" sldId="257"/>
            <ac:spMk id="12" creationId="{8CD22515-48A3-0FB9-76D5-CA35FA09F068}"/>
          </ac:spMkLst>
        </pc:spChg>
        <pc:spChg chg="del">
          <ac:chgData name="Mirza Awal" userId="0bb4f240203b62f1" providerId="LiveId" clId="{9AE2AE24-5A4C-447E-926B-FE21FC7CD782}" dt="2022-10-25T00:18:05.875" v="34" actId="478"/>
          <ac:spMkLst>
            <pc:docMk/>
            <pc:sldMk cId="4030207818" sldId="257"/>
            <ac:spMk id="13" creationId="{F6CCAD3B-753A-2922-0EB6-F6785C31C664}"/>
          </ac:spMkLst>
        </pc:spChg>
        <pc:picChg chg="add del mod">
          <ac:chgData name="Mirza Awal" userId="0bb4f240203b62f1" providerId="LiveId" clId="{9AE2AE24-5A4C-447E-926B-FE21FC7CD782}" dt="2022-10-25T00:21:57.074" v="60" actId="478"/>
          <ac:picMkLst>
            <pc:docMk/>
            <pc:sldMk cId="4030207818" sldId="257"/>
            <ac:picMk id="3" creationId="{751590D9-77E3-EB65-2522-B0333F42F754}"/>
          </ac:picMkLst>
        </pc:picChg>
      </pc:sldChg>
      <pc:sldChg chg="del">
        <pc:chgData name="Mirza Awal" userId="0bb4f240203b62f1" providerId="LiveId" clId="{9AE2AE24-5A4C-447E-926B-FE21FC7CD782}" dt="2022-10-25T00:16:28.003" v="0" actId="47"/>
        <pc:sldMkLst>
          <pc:docMk/>
          <pc:sldMk cId="586552982" sldId="258"/>
        </pc:sldMkLst>
      </pc:sldChg>
      <pc:sldChg chg="addSp delSp modSp add mod">
        <pc:chgData name="Mirza Awal" userId="0bb4f240203b62f1" providerId="LiveId" clId="{9AE2AE24-5A4C-447E-926B-FE21FC7CD782}" dt="2022-10-25T00:41:07.843" v="264" actId="14100"/>
        <pc:sldMkLst>
          <pc:docMk/>
          <pc:sldMk cId="1232160739" sldId="258"/>
        </pc:sldMkLst>
        <pc:spChg chg="mod">
          <ac:chgData name="Mirza Awal" userId="0bb4f240203b62f1" providerId="LiveId" clId="{9AE2AE24-5A4C-447E-926B-FE21FC7CD782}" dt="2022-10-25T00:31:34.157" v="163" actId="20577"/>
          <ac:spMkLst>
            <pc:docMk/>
            <pc:sldMk cId="1232160739" sldId="258"/>
            <ac:spMk id="4" creationId="{3B474F49-EB74-0DDE-E722-DBB4276AFEFB}"/>
          </ac:spMkLst>
        </pc:spChg>
        <pc:spChg chg="del">
          <ac:chgData name="Mirza Awal" userId="0bb4f240203b62f1" providerId="LiveId" clId="{9AE2AE24-5A4C-447E-926B-FE21FC7CD782}" dt="2022-10-25T00:31:37.783" v="164" actId="478"/>
          <ac:spMkLst>
            <pc:docMk/>
            <pc:sldMk cId="1232160739" sldId="258"/>
            <ac:spMk id="5" creationId="{66702CFA-4E2E-BB98-DDE2-7DB39050A321}"/>
          </ac:spMkLst>
        </pc:spChg>
        <pc:spChg chg="mod">
          <ac:chgData name="Mirza Awal" userId="0bb4f240203b62f1" providerId="LiveId" clId="{9AE2AE24-5A4C-447E-926B-FE21FC7CD782}" dt="2022-10-25T00:41:07.843" v="264" actId="14100"/>
          <ac:spMkLst>
            <pc:docMk/>
            <pc:sldMk cId="1232160739" sldId="258"/>
            <ac:spMk id="6" creationId="{0EDBB833-ECA6-958C-02A9-FB5A8CC66923}"/>
          </ac:spMkLst>
        </pc:spChg>
        <pc:spChg chg="del">
          <ac:chgData name="Mirza Awal" userId="0bb4f240203b62f1" providerId="LiveId" clId="{9AE2AE24-5A4C-447E-926B-FE21FC7CD782}" dt="2022-10-25T00:21:37.681" v="54" actId="478"/>
          <ac:spMkLst>
            <pc:docMk/>
            <pc:sldMk cId="1232160739" sldId="258"/>
            <ac:spMk id="11" creationId="{8C3002BF-8DC9-AFAE-F29D-ED13D5CB7E94}"/>
          </ac:spMkLst>
        </pc:spChg>
        <pc:picChg chg="del">
          <ac:chgData name="Mirza Awal" userId="0bb4f240203b62f1" providerId="LiveId" clId="{9AE2AE24-5A4C-447E-926B-FE21FC7CD782}" dt="2022-10-25T00:20:45.065" v="51" actId="478"/>
          <ac:picMkLst>
            <pc:docMk/>
            <pc:sldMk cId="1232160739" sldId="258"/>
            <ac:picMk id="3" creationId="{751590D9-77E3-EB65-2522-B0333F42F754}"/>
          </ac:picMkLst>
        </pc:picChg>
        <pc:picChg chg="add mod">
          <ac:chgData name="Mirza Awal" userId="0bb4f240203b62f1" providerId="LiveId" clId="{9AE2AE24-5A4C-447E-926B-FE21FC7CD782}" dt="2022-10-25T00:34:48.716" v="239" actId="14100"/>
          <ac:picMkLst>
            <pc:docMk/>
            <pc:sldMk cId="1232160739" sldId="258"/>
            <ac:picMk id="7" creationId="{2B8664D4-5307-631F-C963-3660616112BE}"/>
          </ac:picMkLst>
        </pc:picChg>
      </pc:sldChg>
      <pc:sldChg chg="del">
        <pc:chgData name="Mirza Awal" userId="0bb4f240203b62f1" providerId="LiveId" clId="{9AE2AE24-5A4C-447E-926B-FE21FC7CD782}" dt="2022-10-25T00:16:28.003" v="0" actId="47"/>
        <pc:sldMkLst>
          <pc:docMk/>
          <pc:sldMk cId="2838846814" sldId="259"/>
        </pc:sldMkLst>
      </pc:sldChg>
      <pc:sldChg chg="addSp delSp modSp add mod">
        <pc:chgData name="Mirza Awal" userId="0bb4f240203b62f1" providerId="LiveId" clId="{9AE2AE24-5A4C-447E-926B-FE21FC7CD782}" dt="2022-10-25T00:33:53.737" v="208" actId="14100"/>
        <pc:sldMkLst>
          <pc:docMk/>
          <pc:sldMk cId="3575940470" sldId="259"/>
        </pc:sldMkLst>
        <pc:spChg chg="mod">
          <ac:chgData name="Mirza Awal" userId="0bb4f240203b62f1" providerId="LiveId" clId="{9AE2AE24-5A4C-447E-926B-FE21FC7CD782}" dt="2022-10-25T00:31:25.650" v="156" actId="5793"/>
          <ac:spMkLst>
            <pc:docMk/>
            <pc:sldMk cId="3575940470" sldId="259"/>
            <ac:spMk id="4" creationId="{3B474F49-EB74-0DDE-E722-DBB4276AFEFB}"/>
          </ac:spMkLst>
        </pc:spChg>
        <pc:spChg chg="del">
          <ac:chgData name="Mirza Awal" userId="0bb4f240203b62f1" providerId="LiveId" clId="{9AE2AE24-5A4C-447E-926B-FE21FC7CD782}" dt="2022-10-25T00:31:17.471" v="148" actId="478"/>
          <ac:spMkLst>
            <pc:docMk/>
            <pc:sldMk cId="3575940470" sldId="259"/>
            <ac:spMk id="5" creationId="{66702CFA-4E2E-BB98-DDE2-7DB39050A321}"/>
          </ac:spMkLst>
        </pc:spChg>
        <pc:spChg chg="mod">
          <ac:chgData name="Mirza Awal" userId="0bb4f240203b62f1" providerId="LiveId" clId="{9AE2AE24-5A4C-447E-926B-FE21FC7CD782}" dt="2022-10-25T00:33:53.737" v="208" actId="14100"/>
          <ac:spMkLst>
            <pc:docMk/>
            <pc:sldMk cId="3575940470" sldId="259"/>
            <ac:spMk id="6" creationId="{0EDBB833-ECA6-958C-02A9-FB5A8CC66923}"/>
          </ac:spMkLst>
        </pc:spChg>
        <pc:picChg chg="del">
          <ac:chgData name="Mirza Awal" userId="0bb4f240203b62f1" providerId="LiveId" clId="{9AE2AE24-5A4C-447E-926B-FE21FC7CD782}" dt="2022-10-25T00:27:07.300" v="97" actId="478"/>
          <ac:picMkLst>
            <pc:docMk/>
            <pc:sldMk cId="3575940470" sldId="259"/>
            <ac:picMk id="7" creationId="{2B8664D4-5307-631F-C963-3660616112BE}"/>
          </ac:picMkLst>
        </pc:picChg>
        <pc:picChg chg="add mod">
          <ac:chgData name="Mirza Awal" userId="0bb4f240203b62f1" providerId="LiveId" clId="{9AE2AE24-5A4C-447E-926B-FE21FC7CD782}" dt="2022-10-25T00:32:34.568" v="183" actId="1076"/>
          <ac:picMkLst>
            <pc:docMk/>
            <pc:sldMk cId="3575940470" sldId="259"/>
            <ac:picMk id="8" creationId="{3CFDF9AC-C4F2-A722-73F8-062A435AACB5}"/>
          </ac:picMkLst>
        </pc:picChg>
      </pc:sldChg>
      <pc:sldChg chg="addSp delSp modSp add mod">
        <pc:chgData name="Mirza Awal" userId="0bb4f240203b62f1" providerId="LiveId" clId="{9AE2AE24-5A4C-447E-926B-FE21FC7CD782}" dt="2022-10-25T01:35:42.468" v="318" actId="33524"/>
        <pc:sldMkLst>
          <pc:docMk/>
          <pc:sldMk cId="803237670" sldId="260"/>
        </pc:sldMkLst>
        <pc:spChg chg="mod">
          <ac:chgData name="Mirza Awal" userId="0bb4f240203b62f1" providerId="LiveId" clId="{9AE2AE24-5A4C-447E-926B-FE21FC7CD782}" dt="2022-10-25T00:31:08.753" v="147" actId="5793"/>
          <ac:spMkLst>
            <pc:docMk/>
            <pc:sldMk cId="803237670" sldId="260"/>
            <ac:spMk id="4" creationId="{3B474F49-EB74-0DDE-E722-DBB4276AFEFB}"/>
          </ac:spMkLst>
        </pc:spChg>
        <pc:spChg chg="del">
          <ac:chgData name="Mirza Awal" userId="0bb4f240203b62f1" providerId="LiveId" clId="{9AE2AE24-5A4C-447E-926B-FE21FC7CD782}" dt="2022-10-25T00:30:54.521" v="139" actId="478"/>
          <ac:spMkLst>
            <pc:docMk/>
            <pc:sldMk cId="803237670" sldId="260"/>
            <ac:spMk id="5" creationId="{66702CFA-4E2E-BB98-DDE2-7DB39050A321}"/>
          </ac:spMkLst>
        </pc:spChg>
        <pc:spChg chg="mod">
          <ac:chgData name="Mirza Awal" userId="0bb4f240203b62f1" providerId="LiveId" clId="{9AE2AE24-5A4C-447E-926B-FE21FC7CD782}" dt="2022-10-25T01:35:04.905" v="313" actId="20577"/>
          <ac:spMkLst>
            <pc:docMk/>
            <pc:sldMk cId="803237670" sldId="260"/>
            <ac:spMk id="6" creationId="{0EDBB833-ECA6-958C-02A9-FB5A8CC66923}"/>
          </ac:spMkLst>
        </pc:spChg>
        <pc:spChg chg="add mod">
          <ac:chgData name="Mirza Awal" userId="0bb4f240203b62f1" providerId="LiveId" clId="{9AE2AE24-5A4C-447E-926B-FE21FC7CD782}" dt="2022-10-25T01:35:42.468" v="318" actId="33524"/>
          <ac:spMkLst>
            <pc:docMk/>
            <pc:sldMk cId="803237670" sldId="260"/>
            <ac:spMk id="7" creationId="{13197AA1-E95D-7216-2F8D-C3C6496E1309}"/>
          </ac:spMkLst>
        </pc:spChg>
        <pc:picChg chg="del">
          <ac:chgData name="Mirza Awal" userId="0bb4f240203b62f1" providerId="LiveId" clId="{9AE2AE24-5A4C-447E-926B-FE21FC7CD782}" dt="2022-10-25T00:30:11.496" v="103" actId="478"/>
          <ac:picMkLst>
            <pc:docMk/>
            <pc:sldMk cId="803237670" sldId="260"/>
            <ac:picMk id="8" creationId="{3CFDF9AC-C4F2-A722-73F8-062A435AACB5}"/>
          </ac:picMkLst>
        </pc:picChg>
      </pc:sldChg>
      <pc:sldChg chg="del">
        <pc:chgData name="Mirza Awal" userId="0bb4f240203b62f1" providerId="LiveId" clId="{9AE2AE24-5A4C-447E-926B-FE21FC7CD782}" dt="2022-10-25T00:16:28.003" v="0" actId="47"/>
        <pc:sldMkLst>
          <pc:docMk/>
          <pc:sldMk cId="3691286243" sldId="260"/>
        </pc:sldMkLst>
      </pc:sldChg>
      <pc:sldChg chg="addSp modSp add mod">
        <pc:chgData name="Mirza Awal" userId="0bb4f240203b62f1" providerId="LiveId" clId="{9AE2AE24-5A4C-447E-926B-FE21FC7CD782}" dt="2022-10-25T01:38:45.987" v="352" actId="14100"/>
        <pc:sldMkLst>
          <pc:docMk/>
          <pc:sldMk cId="751299335" sldId="261"/>
        </pc:sldMkLst>
        <pc:spChg chg="add mod">
          <ac:chgData name="Mirza Awal" userId="0bb4f240203b62f1" providerId="LiveId" clId="{9AE2AE24-5A4C-447E-926B-FE21FC7CD782}" dt="2022-10-25T01:38:45.987" v="352" actId="14100"/>
          <ac:spMkLst>
            <pc:docMk/>
            <pc:sldMk cId="751299335" sldId="261"/>
            <ac:spMk id="5" creationId="{24866437-BB07-9B25-2CB2-D7CEB31CC9AD}"/>
          </ac:spMkLst>
        </pc:spChg>
        <pc:spChg chg="mod">
          <ac:chgData name="Mirza Awal" userId="0bb4f240203b62f1" providerId="LiveId" clId="{9AE2AE24-5A4C-447E-926B-FE21FC7CD782}" dt="2022-10-25T01:36:42.232" v="349" actId="14100"/>
          <ac:spMkLst>
            <pc:docMk/>
            <pc:sldMk cId="751299335" sldId="261"/>
            <ac:spMk id="6" creationId="{0EDBB833-ECA6-958C-02A9-FB5A8CC66923}"/>
          </ac:spMkLst>
        </pc:spChg>
      </pc:sldChg>
      <pc:sldChg chg="del">
        <pc:chgData name="Mirza Awal" userId="0bb4f240203b62f1" providerId="LiveId" clId="{9AE2AE24-5A4C-447E-926B-FE21FC7CD782}" dt="2022-10-25T00:16:28.003" v="0" actId="47"/>
        <pc:sldMkLst>
          <pc:docMk/>
          <pc:sldMk cId="1814241260" sldId="261"/>
        </pc:sldMkLst>
      </pc:sldChg>
      <pc:sldChg chg="del">
        <pc:chgData name="Mirza Awal" userId="0bb4f240203b62f1" providerId="LiveId" clId="{9AE2AE24-5A4C-447E-926B-FE21FC7CD782}" dt="2022-10-25T00:16:28.003" v="0" actId="47"/>
        <pc:sldMkLst>
          <pc:docMk/>
          <pc:sldMk cId="2218470172" sldId="262"/>
        </pc:sldMkLst>
      </pc:sldChg>
      <pc:sldChg chg="addSp delSp modSp add mod">
        <pc:chgData name="Mirza Awal" userId="0bb4f240203b62f1" providerId="LiveId" clId="{9AE2AE24-5A4C-447E-926B-FE21FC7CD782}" dt="2022-10-25T01:51:17.205" v="412" actId="20577"/>
        <pc:sldMkLst>
          <pc:docMk/>
          <pc:sldMk cId="4174114283" sldId="262"/>
        </pc:sldMkLst>
        <pc:spChg chg="del">
          <ac:chgData name="Mirza Awal" userId="0bb4f240203b62f1" providerId="LiveId" clId="{9AE2AE24-5A4C-447E-926B-FE21FC7CD782}" dt="2022-10-25T01:39:29.928" v="354" actId="478"/>
          <ac:spMkLst>
            <pc:docMk/>
            <pc:sldMk cId="4174114283" sldId="262"/>
            <ac:spMk id="5" creationId="{24866437-BB07-9B25-2CB2-D7CEB31CC9AD}"/>
          </ac:spMkLst>
        </pc:spChg>
        <pc:spChg chg="mod">
          <ac:chgData name="Mirza Awal" userId="0bb4f240203b62f1" providerId="LiveId" clId="{9AE2AE24-5A4C-447E-926B-FE21FC7CD782}" dt="2022-10-25T01:41:14.217" v="378" actId="14100"/>
          <ac:spMkLst>
            <pc:docMk/>
            <pc:sldMk cId="4174114283" sldId="262"/>
            <ac:spMk id="6" creationId="{0EDBB833-ECA6-958C-02A9-FB5A8CC66923}"/>
          </ac:spMkLst>
        </pc:spChg>
        <pc:spChg chg="add mod">
          <ac:chgData name="Mirza Awal" userId="0bb4f240203b62f1" providerId="LiveId" clId="{9AE2AE24-5A4C-447E-926B-FE21FC7CD782}" dt="2022-10-25T01:43:19.817" v="400" actId="1076"/>
          <ac:spMkLst>
            <pc:docMk/>
            <pc:sldMk cId="4174114283" sldId="262"/>
            <ac:spMk id="7" creationId="{D6C42255-28CD-D5F4-087A-B3D13C5B6A57}"/>
          </ac:spMkLst>
        </pc:spChg>
        <pc:spChg chg="add mod">
          <ac:chgData name="Mirza Awal" userId="0bb4f240203b62f1" providerId="LiveId" clId="{9AE2AE24-5A4C-447E-926B-FE21FC7CD782}" dt="2022-10-25T01:43:19.817" v="400" actId="1076"/>
          <ac:spMkLst>
            <pc:docMk/>
            <pc:sldMk cId="4174114283" sldId="262"/>
            <ac:spMk id="9" creationId="{9F2E123A-C39D-ECEE-CFD7-A18D438B8ABA}"/>
          </ac:spMkLst>
        </pc:spChg>
        <pc:spChg chg="add mod">
          <ac:chgData name="Mirza Awal" userId="0bb4f240203b62f1" providerId="LiveId" clId="{9AE2AE24-5A4C-447E-926B-FE21FC7CD782}" dt="2022-10-25T01:51:17.205" v="412" actId="20577"/>
          <ac:spMkLst>
            <pc:docMk/>
            <pc:sldMk cId="4174114283" sldId="262"/>
            <ac:spMk id="11" creationId="{33701E17-3C6B-26DA-91F1-5185F3D98C6F}"/>
          </ac:spMkLst>
        </pc:spChg>
      </pc:sldChg>
      <pc:sldChg chg="del">
        <pc:chgData name="Mirza Awal" userId="0bb4f240203b62f1" providerId="LiveId" clId="{9AE2AE24-5A4C-447E-926B-FE21FC7CD782}" dt="2022-10-25T00:16:28.003" v="0" actId="47"/>
        <pc:sldMkLst>
          <pc:docMk/>
          <pc:sldMk cId="3820497711" sldId="263"/>
        </pc:sldMkLst>
      </pc:sldChg>
      <pc:sldChg chg="addSp delSp modSp add mod">
        <pc:chgData name="Mirza Awal" userId="0bb4f240203b62f1" providerId="LiveId" clId="{9AE2AE24-5A4C-447E-926B-FE21FC7CD782}" dt="2022-10-25T01:56:12.983" v="427" actId="20577"/>
        <pc:sldMkLst>
          <pc:docMk/>
          <pc:sldMk cId="4198721783" sldId="263"/>
        </pc:sldMkLst>
        <pc:spChg chg="mod">
          <ac:chgData name="Mirza Awal" userId="0bb4f240203b62f1" providerId="LiveId" clId="{9AE2AE24-5A4C-447E-926B-FE21FC7CD782}" dt="2022-10-25T01:55:35.039" v="420" actId="14100"/>
          <ac:spMkLst>
            <pc:docMk/>
            <pc:sldMk cId="4198721783" sldId="263"/>
            <ac:spMk id="6" creationId="{0EDBB833-ECA6-958C-02A9-FB5A8CC66923}"/>
          </ac:spMkLst>
        </pc:spChg>
        <pc:spChg chg="del">
          <ac:chgData name="Mirza Awal" userId="0bb4f240203b62f1" providerId="LiveId" clId="{9AE2AE24-5A4C-447E-926B-FE21FC7CD782}" dt="2022-10-25T01:54:11.817" v="416" actId="478"/>
          <ac:spMkLst>
            <pc:docMk/>
            <pc:sldMk cId="4198721783" sldId="263"/>
            <ac:spMk id="7" creationId="{D6C42255-28CD-D5F4-087A-B3D13C5B6A57}"/>
          </ac:spMkLst>
        </pc:spChg>
        <pc:spChg chg="del">
          <ac:chgData name="Mirza Awal" userId="0bb4f240203b62f1" providerId="LiveId" clId="{9AE2AE24-5A4C-447E-926B-FE21FC7CD782}" dt="2022-10-25T01:54:10.020" v="415" actId="478"/>
          <ac:spMkLst>
            <pc:docMk/>
            <pc:sldMk cId="4198721783" sldId="263"/>
            <ac:spMk id="9" creationId="{9F2E123A-C39D-ECEE-CFD7-A18D438B8ABA}"/>
          </ac:spMkLst>
        </pc:spChg>
        <pc:spChg chg="add mod">
          <ac:chgData name="Mirza Awal" userId="0bb4f240203b62f1" providerId="LiveId" clId="{9AE2AE24-5A4C-447E-926B-FE21FC7CD782}" dt="2022-10-25T01:56:12.983" v="427" actId="20577"/>
          <ac:spMkLst>
            <pc:docMk/>
            <pc:sldMk cId="4198721783" sldId="263"/>
            <ac:spMk id="10" creationId="{828D149C-6B38-B703-FBAB-E954FB44DB41}"/>
          </ac:spMkLst>
        </pc:spChg>
        <pc:spChg chg="del">
          <ac:chgData name="Mirza Awal" userId="0bb4f240203b62f1" providerId="LiveId" clId="{9AE2AE24-5A4C-447E-926B-FE21FC7CD782}" dt="2022-10-25T01:54:07.789" v="414" actId="478"/>
          <ac:spMkLst>
            <pc:docMk/>
            <pc:sldMk cId="4198721783" sldId="263"/>
            <ac:spMk id="11" creationId="{33701E17-3C6B-26DA-91F1-5185F3D98C6F}"/>
          </ac:spMkLst>
        </pc:spChg>
        <pc:picChg chg="add mod">
          <ac:chgData name="Mirza Awal" userId="0bb4f240203b62f1" providerId="LiveId" clId="{9AE2AE24-5A4C-447E-926B-FE21FC7CD782}" dt="2022-10-25T01:55:44.490" v="422" actId="1076"/>
          <ac:picMkLst>
            <pc:docMk/>
            <pc:sldMk cId="4198721783" sldId="263"/>
            <ac:picMk id="5" creationId="{6C332CF0-E1EF-D9BA-C72C-E8A7C03C418E}"/>
          </ac:picMkLst>
        </pc:picChg>
      </pc:sldChg>
      <pc:sldChg chg="addSp delSp modSp add mod">
        <pc:chgData name="Mirza Awal" userId="0bb4f240203b62f1" providerId="LiveId" clId="{9AE2AE24-5A4C-447E-926B-FE21FC7CD782}" dt="2022-10-25T01:57:24.607" v="433" actId="14100"/>
        <pc:sldMkLst>
          <pc:docMk/>
          <pc:sldMk cId="2898204350" sldId="264"/>
        </pc:sldMkLst>
        <pc:picChg chg="del">
          <ac:chgData name="Mirza Awal" userId="0bb4f240203b62f1" providerId="LiveId" clId="{9AE2AE24-5A4C-447E-926B-FE21FC7CD782}" dt="2022-10-25T01:56:27.697" v="429" actId="478"/>
          <ac:picMkLst>
            <pc:docMk/>
            <pc:sldMk cId="2898204350" sldId="264"/>
            <ac:picMk id="5" creationId="{6C332CF0-E1EF-D9BA-C72C-E8A7C03C418E}"/>
          </ac:picMkLst>
        </pc:picChg>
        <pc:picChg chg="add mod">
          <ac:chgData name="Mirza Awal" userId="0bb4f240203b62f1" providerId="LiveId" clId="{9AE2AE24-5A4C-447E-926B-FE21FC7CD782}" dt="2022-10-25T01:57:24.607" v="433" actId="14100"/>
          <ac:picMkLst>
            <pc:docMk/>
            <pc:sldMk cId="2898204350" sldId="264"/>
            <ac:picMk id="7" creationId="{6E064A96-57A2-433F-48D2-AC85E721A273}"/>
          </ac:picMkLst>
        </pc:picChg>
      </pc:sldChg>
      <pc:sldChg chg="addSp delSp modSp add mod">
        <pc:chgData name="Mirza Awal" userId="0bb4f240203b62f1" providerId="LiveId" clId="{9AE2AE24-5A4C-447E-926B-FE21FC7CD782}" dt="2022-10-27T02:43:52.580" v="471" actId="1076"/>
        <pc:sldMkLst>
          <pc:docMk/>
          <pc:sldMk cId="483566159" sldId="265"/>
        </pc:sldMkLst>
        <pc:spChg chg="add mod">
          <ac:chgData name="Mirza Awal" userId="0bb4f240203b62f1" providerId="LiveId" clId="{9AE2AE24-5A4C-447E-926B-FE21FC7CD782}" dt="2022-10-27T02:43:30.275" v="467" actId="1036"/>
          <ac:spMkLst>
            <pc:docMk/>
            <pc:sldMk cId="483566159" sldId="265"/>
            <ac:spMk id="5" creationId="{5CC8A393-F7B3-E790-D9D1-9E75B793BF6E}"/>
          </ac:spMkLst>
        </pc:spChg>
        <pc:spChg chg="mod">
          <ac:chgData name="Mirza Awal" userId="0bb4f240203b62f1" providerId="LiveId" clId="{9AE2AE24-5A4C-447E-926B-FE21FC7CD782}" dt="2022-10-27T02:43:30.275" v="467" actId="1036"/>
          <ac:spMkLst>
            <pc:docMk/>
            <pc:sldMk cId="483566159" sldId="265"/>
            <ac:spMk id="10" creationId="{828D149C-6B38-B703-FBAB-E954FB44DB41}"/>
          </ac:spMkLst>
        </pc:spChg>
        <pc:picChg chg="del">
          <ac:chgData name="Mirza Awal" userId="0bb4f240203b62f1" providerId="LiveId" clId="{9AE2AE24-5A4C-447E-926B-FE21FC7CD782}" dt="2022-10-25T01:58:32.026" v="435" actId="478"/>
          <ac:picMkLst>
            <pc:docMk/>
            <pc:sldMk cId="483566159" sldId="265"/>
            <ac:picMk id="7" creationId="{6E064A96-57A2-433F-48D2-AC85E721A273}"/>
          </ac:picMkLst>
        </pc:picChg>
        <pc:picChg chg="add mod">
          <ac:chgData name="Mirza Awal" userId="0bb4f240203b62f1" providerId="LiveId" clId="{9AE2AE24-5A4C-447E-926B-FE21FC7CD782}" dt="2022-10-27T02:43:52.580" v="471" actId="1076"/>
          <ac:picMkLst>
            <pc:docMk/>
            <pc:sldMk cId="483566159" sldId="265"/>
            <ac:picMk id="8" creationId="{1B1D5DA5-F970-F90A-E5E5-71880CDC9B24}"/>
          </ac:picMkLst>
        </pc:picChg>
      </pc:sldChg>
      <pc:sldChg chg="addSp delSp modSp add mod">
        <pc:chgData name="Mirza Awal" userId="0bb4f240203b62f1" providerId="LiveId" clId="{9AE2AE24-5A4C-447E-926B-FE21FC7CD782}" dt="2022-10-27T02:45:22.156" v="486" actId="1076"/>
        <pc:sldMkLst>
          <pc:docMk/>
          <pc:sldMk cId="458953052" sldId="266"/>
        </pc:sldMkLst>
        <pc:spChg chg="mod">
          <ac:chgData name="Mirza Awal" userId="0bb4f240203b62f1" providerId="LiveId" clId="{9AE2AE24-5A4C-447E-926B-FE21FC7CD782}" dt="2022-10-27T02:44:55.015" v="482" actId="1076"/>
          <ac:spMkLst>
            <pc:docMk/>
            <pc:sldMk cId="458953052" sldId="266"/>
            <ac:spMk id="5" creationId="{5CC8A393-F7B3-E790-D9D1-9E75B793BF6E}"/>
          </ac:spMkLst>
        </pc:spChg>
        <pc:spChg chg="mod">
          <ac:chgData name="Mirza Awal" userId="0bb4f240203b62f1" providerId="LiveId" clId="{9AE2AE24-5A4C-447E-926B-FE21FC7CD782}" dt="2022-10-27T02:44:49.301" v="481" actId="14100"/>
          <ac:spMkLst>
            <pc:docMk/>
            <pc:sldMk cId="458953052" sldId="266"/>
            <ac:spMk id="10" creationId="{828D149C-6B38-B703-FBAB-E954FB44DB41}"/>
          </ac:spMkLst>
        </pc:spChg>
        <pc:picChg chg="add mod">
          <ac:chgData name="Mirza Awal" userId="0bb4f240203b62f1" providerId="LiveId" clId="{9AE2AE24-5A4C-447E-926B-FE21FC7CD782}" dt="2022-10-27T02:45:22.156" v="486" actId="1076"/>
          <ac:picMkLst>
            <pc:docMk/>
            <pc:sldMk cId="458953052" sldId="266"/>
            <ac:picMk id="3" creationId="{AF29532C-2400-3B0A-0490-6B49BB28BFAB}"/>
          </ac:picMkLst>
        </pc:picChg>
        <pc:picChg chg="del">
          <ac:chgData name="Mirza Awal" userId="0bb4f240203b62f1" providerId="LiveId" clId="{9AE2AE24-5A4C-447E-926B-FE21FC7CD782}" dt="2022-10-27T02:44:16.915" v="473" actId="478"/>
          <ac:picMkLst>
            <pc:docMk/>
            <pc:sldMk cId="458953052" sldId="266"/>
            <ac:picMk id="8" creationId="{1B1D5DA5-F970-F90A-E5E5-71880CDC9B24}"/>
          </ac:picMkLst>
        </pc:picChg>
      </pc:sldChg>
      <pc:sldChg chg="addSp delSp modSp add del mod">
        <pc:chgData name="Mirza Awal" userId="0bb4f240203b62f1" providerId="LiveId" clId="{9AE2AE24-5A4C-447E-926B-FE21FC7CD782}" dt="2022-10-27T03:18:29.596" v="516" actId="47"/>
        <pc:sldMkLst>
          <pc:docMk/>
          <pc:sldMk cId="2352948228" sldId="267"/>
        </pc:sldMkLst>
        <pc:spChg chg="del">
          <ac:chgData name="Mirza Awal" userId="0bb4f240203b62f1" providerId="LiveId" clId="{9AE2AE24-5A4C-447E-926B-FE21FC7CD782}" dt="2022-10-27T02:46:32.149" v="489" actId="478"/>
          <ac:spMkLst>
            <pc:docMk/>
            <pc:sldMk cId="2352948228" sldId="267"/>
            <ac:spMk id="5" creationId="{5CC8A393-F7B3-E790-D9D1-9E75B793BF6E}"/>
          </ac:spMkLst>
        </pc:spChg>
        <pc:spChg chg="add del mod">
          <ac:chgData name="Mirza Awal" userId="0bb4f240203b62f1" providerId="LiveId" clId="{9AE2AE24-5A4C-447E-926B-FE21FC7CD782}" dt="2022-10-27T03:17:14.052" v="504" actId="21"/>
          <ac:spMkLst>
            <pc:docMk/>
            <pc:sldMk cId="2352948228" sldId="267"/>
            <ac:spMk id="8" creationId="{7DB4B1AA-49C5-9998-59DC-9B6FF0F19272}"/>
          </ac:spMkLst>
        </pc:spChg>
        <pc:spChg chg="del">
          <ac:chgData name="Mirza Awal" userId="0bb4f240203b62f1" providerId="LiveId" clId="{9AE2AE24-5A4C-447E-926B-FE21FC7CD782}" dt="2022-10-27T02:46:36.287" v="490" actId="478"/>
          <ac:spMkLst>
            <pc:docMk/>
            <pc:sldMk cId="2352948228" sldId="267"/>
            <ac:spMk id="10" creationId="{828D149C-6B38-B703-FBAB-E954FB44DB41}"/>
          </ac:spMkLst>
        </pc:spChg>
        <pc:spChg chg="add del mod">
          <ac:chgData name="Mirza Awal" userId="0bb4f240203b62f1" providerId="LiveId" clId="{9AE2AE24-5A4C-447E-926B-FE21FC7CD782}" dt="2022-10-27T03:17:14.052" v="504" actId="21"/>
          <ac:spMkLst>
            <pc:docMk/>
            <pc:sldMk cId="2352948228" sldId="267"/>
            <ac:spMk id="11" creationId="{AF82E4A0-0609-F74B-12A5-115F333FF568}"/>
          </ac:spMkLst>
        </pc:spChg>
        <pc:picChg chg="del">
          <ac:chgData name="Mirza Awal" userId="0bb4f240203b62f1" providerId="LiveId" clId="{9AE2AE24-5A4C-447E-926B-FE21FC7CD782}" dt="2022-10-27T02:45:58.151" v="488" actId="478"/>
          <ac:picMkLst>
            <pc:docMk/>
            <pc:sldMk cId="2352948228" sldId="267"/>
            <ac:picMk id="3" creationId="{AF29532C-2400-3B0A-0490-6B49BB28BFAB}"/>
          </ac:picMkLst>
        </pc:picChg>
      </pc:sldChg>
      <pc:sldChg chg="addSp delSp modSp add mod">
        <pc:chgData name="Mirza Awal" userId="0bb4f240203b62f1" providerId="LiveId" clId="{9AE2AE24-5A4C-447E-926B-FE21FC7CD782}" dt="2022-10-27T03:18:19.250" v="515" actId="14100"/>
        <pc:sldMkLst>
          <pc:docMk/>
          <pc:sldMk cId="2628112424" sldId="268"/>
        </pc:sldMkLst>
        <pc:spChg chg="mod">
          <ac:chgData name="Mirza Awal" userId="0bb4f240203b62f1" providerId="LiveId" clId="{9AE2AE24-5A4C-447E-926B-FE21FC7CD782}" dt="2022-10-27T03:18:14.754" v="514" actId="14100"/>
          <ac:spMkLst>
            <pc:docMk/>
            <pc:sldMk cId="2628112424" sldId="268"/>
            <ac:spMk id="6" creationId="{0EDBB833-ECA6-958C-02A9-FB5A8CC66923}"/>
          </ac:spMkLst>
        </pc:spChg>
        <pc:spChg chg="add mod">
          <ac:chgData name="Mirza Awal" userId="0bb4f240203b62f1" providerId="LiveId" clId="{9AE2AE24-5A4C-447E-926B-FE21FC7CD782}" dt="2022-10-27T03:17:26.985" v="507" actId="1076"/>
          <ac:spMkLst>
            <pc:docMk/>
            <pc:sldMk cId="2628112424" sldId="268"/>
            <ac:spMk id="8" creationId="{B8B3D592-611A-6E43-D224-0D1560F1E9C3}"/>
          </ac:spMkLst>
        </pc:spChg>
        <pc:spChg chg="add mod">
          <ac:chgData name="Mirza Awal" userId="0bb4f240203b62f1" providerId="LiveId" clId="{9AE2AE24-5A4C-447E-926B-FE21FC7CD782}" dt="2022-10-27T03:18:19.250" v="515" actId="14100"/>
          <ac:spMkLst>
            <pc:docMk/>
            <pc:sldMk cId="2628112424" sldId="268"/>
            <ac:spMk id="9" creationId="{DC816E49-DF36-35FD-C08F-B2962D95D76D}"/>
          </ac:spMkLst>
        </pc:spChg>
        <pc:spChg chg="add mod">
          <ac:chgData name="Mirza Awal" userId="0bb4f240203b62f1" providerId="LiveId" clId="{9AE2AE24-5A4C-447E-926B-FE21FC7CD782}" dt="2022-10-27T03:17:34.398" v="508" actId="1076"/>
          <ac:spMkLst>
            <pc:docMk/>
            <pc:sldMk cId="2628112424" sldId="268"/>
            <ac:spMk id="11" creationId="{247CA16D-CFCC-B5C4-E49C-5FF22B2804A7}"/>
          </ac:spMkLst>
        </pc:spChg>
        <pc:picChg chg="del">
          <ac:chgData name="Mirza Awal" userId="0bb4f240203b62f1" providerId="LiveId" clId="{9AE2AE24-5A4C-447E-926B-FE21FC7CD782}" dt="2022-10-27T02:51:41.435" v="499" actId="478"/>
          <ac:picMkLst>
            <pc:docMk/>
            <pc:sldMk cId="2628112424" sldId="268"/>
            <ac:picMk id="3" creationId="{AF29532C-2400-3B0A-0490-6B49BB28BFAB}"/>
          </ac:picMkLst>
        </pc:picChg>
      </pc:sldChg>
    </pc:docChg>
  </pc:docChgLst>
  <pc:docChgLst>
    <pc:chgData name="Mirza Awal" userId="0bb4f240203b62f1" providerId="LiveId" clId="{7DA6D226-0ED6-466A-A1C2-0F5EE048CBAD}"/>
    <pc:docChg chg="undo redo custSel addSld delSld modSld sldOrd">
      <pc:chgData name="Mirza Awal" userId="0bb4f240203b62f1" providerId="LiveId" clId="{7DA6D226-0ED6-466A-A1C2-0F5EE048CBAD}" dt="2022-10-03T02:53:15.406" v="328" actId="113"/>
      <pc:docMkLst>
        <pc:docMk/>
      </pc:docMkLst>
      <pc:sldChg chg="del">
        <pc:chgData name="Mirza Awal" userId="0bb4f240203b62f1" providerId="LiveId" clId="{7DA6D226-0ED6-466A-A1C2-0F5EE048CBAD}" dt="2022-10-02T23:43:06.839" v="1" actId="47"/>
        <pc:sldMkLst>
          <pc:docMk/>
          <pc:sldMk cId="2595200312" sldId="256"/>
        </pc:sldMkLst>
      </pc:sldChg>
      <pc:sldChg chg="addSp delSp modSp mod">
        <pc:chgData name="Mirza Awal" userId="0bb4f240203b62f1" providerId="LiveId" clId="{7DA6D226-0ED6-466A-A1C2-0F5EE048CBAD}" dt="2022-10-02T23:47:59.445" v="59" actId="20577"/>
        <pc:sldMkLst>
          <pc:docMk/>
          <pc:sldMk cId="4030207818" sldId="257"/>
        </pc:sldMkLst>
        <pc:spChg chg="mod">
          <ac:chgData name="Mirza Awal" userId="0bb4f240203b62f1" providerId="LiveId" clId="{7DA6D226-0ED6-466A-A1C2-0F5EE048CBAD}" dt="2022-10-02T23:43:37.534" v="24" actId="122"/>
          <ac:spMkLst>
            <pc:docMk/>
            <pc:sldMk cId="4030207818" sldId="257"/>
            <ac:spMk id="4" creationId="{3B474F49-EB74-0DDE-E722-DBB4276AFEFB}"/>
          </ac:spMkLst>
        </pc:spChg>
        <pc:spChg chg="add mod">
          <ac:chgData name="Mirza Awal" userId="0bb4f240203b62f1" providerId="LiveId" clId="{7DA6D226-0ED6-466A-A1C2-0F5EE048CBAD}" dt="2022-10-02T23:44:55.878" v="29"/>
          <ac:spMkLst>
            <pc:docMk/>
            <pc:sldMk cId="4030207818" sldId="257"/>
            <ac:spMk id="5" creationId="{66702CFA-4E2E-BB98-DDE2-7DB39050A321}"/>
          </ac:spMkLst>
        </pc:spChg>
        <pc:spChg chg="add mod">
          <ac:chgData name="Mirza Awal" userId="0bb4f240203b62f1" providerId="LiveId" clId="{7DA6D226-0ED6-466A-A1C2-0F5EE048CBAD}" dt="2022-10-02T23:47:59.445" v="59" actId="20577"/>
          <ac:spMkLst>
            <pc:docMk/>
            <pc:sldMk cId="4030207818" sldId="257"/>
            <ac:spMk id="7" creationId="{63E21C12-0141-066B-9289-3E53980727E6}"/>
          </ac:spMkLst>
        </pc:s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14" creationId="{F1BEF9D0-4158-40A8-9506-757D6633E0E7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18" creationId="{1FDF0F6A-CA76-4D67-84E5-47386E9DDD09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24" creationId="{A3C6F865-D6E5-446E-8556-6D33A87CFE4C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30" creationId="{4B64C848-A0C7-4BB6-9C0C-55CF859CD60E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38" creationId="{B116354F-B616-4483-AD5E-78FAF1E9F280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39" creationId="{F7E36225-A4C3-4268-90E1-0BAAC0B7A1AE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40" creationId="{915817CF-FD70-495D-AD43-ABF855832B63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41" creationId="{A003B945-5298-42AA-B0F1-47057B90A155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42" creationId="{964D4A17-2027-4F92-AABA-FD663BA3D779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45" creationId="{B3890670-BDFE-492B-AFB6-8DDF2A04450D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48" creationId="{85AC3EDF-D6E4-4C1B-82C7-FE75E2665555}"/>
          </ac:grpSpMkLst>
        </pc:grpChg>
        <pc:grpChg chg="del">
          <ac:chgData name="Mirza Awal" userId="0bb4f240203b62f1" providerId="LiveId" clId="{7DA6D226-0ED6-466A-A1C2-0F5EE048CBAD}" dt="2022-10-02T23:43:45.787" v="25" actId="478"/>
          <ac:grpSpMkLst>
            <pc:docMk/>
            <pc:sldMk cId="4030207818" sldId="257"/>
            <ac:grpSpMk id="52" creationId="{A16C5CC7-5AD5-4838-9DD6-5B08FC0B0D21}"/>
          </ac:grpSpMkLst>
        </pc:grpChg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2784502913" sldId="258"/>
        </pc:sldMkLst>
      </pc:sldChg>
      <pc:sldChg chg="addSp delSp modSp add mod">
        <pc:chgData name="Mirza Awal" userId="0bb4f240203b62f1" providerId="LiveId" clId="{7DA6D226-0ED6-466A-A1C2-0F5EE048CBAD}" dt="2022-10-03T02:25:18.465" v="101" actId="404"/>
        <pc:sldMkLst>
          <pc:docMk/>
          <pc:sldMk cId="2866587678" sldId="258"/>
        </pc:sldMkLst>
        <pc:spChg chg="mod">
          <ac:chgData name="Mirza Awal" userId="0bb4f240203b62f1" providerId="LiveId" clId="{7DA6D226-0ED6-466A-A1C2-0F5EE048CBAD}" dt="2022-10-03T02:25:18.465" v="101" actId="404"/>
          <ac:spMkLst>
            <pc:docMk/>
            <pc:sldMk cId="2866587678" sldId="258"/>
            <ac:spMk id="5" creationId="{66702CFA-4E2E-BB98-DDE2-7DB39050A321}"/>
          </ac:spMkLst>
        </pc:spChg>
        <pc:spChg chg="add mod">
          <ac:chgData name="Mirza Awal" userId="0bb4f240203b62f1" providerId="LiveId" clId="{7DA6D226-0ED6-466A-A1C2-0F5EE048CBAD}" dt="2022-10-02T23:50:28.077" v="75" actId="948"/>
          <ac:spMkLst>
            <pc:docMk/>
            <pc:sldMk cId="2866587678" sldId="258"/>
            <ac:spMk id="6" creationId="{EF77EEAD-B1BA-1F28-4973-8D55C9AA3005}"/>
          </ac:spMkLst>
        </pc:spChg>
        <pc:spChg chg="del">
          <ac:chgData name="Mirza Awal" userId="0bb4f240203b62f1" providerId="LiveId" clId="{7DA6D226-0ED6-466A-A1C2-0F5EE048CBAD}" dt="2022-10-02T23:48:54.672" v="61" actId="478"/>
          <ac:spMkLst>
            <pc:docMk/>
            <pc:sldMk cId="2866587678" sldId="258"/>
            <ac:spMk id="7" creationId="{63E21C12-0141-066B-9289-3E53980727E6}"/>
          </ac:spMkLst>
        </pc:spChg>
        <pc:spChg chg="add mod">
          <ac:chgData name="Mirza Awal" userId="0bb4f240203b62f1" providerId="LiveId" clId="{7DA6D226-0ED6-466A-A1C2-0F5EE048CBAD}" dt="2022-10-03T02:07:13.853" v="89" actId="207"/>
          <ac:spMkLst>
            <pc:docMk/>
            <pc:sldMk cId="2866587678" sldId="258"/>
            <ac:spMk id="9" creationId="{D598C395-7184-39CA-AB6F-BA833E2ACBA4}"/>
          </ac:spMkLst>
        </pc:spChg>
        <pc:picChg chg="add mod">
          <ac:chgData name="Mirza Awal" userId="0bb4f240203b62f1" providerId="LiveId" clId="{7DA6D226-0ED6-466A-A1C2-0F5EE048CBAD}" dt="2022-10-03T02:06:39.805" v="87" actId="1076"/>
          <ac:picMkLst>
            <pc:docMk/>
            <pc:sldMk cId="2866587678" sldId="258"/>
            <ac:picMk id="10" creationId="{86E43B0C-B754-9FBB-35F5-E0811B15032B}"/>
          </ac:picMkLst>
        </pc:picChg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3769192817" sldId="259"/>
        </pc:sldMkLst>
      </pc:sldChg>
      <pc:sldChg chg="addSp delSp modSp add mod">
        <pc:chgData name="Mirza Awal" userId="0bb4f240203b62f1" providerId="LiveId" clId="{7DA6D226-0ED6-466A-A1C2-0F5EE048CBAD}" dt="2022-10-03T02:28:35.034" v="140" actId="1076"/>
        <pc:sldMkLst>
          <pc:docMk/>
          <pc:sldMk cId="3806550557" sldId="259"/>
        </pc:sldMkLst>
        <pc:spChg chg="add del">
          <ac:chgData name="Mirza Awal" userId="0bb4f240203b62f1" providerId="LiveId" clId="{7DA6D226-0ED6-466A-A1C2-0F5EE048CBAD}" dt="2022-10-03T02:25:52.488" v="106"/>
          <ac:spMkLst>
            <pc:docMk/>
            <pc:sldMk cId="3806550557" sldId="259"/>
            <ac:spMk id="3" creationId="{9B0FD739-4812-5146-2576-B4690082AC0C}"/>
          </ac:spMkLst>
        </pc:spChg>
        <pc:spChg chg="mod">
          <ac:chgData name="Mirza Awal" userId="0bb4f240203b62f1" providerId="LiveId" clId="{7DA6D226-0ED6-466A-A1C2-0F5EE048CBAD}" dt="2022-10-03T02:27:18.144" v="127" actId="1076"/>
          <ac:spMkLst>
            <pc:docMk/>
            <pc:sldMk cId="3806550557" sldId="259"/>
            <ac:spMk id="5" creationId="{66702CFA-4E2E-BB98-DDE2-7DB39050A321}"/>
          </ac:spMkLst>
        </pc:spChg>
        <pc:spChg chg="del">
          <ac:chgData name="Mirza Awal" userId="0bb4f240203b62f1" providerId="LiveId" clId="{7DA6D226-0ED6-466A-A1C2-0F5EE048CBAD}" dt="2022-10-03T02:25:43.090" v="102" actId="478"/>
          <ac:spMkLst>
            <pc:docMk/>
            <pc:sldMk cId="3806550557" sldId="259"/>
            <ac:spMk id="6" creationId="{EF77EEAD-B1BA-1F28-4973-8D55C9AA3005}"/>
          </ac:spMkLst>
        </pc:spChg>
        <pc:spChg chg="add del">
          <ac:chgData name="Mirza Awal" userId="0bb4f240203b62f1" providerId="LiveId" clId="{7DA6D226-0ED6-466A-A1C2-0F5EE048CBAD}" dt="2022-10-03T02:25:52.488" v="106"/>
          <ac:spMkLst>
            <pc:docMk/>
            <pc:sldMk cId="3806550557" sldId="259"/>
            <ac:spMk id="7" creationId="{200E9F03-C680-C3DC-0BD7-B3258F73B65B}"/>
          </ac:spMkLst>
        </pc:spChg>
        <pc:spChg chg="del">
          <ac:chgData name="Mirza Awal" userId="0bb4f240203b62f1" providerId="LiveId" clId="{7DA6D226-0ED6-466A-A1C2-0F5EE048CBAD}" dt="2022-10-03T02:25:45.894" v="103" actId="478"/>
          <ac:spMkLst>
            <pc:docMk/>
            <pc:sldMk cId="3806550557" sldId="259"/>
            <ac:spMk id="9" creationId="{D598C395-7184-39CA-AB6F-BA833E2ACBA4}"/>
          </ac:spMkLst>
        </pc:spChg>
        <pc:spChg chg="add del mod">
          <ac:chgData name="Mirza Awal" userId="0bb4f240203b62f1" providerId="LiveId" clId="{7DA6D226-0ED6-466A-A1C2-0F5EE048CBAD}" dt="2022-10-03T02:26:20.425" v="110" actId="22"/>
          <ac:spMkLst>
            <pc:docMk/>
            <pc:sldMk cId="3806550557" sldId="259"/>
            <ac:spMk id="11" creationId="{B0A1B8E0-4F63-C38D-08C3-67C17CA5B854}"/>
          </ac:spMkLst>
        </pc:spChg>
        <pc:spChg chg="add del">
          <ac:chgData name="Mirza Awal" userId="0bb4f240203b62f1" providerId="LiveId" clId="{7DA6D226-0ED6-466A-A1C2-0F5EE048CBAD}" dt="2022-10-03T02:26:35.248" v="120" actId="22"/>
          <ac:spMkLst>
            <pc:docMk/>
            <pc:sldMk cId="3806550557" sldId="259"/>
            <ac:spMk id="13" creationId="{B7DC7672-0E46-5E40-B9F2-B45AE430CD76}"/>
          </ac:spMkLst>
        </pc:spChg>
        <pc:spChg chg="add mod">
          <ac:chgData name="Mirza Awal" userId="0bb4f240203b62f1" providerId="LiveId" clId="{7DA6D226-0ED6-466A-A1C2-0F5EE048CBAD}" dt="2022-10-03T02:27:21.306" v="128" actId="1076"/>
          <ac:spMkLst>
            <pc:docMk/>
            <pc:sldMk cId="3806550557" sldId="259"/>
            <ac:spMk id="15" creationId="{640FC7E2-4655-57D7-C46D-7E2C877463F2}"/>
          </ac:spMkLst>
        </pc:spChg>
        <pc:spChg chg="add mod">
          <ac:chgData name="Mirza Awal" userId="0bb4f240203b62f1" providerId="LiveId" clId="{7DA6D226-0ED6-466A-A1C2-0F5EE048CBAD}" dt="2022-10-03T02:28:07.002" v="135" actId="207"/>
          <ac:spMkLst>
            <pc:docMk/>
            <pc:sldMk cId="3806550557" sldId="259"/>
            <ac:spMk id="17" creationId="{1B6B735F-290F-724C-5713-D337D410842C}"/>
          </ac:spMkLst>
        </pc:spChg>
        <pc:picChg chg="del">
          <ac:chgData name="Mirza Awal" userId="0bb4f240203b62f1" providerId="LiveId" clId="{7DA6D226-0ED6-466A-A1C2-0F5EE048CBAD}" dt="2022-10-03T02:25:47.469" v="104" actId="478"/>
          <ac:picMkLst>
            <pc:docMk/>
            <pc:sldMk cId="3806550557" sldId="259"/>
            <ac:picMk id="10" creationId="{86E43B0C-B754-9FBB-35F5-E0811B15032B}"/>
          </ac:picMkLst>
        </pc:picChg>
        <pc:picChg chg="add mod">
          <ac:chgData name="Mirza Awal" userId="0bb4f240203b62f1" providerId="LiveId" clId="{7DA6D226-0ED6-466A-A1C2-0F5EE048CBAD}" dt="2022-10-03T02:28:35.034" v="140" actId="1076"/>
          <ac:picMkLst>
            <pc:docMk/>
            <pc:sldMk cId="3806550557" sldId="259"/>
            <ac:picMk id="18" creationId="{6BF301B9-6F74-60F5-E384-ED593D5ADEE1}"/>
          </ac:picMkLst>
        </pc:picChg>
        <pc:picChg chg="add del">
          <ac:chgData name="Mirza Awal" userId="0bb4f240203b62f1" providerId="LiveId" clId="{7DA6D226-0ED6-466A-A1C2-0F5EE048CBAD}" dt="2022-10-03T02:25:52.488" v="106"/>
          <ac:picMkLst>
            <pc:docMk/>
            <pc:sldMk cId="3806550557" sldId="259"/>
            <ac:picMk id="2049" creationId="{8C22E0F9-E613-0D3D-6101-F6AF41DEB891}"/>
          </ac:picMkLst>
        </pc:picChg>
      </pc:sldChg>
      <pc:sldChg chg="addSp delSp modSp add mod">
        <pc:chgData name="Mirza Awal" userId="0bb4f240203b62f1" providerId="LiveId" clId="{7DA6D226-0ED6-466A-A1C2-0F5EE048CBAD}" dt="2022-10-03T02:31:46.852" v="173" actId="20577"/>
        <pc:sldMkLst>
          <pc:docMk/>
          <pc:sldMk cId="175560069" sldId="260"/>
        </pc:sldMkLst>
        <pc:spChg chg="mod">
          <ac:chgData name="Mirza Awal" userId="0bb4f240203b62f1" providerId="LiveId" clId="{7DA6D226-0ED6-466A-A1C2-0F5EE048CBAD}" dt="2022-10-03T02:29:23.098" v="152" actId="14100"/>
          <ac:spMkLst>
            <pc:docMk/>
            <pc:sldMk cId="175560069" sldId="260"/>
            <ac:spMk id="5" creationId="{66702CFA-4E2E-BB98-DDE2-7DB39050A321}"/>
          </ac:spMkLst>
        </pc:spChg>
        <pc:spChg chg="add del mod">
          <ac:chgData name="Mirza Awal" userId="0bb4f240203b62f1" providerId="LiveId" clId="{7DA6D226-0ED6-466A-A1C2-0F5EE048CBAD}" dt="2022-10-03T02:30:18.360" v="158" actId="2711"/>
          <ac:spMkLst>
            <pc:docMk/>
            <pc:sldMk cId="175560069" sldId="260"/>
            <ac:spMk id="6" creationId="{ACE5A87E-60E2-8A57-CFCE-A07662FC21ED}"/>
          </ac:spMkLst>
        </pc:spChg>
        <pc:spChg chg="add mod">
          <ac:chgData name="Mirza Awal" userId="0bb4f240203b62f1" providerId="LiveId" clId="{7DA6D226-0ED6-466A-A1C2-0F5EE048CBAD}" dt="2022-10-03T02:31:46.852" v="173" actId="20577"/>
          <ac:spMkLst>
            <pc:docMk/>
            <pc:sldMk cId="175560069" sldId="260"/>
            <ac:spMk id="8" creationId="{3A68F814-45D0-02E5-0933-6ADD661C9BE0}"/>
          </ac:spMkLst>
        </pc:spChg>
        <pc:spChg chg="del">
          <ac:chgData name="Mirza Awal" userId="0bb4f240203b62f1" providerId="LiveId" clId="{7DA6D226-0ED6-466A-A1C2-0F5EE048CBAD}" dt="2022-10-03T02:28:54.414" v="143" actId="478"/>
          <ac:spMkLst>
            <pc:docMk/>
            <pc:sldMk cId="175560069" sldId="260"/>
            <ac:spMk id="15" creationId="{640FC7E2-4655-57D7-C46D-7E2C877463F2}"/>
          </ac:spMkLst>
        </pc:spChg>
        <pc:spChg chg="del">
          <ac:chgData name="Mirza Awal" userId="0bb4f240203b62f1" providerId="LiveId" clId="{7DA6D226-0ED6-466A-A1C2-0F5EE048CBAD}" dt="2022-10-03T02:28:56.321" v="144" actId="478"/>
          <ac:spMkLst>
            <pc:docMk/>
            <pc:sldMk cId="175560069" sldId="260"/>
            <ac:spMk id="17" creationId="{1B6B735F-290F-724C-5713-D337D410842C}"/>
          </ac:spMkLst>
        </pc:spChg>
        <pc:picChg chg="add mod">
          <ac:chgData name="Mirza Awal" userId="0bb4f240203b62f1" providerId="LiveId" clId="{7DA6D226-0ED6-466A-A1C2-0F5EE048CBAD}" dt="2022-10-03T02:31:36.713" v="166" actId="1076"/>
          <ac:picMkLst>
            <pc:docMk/>
            <pc:sldMk cId="175560069" sldId="260"/>
            <ac:picMk id="9" creationId="{CDB1B9D1-210F-6517-8CA0-B119F29E1157}"/>
          </ac:picMkLst>
        </pc:picChg>
        <pc:picChg chg="del">
          <ac:chgData name="Mirza Awal" userId="0bb4f240203b62f1" providerId="LiveId" clId="{7DA6D226-0ED6-466A-A1C2-0F5EE048CBAD}" dt="2022-10-03T02:28:47.747" v="142" actId="478"/>
          <ac:picMkLst>
            <pc:docMk/>
            <pc:sldMk cId="175560069" sldId="260"/>
            <ac:picMk id="18" creationId="{6BF301B9-6F74-60F5-E384-ED593D5ADEE1}"/>
          </ac:picMkLst>
        </pc:picChg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1301379908" sldId="260"/>
        </pc:sldMkLst>
      </pc:sldChg>
      <pc:sldChg chg="addSp delSp modSp add mod">
        <pc:chgData name="Mirza Awal" userId="0bb4f240203b62f1" providerId="LiveId" clId="{7DA6D226-0ED6-466A-A1C2-0F5EE048CBAD}" dt="2022-10-03T02:34:10.890" v="187" actId="14100"/>
        <pc:sldMkLst>
          <pc:docMk/>
          <pc:sldMk cId="926713605" sldId="261"/>
        </pc:sldMkLst>
        <pc:spChg chg="mod">
          <ac:chgData name="Mirza Awal" userId="0bb4f240203b62f1" providerId="LiveId" clId="{7DA6D226-0ED6-466A-A1C2-0F5EE048CBAD}" dt="2022-10-03T02:32:39.771" v="181" actId="20577"/>
          <ac:spMkLst>
            <pc:docMk/>
            <pc:sldMk cId="926713605" sldId="261"/>
            <ac:spMk id="5" creationId="{66702CFA-4E2E-BB98-DDE2-7DB39050A321}"/>
          </ac:spMkLst>
        </pc:spChg>
        <pc:spChg chg="mod">
          <ac:chgData name="Mirza Awal" userId="0bb4f240203b62f1" providerId="LiveId" clId="{7DA6D226-0ED6-466A-A1C2-0F5EE048CBAD}" dt="2022-10-03T02:32:45.019" v="182" actId="313"/>
          <ac:spMkLst>
            <pc:docMk/>
            <pc:sldMk cId="926713605" sldId="261"/>
            <ac:spMk id="6" creationId="{ACE5A87E-60E2-8A57-CFCE-A07662FC21ED}"/>
          </ac:spMkLst>
        </pc:spChg>
        <pc:spChg chg="mod">
          <ac:chgData name="Mirza Awal" userId="0bb4f240203b62f1" providerId="LiveId" clId="{7DA6D226-0ED6-466A-A1C2-0F5EE048CBAD}" dt="2022-10-03T02:33:38.944" v="184"/>
          <ac:spMkLst>
            <pc:docMk/>
            <pc:sldMk cId="926713605" sldId="261"/>
            <ac:spMk id="8" creationId="{3A68F814-45D0-02E5-0933-6ADD661C9BE0}"/>
          </ac:spMkLst>
        </pc:spChg>
        <pc:picChg chg="add mod">
          <ac:chgData name="Mirza Awal" userId="0bb4f240203b62f1" providerId="LiveId" clId="{7DA6D226-0ED6-466A-A1C2-0F5EE048CBAD}" dt="2022-10-03T02:34:10.890" v="187" actId="14100"/>
          <ac:picMkLst>
            <pc:docMk/>
            <pc:sldMk cId="926713605" sldId="261"/>
            <ac:picMk id="3" creationId="{107FE565-E3B2-ABFD-ED46-B65E41D2EE27}"/>
          </ac:picMkLst>
        </pc:picChg>
        <pc:picChg chg="del mod">
          <ac:chgData name="Mirza Awal" userId="0bb4f240203b62f1" providerId="LiveId" clId="{7DA6D226-0ED6-466A-A1C2-0F5EE048CBAD}" dt="2022-10-03T02:32:13.265" v="176" actId="478"/>
          <ac:picMkLst>
            <pc:docMk/>
            <pc:sldMk cId="926713605" sldId="261"/>
            <ac:picMk id="9" creationId="{CDB1B9D1-210F-6517-8CA0-B119F29E1157}"/>
          </ac:picMkLst>
        </pc:picChg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1854494959" sldId="261"/>
        </pc:sldMkLst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1410150456" sldId="262"/>
        </pc:sldMkLst>
      </pc:sldChg>
      <pc:sldChg chg="addSp delSp modSp add mod">
        <pc:chgData name="Mirza Awal" userId="0bb4f240203b62f1" providerId="LiveId" clId="{7DA6D226-0ED6-466A-A1C2-0F5EE048CBAD}" dt="2022-10-03T02:36:03.564" v="216"/>
        <pc:sldMkLst>
          <pc:docMk/>
          <pc:sldMk cId="3664383148" sldId="262"/>
        </pc:sldMkLst>
        <pc:spChg chg="mod">
          <ac:chgData name="Mirza Awal" userId="0bb4f240203b62f1" providerId="LiveId" clId="{7DA6D226-0ED6-466A-A1C2-0F5EE048CBAD}" dt="2022-10-03T02:34:50.452" v="200" actId="6549"/>
          <ac:spMkLst>
            <pc:docMk/>
            <pc:sldMk cId="3664383148" sldId="262"/>
            <ac:spMk id="5" creationId="{66702CFA-4E2E-BB98-DDE2-7DB39050A321}"/>
          </ac:spMkLst>
        </pc:spChg>
        <pc:spChg chg="mod">
          <ac:chgData name="Mirza Awal" userId="0bb4f240203b62f1" providerId="LiveId" clId="{7DA6D226-0ED6-466A-A1C2-0F5EE048CBAD}" dt="2022-10-03T02:34:55.763" v="201"/>
          <ac:spMkLst>
            <pc:docMk/>
            <pc:sldMk cId="3664383148" sldId="262"/>
            <ac:spMk id="6" creationId="{ACE5A87E-60E2-8A57-CFCE-A07662FC21ED}"/>
          </ac:spMkLst>
        </pc:spChg>
        <pc:spChg chg="add mod">
          <ac:chgData name="Mirza Awal" userId="0bb4f240203b62f1" providerId="LiveId" clId="{7DA6D226-0ED6-466A-A1C2-0F5EE048CBAD}" dt="2022-10-03T02:35:46.468" v="215" actId="14100"/>
          <ac:spMkLst>
            <pc:docMk/>
            <pc:sldMk cId="3664383148" sldId="262"/>
            <ac:spMk id="7" creationId="{6000576E-B261-BE60-9FFE-18755BACDC7D}"/>
          </ac:spMkLst>
        </pc:spChg>
        <pc:spChg chg="del mod">
          <ac:chgData name="Mirza Awal" userId="0bb4f240203b62f1" providerId="LiveId" clId="{7DA6D226-0ED6-466A-A1C2-0F5EE048CBAD}" dt="2022-10-03T02:35:06.251" v="203" actId="478"/>
          <ac:spMkLst>
            <pc:docMk/>
            <pc:sldMk cId="3664383148" sldId="262"/>
            <ac:spMk id="8" creationId="{3A68F814-45D0-02E5-0933-6ADD661C9BE0}"/>
          </ac:spMkLst>
        </pc:spChg>
        <pc:spChg chg="add mod">
          <ac:chgData name="Mirza Awal" userId="0bb4f240203b62f1" providerId="LiveId" clId="{7DA6D226-0ED6-466A-A1C2-0F5EE048CBAD}" dt="2022-10-03T02:36:03.564" v="216"/>
          <ac:spMkLst>
            <pc:docMk/>
            <pc:sldMk cId="3664383148" sldId="262"/>
            <ac:spMk id="9" creationId="{4B0B9288-A1F3-A1D2-ECC3-D57EB9156059}"/>
          </ac:spMkLst>
        </pc:spChg>
        <pc:picChg chg="del">
          <ac:chgData name="Mirza Awal" userId="0bb4f240203b62f1" providerId="LiveId" clId="{7DA6D226-0ED6-466A-A1C2-0F5EE048CBAD}" dt="2022-10-03T02:34:29.292" v="189" actId="478"/>
          <ac:picMkLst>
            <pc:docMk/>
            <pc:sldMk cId="3664383148" sldId="262"/>
            <ac:picMk id="3" creationId="{107FE565-E3B2-ABFD-ED46-B65E41D2EE27}"/>
          </ac:picMkLst>
        </pc:picChg>
      </pc:sldChg>
      <pc:sldChg chg="addSp delSp modSp add mod">
        <pc:chgData name="Mirza Awal" userId="0bb4f240203b62f1" providerId="LiveId" clId="{7DA6D226-0ED6-466A-A1C2-0F5EE048CBAD}" dt="2022-10-03T02:46:09.237" v="285" actId="5793"/>
        <pc:sldMkLst>
          <pc:docMk/>
          <pc:sldMk cId="1377294283" sldId="263"/>
        </pc:sldMkLst>
        <pc:spChg chg="mod">
          <ac:chgData name="Mirza Awal" userId="0bb4f240203b62f1" providerId="LiveId" clId="{7DA6D226-0ED6-466A-A1C2-0F5EE048CBAD}" dt="2022-10-03T02:44:58.621" v="282" actId="14100"/>
          <ac:spMkLst>
            <pc:docMk/>
            <pc:sldMk cId="1377294283" sldId="263"/>
            <ac:spMk id="5" creationId="{66702CFA-4E2E-BB98-DDE2-7DB39050A321}"/>
          </ac:spMkLst>
        </pc:spChg>
        <pc:spChg chg="del mod">
          <ac:chgData name="Mirza Awal" userId="0bb4f240203b62f1" providerId="LiveId" clId="{7DA6D226-0ED6-466A-A1C2-0F5EE048CBAD}" dt="2022-10-03T02:39:48.060" v="251" actId="478"/>
          <ac:spMkLst>
            <pc:docMk/>
            <pc:sldMk cId="1377294283" sldId="263"/>
            <ac:spMk id="6" creationId="{ACE5A87E-60E2-8A57-CFCE-A07662FC21ED}"/>
          </ac:spMkLst>
        </pc:spChg>
        <pc:spChg chg="del">
          <ac:chgData name="Mirza Awal" userId="0bb4f240203b62f1" providerId="LiveId" clId="{7DA6D226-0ED6-466A-A1C2-0F5EE048CBAD}" dt="2022-10-03T02:37:02.866" v="219" actId="478"/>
          <ac:spMkLst>
            <pc:docMk/>
            <pc:sldMk cId="1377294283" sldId="263"/>
            <ac:spMk id="7" creationId="{6000576E-B261-BE60-9FFE-18755BACDC7D}"/>
          </ac:spMkLst>
        </pc:spChg>
        <pc:spChg chg="add del mod">
          <ac:chgData name="Mirza Awal" userId="0bb4f240203b62f1" providerId="LiveId" clId="{7DA6D226-0ED6-466A-A1C2-0F5EE048CBAD}" dt="2022-10-03T02:40:23.518" v="257" actId="478"/>
          <ac:spMkLst>
            <pc:docMk/>
            <pc:sldMk cId="1377294283" sldId="263"/>
            <ac:spMk id="8" creationId="{8C5682A1-0D07-AF32-6560-DCCC1B0CB7FE}"/>
          </ac:spMkLst>
        </pc:spChg>
        <pc:spChg chg="del">
          <ac:chgData name="Mirza Awal" userId="0bb4f240203b62f1" providerId="LiveId" clId="{7DA6D226-0ED6-466A-A1C2-0F5EE048CBAD}" dt="2022-10-03T02:37:00.846" v="218" actId="478"/>
          <ac:spMkLst>
            <pc:docMk/>
            <pc:sldMk cId="1377294283" sldId="263"/>
            <ac:spMk id="9" creationId="{4B0B9288-A1F3-A1D2-ECC3-D57EB9156059}"/>
          </ac:spMkLst>
        </pc:spChg>
        <pc:spChg chg="add mod">
          <ac:chgData name="Mirza Awal" userId="0bb4f240203b62f1" providerId="LiveId" clId="{7DA6D226-0ED6-466A-A1C2-0F5EE048CBAD}" dt="2022-10-03T02:46:09.237" v="285" actId="5793"/>
          <ac:spMkLst>
            <pc:docMk/>
            <pc:sldMk cId="1377294283" sldId="263"/>
            <ac:spMk id="11" creationId="{E63E2D86-F6CF-F680-B78B-3FD4A01ACF93}"/>
          </ac:spMkLst>
        </pc:spChg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4259991668" sldId="263"/>
        </pc:sldMkLst>
      </pc:sldChg>
      <pc:sldChg chg="modSp add mod ord">
        <pc:chgData name="Mirza Awal" userId="0bb4f240203b62f1" providerId="LiveId" clId="{7DA6D226-0ED6-466A-A1C2-0F5EE048CBAD}" dt="2022-10-03T02:42:03.263" v="263" actId="14100"/>
        <pc:sldMkLst>
          <pc:docMk/>
          <pc:sldMk cId="1895907975" sldId="264"/>
        </pc:sldMkLst>
        <pc:spChg chg="mod">
          <ac:chgData name="Mirza Awal" userId="0bb4f240203b62f1" providerId="LiveId" clId="{7DA6D226-0ED6-466A-A1C2-0F5EE048CBAD}" dt="2022-10-03T02:42:03.263" v="263" actId="14100"/>
          <ac:spMkLst>
            <pc:docMk/>
            <pc:sldMk cId="1895907975" sldId="264"/>
            <ac:spMk id="5" creationId="{66702CFA-4E2E-BB98-DDE2-7DB39050A321}"/>
          </ac:spMkLst>
        </pc:spChg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3226359332" sldId="264"/>
        </pc:sldMkLst>
      </pc:sldChg>
      <pc:sldChg chg="addSp delSp modSp add mod">
        <pc:chgData name="Mirza Awal" userId="0bb4f240203b62f1" providerId="LiveId" clId="{7DA6D226-0ED6-466A-A1C2-0F5EE048CBAD}" dt="2022-10-03T02:53:15.406" v="328" actId="113"/>
        <pc:sldMkLst>
          <pc:docMk/>
          <pc:sldMk cId="1160525614" sldId="265"/>
        </pc:sldMkLst>
        <pc:spChg chg="mod">
          <ac:chgData name="Mirza Awal" userId="0bb4f240203b62f1" providerId="LiveId" clId="{7DA6D226-0ED6-466A-A1C2-0F5EE048CBAD}" dt="2022-10-03T02:48:31.719" v="304" actId="207"/>
          <ac:spMkLst>
            <pc:docMk/>
            <pc:sldMk cId="1160525614" sldId="265"/>
            <ac:spMk id="5" creationId="{66702CFA-4E2E-BB98-DDE2-7DB39050A321}"/>
          </ac:spMkLst>
        </pc:spChg>
        <pc:spChg chg="add mod">
          <ac:chgData name="Mirza Awal" userId="0bb4f240203b62f1" providerId="LiveId" clId="{7DA6D226-0ED6-466A-A1C2-0F5EE048CBAD}" dt="2022-10-03T02:53:15.406" v="328" actId="113"/>
          <ac:spMkLst>
            <pc:docMk/>
            <pc:sldMk cId="1160525614" sldId="265"/>
            <ac:spMk id="6" creationId="{AB5E3B49-1F01-0AF6-6D1D-50C29634B0AF}"/>
          </ac:spMkLst>
        </pc:spChg>
        <pc:spChg chg="del mod">
          <ac:chgData name="Mirza Awal" userId="0bb4f240203b62f1" providerId="LiveId" clId="{7DA6D226-0ED6-466A-A1C2-0F5EE048CBAD}" dt="2022-10-03T02:48:27.327" v="303"/>
          <ac:spMkLst>
            <pc:docMk/>
            <pc:sldMk cId="1160525614" sldId="265"/>
            <ac:spMk id="11" creationId="{E63E2D86-F6CF-F680-B78B-3FD4A01ACF93}"/>
          </ac:spMkLst>
        </pc:spChg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3121196296" sldId="265"/>
        </pc:sldMkLst>
      </pc:sldChg>
      <pc:sldChg chg="modSp add mod">
        <pc:chgData name="Mirza Awal" userId="0bb4f240203b62f1" providerId="LiveId" clId="{7DA6D226-0ED6-466A-A1C2-0F5EE048CBAD}" dt="2022-10-03T02:53:10.470" v="327" actId="113"/>
        <pc:sldMkLst>
          <pc:docMk/>
          <pc:sldMk cId="1911309127" sldId="266"/>
        </pc:sldMkLst>
        <pc:spChg chg="mod">
          <ac:chgData name="Mirza Awal" userId="0bb4f240203b62f1" providerId="LiveId" clId="{7DA6D226-0ED6-466A-A1C2-0F5EE048CBAD}" dt="2022-10-03T02:53:10.470" v="327" actId="113"/>
          <ac:spMkLst>
            <pc:docMk/>
            <pc:sldMk cId="1911309127" sldId="266"/>
            <ac:spMk id="6" creationId="{AB5E3B49-1F01-0AF6-6D1D-50C29634B0AF}"/>
          </ac:spMkLst>
        </pc:spChg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2691111791" sldId="266"/>
        </pc:sldMkLst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845183129" sldId="267"/>
        </pc:sldMkLst>
      </pc:sldChg>
      <pc:sldChg chg="modSp add mod">
        <pc:chgData name="Mirza Awal" userId="0bb4f240203b62f1" providerId="LiveId" clId="{7DA6D226-0ED6-466A-A1C2-0F5EE048CBAD}" dt="2022-10-03T02:53:05.047" v="326" actId="115"/>
        <pc:sldMkLst>
          <pc:docMk/>
          <pc:sldMk cId="2815075738" sldId="267"/>
        </pc:sldMkLst>
        <pc:spChg chg="mod">
          <ac:chgData name="Mirza Awal" userId="0bb4f240203b62f1" providerId="LiveId" clId="{7DA6D226-0ED6-466A-A1C2-0F5EE048CBAD}" dt="2022-10-03T02:53:05.047" v="326" actId="115"/>
          <ac:spMkLst>
            <pc:docMk/>
            <pc:sldMk cId="2815075738" sldId="267"/>
            <ac:spMk id="6" creationId="{AB5E3B49-1F01-0AF6-6D1D-50C29634B0AF}"/>
          </ac:spMkLst>
        </pc:spChg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2358829046" sldId="268"/>
        </pc:sldMkLst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1548043398" sldId="269"/>
        </pc:sldMkLst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1720726804" sldId="270"/>
        </pc:sldMkLst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1512065216" sldId="271"/>
        </pc:sldMkLst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2189419386" sldId="272"/>
        </pc:sldMkLst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113125737" sldId="273"/>
        </pc:sldMkLst>
      </pc:sldChg>
      <pc:sldChg chg="del">
        <pc:chgData name="Mirza Awal" userId="0bb4f240203b62f1" providerId="LiveId" clId="{7DA6D226-0ED6-466A-A1C2-0F5EE048CBAD}" dt="2022-10-02T23:15:57.521" v="0" actId="47"/>
        <pc:sldMkLst>
          <pc:docMk/>
          <pc:sldMk cId="3930968466" sldId="274"/>
        </pc:sldMkLst>
      </pc:sldChg>
    </pc:docChg>
  </pc:docChgLst>
  <pc:docChgLst>
    <pc:chgData name="Mirza Awal" userId="0bb4f240203b62f1" providerId="LiveId" clId="{87C05664-3857-4392-94E4-680BFE334D73}"/>
    <pc:docChg chg="custSel modSld">
      <pc:chgData name="Mirza Awal" userId="0bb4f240203b62f1" providerId="LiveId" clId="{87C05664-3857-4392-94E4-680BFE334D73}" dt="2022-04-02T16:29:45.969" v="179" actId="6549"/>
      <pc:docMkLst>
        <pc:docMk/>
      </pc:docMkLst>
      <pc:sldChg chg="modSp mod">
        <pc:chgData name="Mirza Awal" userId="0bb4f240203b62f1" providerId="LiveId" clId="{87C05664-3857-4392-94E4-680BFE334D73}" dt="2022-04-02T16:29:45.969" v="179" actId="6549"/>
        <pc:sldMkLst>
          <pc:docMk/>
          <pc:sldMk cId="2595200312" sldId="256"/>
        </pc:sldMkLst>
        <pc:spChg chg="mod">
          <ac:chgData name="Mirza Awal" userId="0bb4f240203b62f1" providerId="LiveId" clId="{87C05664-3857-4392-94E4-680BFE334D73}" dt="2022-04-02T16:18:20.915" v="12" actId="313"/>
          <ac:spMkLst>
            <pc:docMk/>
            <pc:sldMk cId="2595200312" sldId="256"/>
            <ac:spMk id="7" creationId="{3C5E7CC2-F9EB-4A7A-B97C-B734AA69FBCC}"/>
          </ac:spMkLst>
        </pc:spChg>
        <pc:spChg chg="mod">
          <ac:chgData name="Mirza Awal" userId="0bb4f240203b62f1" providerId="LiveId" clId="{87C05664-3857-4392-94E4-680BFE334D73}" dt="2022-04-02T16:19:33.521" v="13"/>
          <ac:spMkLst>
            <pc:docMk/>
            <pc:sldMk cId="2595200312" sldId="256"/>
            <ac:spMk id="13" creationId="{8EC4A394-875C-44F5-A1C7-B9DD5B10F3B8}"/>
          </ac:spMkLst>
        </pc:spChg>
        <pc:spChg chg="mod">
          <ac:chgData name="Mirza Awal" userId="0bb4f240203b62f1" providerId="LiveId" clId="{87C05664-3857-4392-94E4-680BFE334D73}" dt="2022-04-02T16:20:47.528" v="20"/>
          <ac:spMkLst>
            <pc:docMk/>
            <pc:sldMk cId="2595200312" sldId="256"/>
            <ac:spMk id="17" creationId="{BCD0D8CD-0A82-41D1-A574-95EBB5B66783}"/>
          </ac:spMkLst>
        </pc:spChg>
        <pc:spChg chg="mod">
          <ac:chgData name="Mirza Awal" userId="0bb4f240203b62f1" providerId="LiveId" clId="{87C05664-3857-4392-94E4-680BFE334D73}" dt="2022-04-02T16:21:02.177" v="42" actId="20577"/>
          <ac:spMkLst>
            <pc:docMk/>
            <pc:sldMk cId="2595200312" sldId="256"/>
            <ac:spMk id="20" creationId="{3B2D59B9-1959-4655-A415-2EDA64751556}"/>
          </ac:spMkLst>
        </pc:spChg>
        <pc:spChg chg="mod">
          <ac:chgData name="Mirza Awal" userId="0bb4f240203b62f1" providerId="LiveId" clId="{87C05664-3857-4392-94E4-680BFE334D73}" dt="2022-04-02T16:22:11.999" v="79" actId="20577"/>
          <ac:spMkLst>
            <pc:docMk/>
            <pc:sldMk cId="2595200312" sldId="256"/>
            <ac:spMk id="23" creationId="{60829EDB-1279-48F2-B457-4501DB99D4D9}"/>
          </ac:spMkLst>
        </pc:spChg>
        <pc:spChg chg="mod">
          <ac:chgData name="Mirza Awal" userId="0bb4f240203b62f1" providerId="LiveId" clId="{87C05664-3857-4392-94E4-680BFE334D73}" dt="2022-04-02T16:22:36.537" v="80"/>
          <ac:spMkLst>
            <pc:docMk/>
            <pc:sldMk cId="2595200312" sldId="256"/>
            <ac:spMk id="26" creationId="{2076FFB5-8455-4B55-8D13-AEBC7D6D0CDA}"/>
          </ac:spMkLst>
        </pc:spChg>
        <pc:spChg chg="mod">
          <ac:chgData name="Mirza Awal" userId="0bb4f240203b62f1" providerId="LiveId" clId="{87C05664-3857-4392-94E4-680BFE334D73}" dt="2022-04-02T16:23:31.337" v="87"/>
          <ac:spMkLst>
            <pc:docMk/>
            <pc:sldMk cId="2595200312" sldId="256"/>
            <ac:spMk id="29" creationId="{477A681C-948F-46E3-A613-F42F10CE428A}"/>
          </ac:spMkLst>
        </pc:spChg>
        <pc:spChg chg="mod">
          <ac:chgData name="Mirza Awal" userId="0bb4f240203b62f1" providerId="LiveId" clId="{87C05664-3857-4392-94E4-680BFE334D73}" dt="2022-04-02T16:25:31.443" v="109" actId="20577"/>
          <ac:spMkLst>
            <pc:docMk/>
            <pc:sldMk cId="2595200312" sldId="256"/>
            <ac:spMk id="32" creationId="{D5926C2E-F96F-4A8A-8657-A5F1527EB196}"/>
          </ac:spMkLst>
        </pc:spChg>
        <pc:spChg chg="mod">
          <ac:chgData name="Mirza Awal" userId="0bb4f240203b62f1" providerId="LiveId" clId="{87C05664-3857-4392-94E4-680BFE334D73}" dt="2022-04-02T16:25:37.676" v="115"/>
          <ac:spMkLst>
            <pc:docMk/>
            <pc:sldMk cId="2595200312" sldId="256"/>
            <ac:spMk id="35" creationId="{04C8308D-21F6-4312-B770-5EFA5E639CF2}"/>
          </ac:spMkLst>
        </pc:spChg>
        <pc:spChg chg="mod">
          <ac:chgData name="Mirza Awal" userId="0bb4f240203b62f1" providerId="LiveId" clId="{87C05664-3857-4392-94E4-680BFE334D73}" dt="2022-04-02T16:26:20.900" v="122" actId="20577"/>
          <ac:spMkLst>
            <pc:docMk/>
            <pc:sldMk cId="2595200312" sldId="256"/>
            <ac:spMk id="44" creationId="{1BB6AA17-D3F2-4E3B-8ACC-C63388F08B9E}"/>
          </ac:spMkLst>
        </pc:spChg>
        <pc:spChg chg="mod">
          <ac:chgData name="Mirza Awal" userId="0bb4f240203b62f1" providerId="LiveId" clId="{87C05664-3857-4392-94E4-680BFE334D73}" dt="2022-04-02T16:27:27.843" v="158" actId="20577"/>
          <ac:spMkLst>
            <pc:docMk/>
            <pc:sldMk cId="2595200312" sldId="256"/>
            <ac:spMk id="47" creationId="{8417598E-94CC-4088-BD18-96278D882E54}"/>
          </ac:spMkLst>
        </pc:spChg>
        <pc:spChg chg="mod">
          <ac:chgData name="Mirza Awal" userId="0bb4f240203b62f1" providerId="LiveId" clId="{87C05664-3857-4392-94E4-680BFE334D73}" dt="2022-04-02T16:29:45.969" v="179" actId="6549"/>
          <ac:spMkLst>
            <pc:docMk/>
            <pc:sldMk cId="2595200312" sldId="256"/>
            <ac:spMk id="50" creationId="{D81C3ACE-E18E-48BF-867A-1C54B5C13539}"/>
          </ac:spMkLst>
        </pc:spChg>
      </pc:sldChg>
    </pc:docChg>
  </pc:docChgLst>
  <pc:docChgLst>
    <pc:chgData name="Mirza Awal" userId="0bb4f240203b62f1" providerId="LiveId" clId="{DE4FE65A-3D90-4C36-939D-777718B2F11C}"/>
    <pc:docChg chg="undo custSel addSld delSld modSld">
      <pc:chgData name="Mirza Awal" userId="0bb4f240203b62f1" providerId="LiveId" clId="{DE4FE65A-3D90-4C36-939D-777718B2F11C}" dt="2022-10-23T23:22:43.811" v="334" actId="1076"/>
      <pc:docMkLst>
        <pc:docMk/>
      </pc:docMkLst>
      <pc:sldChg chg="addSp delSp modSp mod">
        <pc:chgData name="Mirza Awal" userId="0bb4f240203b62f1" providerId="LiveId" clId="{DE4FE65A-3D90-4C36-939D-777718B2F11C}" dt="2022-10-23T22:41:27.491" v="71" actId="20577"/>
        <pc:sldMkLst>
          <pc:docMk/>
          <pc:sldMk cId="4030207818" sldId="257"/>
        </pc:sldMkLst>
        <pc:spChg chg="mod">
          <ac:chgData name="Mirza Awal" userId="0bb4f240203b62f1" providerId="LiveId" clId="{DE4FE65A-3D90-4C36-939D-777718B2F11C}" dt="2022-10-23T20:26:59.423" v="30" actId="1076"/>
          <ac:spMkLst>
            <pc:docMk/>
            <pc:sldMk cId="4030207818" sldId="257"/>
            <ac:spMk id="4" creationId="{3B474F49-EB74-0DDE-E722-DBB4276AFEFB}"/>
          </ac:spMkLst>
        </pc:spChg>
        <pc:spChg chg="mod">
          <ac:chgData name="Mirza Awal" userId="0bb4f240203b62f1" providerId="LiveId" clId="{DE4FE65A-3D90-4C36-939D-777718B2F11C}" dt="2022-10-23T22:40:11.137" v="47" actId="1076"/>
          <ac:spMkLst>
            <pc:docMk/>
            <pc:sldMk cId="4030207818" sldId="257"/>
            <ac:spMk id="5" creationId="{66702CFA-4E2E-BB98-DDE2-7DB39050A321}"/>
          </ac:spMkLst>
        </pc:spChg>
        <pc:spChg chg="add mod">
          <ac:chgData name="Mirza Awal" userId="0bb4f240203b62f1" providerId="LiveId" clId="{DE4FE65A-3D90-4C36-939D-777718B2F11C}" dt="2022-10-23T22:40:38.913" v="53"/>
          <ac:spMkLst>
            <pc:docMk/>
            <pc:sldMk cId="4030207818" sldId="257"/>
            <ac:spMk id="6" creationId="{0EDBB833-ECA6-958C-02A9-FB5A8CC66923}"/>
          </ac:spMkLst>
        </pc:spChg>
        <pc:spChg chg="del">
          <ac:chgData name="Mirza Awal" userId="0bb4f240203b62f1" providerId="LiveId" clId="{DE4FE65A-3D90-4C36-939D-777718B2F11C}" dt="2022-10-23T20:26:23.482" v="4" actId="478"/>
          <ac:spMkLst>
            <pc:docMk/>
            <pc:sldMk cId="4030207818" sldId="257"/>
            <ac:spMk id="7" creationId="{63E21C12-0141-066B-9289-3E53980727E6}"/>
          </ac:spMkLst>
        </pc:spChg>
        <pc:spChg chg="del mod">
          <ac:chgData name="Mirza Awal" userId="0bb4f240203b62f1" providerId="LiveId" clId="{DE4FE65A-3D90-4C36-939D-777718B2F11C}" dt="2022-10-23T20:26:21.693" v="3" actId="478"/>
          <ac:spMkLst>
            <pc:docMk/>
            <pc:sldMk cId="4030207818" sldId="257"/>
            <ac:spMk id="9" creationId="{E309C3F4-3D96-CE60-F2CE-64F2B1B780FE}"/>
          </ac:spMkLst>
        </pc:spChg>
        <pc:spChg chg="add mod">
          <ac:chgData name="Mirza Awal" userId="0bb4f240203b62f1" providerId="LiveId" clId="{DE4FE65A-3D90-4C36-939D-777718B2F11C}" dt="2022-10-23T22:40:48.111" v="56" actId="14100"/>
          <ac:spMkLst>
            <pc:docMk/>
            <pc:sldMk cId="4030207818" sldId="257"/>
            <ac:spMk id="11" creationId="{8C3002BF-8DC9-AFAE-F29D-ED13D5CB7E94}"/>
          </ac:spMkLst>
        </pc:spChg>
        <pc:spChg chg="add mod">
          <ac:chgData name="Mirza Awal" userId="0bb4f240203b62f1" providerId="LiveId" clId="{DE4FE65A-3D90-4C36-939D-777718B2F11C}" dt="2022-10-23T22:41:27.491" v="71" actId="20577"/>
          <ac:spMkLst>
            <pc:docMk/>
            <pc:sldMk cId="4030207818" sldId="257"/>
            <ac:spMk id="13" creationId="{F6CCAD3B-753A-2922-0EB6-F6785C31C664}"/>
          </ac:spMkLst>
        </pc:spChg>
        <pc:picChg chg="del">
          <ac:chgData name="Mirza Awal" userId="0bb4f240203b62f1" providerId="LiveId" clId="{DE4FE65A-3D90-4C36-939D-777718B2F11C}" dt="2022-10-23T20:26:19.689" v="1" actId="478"/>
          <ac:picMkLst>
            <pc:docMk/>
            <pc:sldMk cId="4030207818" sldId="257"/>
            <ac:picMk id="10" creationId="{E7987BF9-E8DE-F339-A5C0-B7F54F5EC9C5}"/>
          </ac:picMkLst>
        </pc:picChg>
      </pc:sldChg>
      <pc:sldChg chg="addSp delSp modSp add mod">
        <pc:chgData name="Mirza Awal" userId="0bb4f240203b62f1" providerId="LiveId" clId="{DE4FE65A-3D90-4C36-939D-777718B2F11C}" dt="2022-10-23T22:44:22.514" v="167" actId="948"/>
        <pc:sldMkLst>
          <pc:docMk/>
          <pc:sldMk cId="586552982" sldId="258"/>
        </pc:sldMkLst>
        <pc:spChg chg="del">
          <ac:chgData name="Mirza Awal" userId="0bb4f240203b62f1" providerId="LiveId" clId="{DE4FE65A-3D90-4C36-939D-777718B2F11C}" dt="2022-10-23T22:42:54.873" v="138" actId="478"/>
          <ac:spMkLst>
            <pc:docMk/>
            <pc:sldMk cId="586552982" sldId="258"/>
            <ac:spMk id="5" creationId="{66702CFA-4E2E-BB98-DDE2-7DB39050A321}"/>
          </ac:spMkLst>
        </pc:spChg>
        <pc:spChg chg="mod">
          <ac:chgData name="Mirza Awal" userId="0bb4f240203b62f1" providerId="LiveId" clId="{DE4FE65A-3D90-4C36-939D-777718B2F11C}" dt="2022-10-23T22:42:59.180" v="140" actId="20577"/>
          <ac:spMkLst>
            <pc:docMk/>
            <pc:sldMk cId="586552982" sldId="258"/>
            <ac:spMk id="6" creationId="{0EDBB833-ECA6-958C-02A9-FB5A8CC66923}"/>
          </ac:spMkLst>
        </pc:spChg>
        <pc:spChg chg="add mod">
          <ac:chgData name="Mirza Awal" userId="0bb4f240203b62f1" providerId="LiveId" clId="{DE4FE65A-3D90-4C36-939D-777718B2F11C}" dt="2022-10-23T22:44:22.514" v="167" actId="948"/>
          <ac:spMkLst>
            <pc:docMk/>
            <pc:sldMk cId="586552982" sldId="258"/>
            <ac:spMk id="7" creationId="{2F0946D5-1331-65E5-5237-8F87929C5895}"/>
          </ac:spMkLst>
        </pc:spChg>
        <pc:spChg chg="del">
          <ac:chgData name="Mirza Awal" userId="0bb4f240203b62f1" providerId="LiveId" clId="{DE4FE65A-3D90-4C36-939D-777718B2F11C}" dt="2022-10-23T22:41:45.574" v="73" actId="478"/>
          <ac:spMkLst>
            <pc:docMk/>
            <pc:sldMk cId="586552982" sldId="258"/>
            <ac:spMk id="11" creationId="{8C3002BF-8DC9-AFAE-F29D-ED13D5CB7E94}"/>
          </ac:spMkLst>
        </pc:spChg>
        <pc:spChg chg="del">
          <ac:chgData name="Mirza Awal" userId="0bb4f240203b62f1" providerId="LiveId" clId="{DE4FE65A-3D90-4C36-939D-777718B2F11C}" dt="2022-10-23T22:41:47.278" v="74" actId="478"/>
          <ac:spMkLst>
            <pc:docMk/>
            <pc:sldMk cId="586552982" sldId="258"/>
            <ac:spMk id="13" creationId="{F6CCAD3B-753A-2922-0EB6-F6785C31C664}"/>
          </ac:spMkLst>
        </pc:spChg>
      </pc:sldChg>
      <pc:sldChg chg="del">
        <pc:chgData name="Mirza Awal" userId="0bb4f240203b62f1" providerId="LiveId" clId="{DE4FE65A-3D90-4C36-939D-777718B2F11C}" dt="2022-10-23T20:26:16.430" v="0" actId="47"/>
        <pc:sldMkLst>
          <pc:docMk/>
          <pc:sldMk cId="3344755091" sldId="258"/>
        </pc:sldMkLst>
      </pc:sldChg>
      <pc:sldChg chg="addSp delSp modSp add mod">
        <pc:chgData name="Mirza Awal" userId="0bb4f240203b62f1" providerId="LiveId" clId="{DE4FE65A-3D90-4C36-939D-777718B2F11C}" dt="2022-10-23T22:47:23.702" v="192" actId="115"/>
        <pc:sldMkLst>
          <pc:docMk/>
          <pc:sldMk cId="2838846814" sldId="259"/>
        </pc:sldMkLst>
        <pc:spChg chg="add mod">
          <ac:chgData name="Mirza Awal" userId="0bb4f240203b62f1" providerId="LiveId" clId="{DE4FE65A-3D90-4C36-939D-777718B2F11C}" dt="2022-10-23T22:45:55.776" v="186" actId="1076"/>
          <ac:spMkLst>
            <pc:docMk/>
            <pc:sldMk cId="2838846814" sldId="259"/>
            <ac:spMk id="5" creationId="{4240C671-ED98-FE9A-3CAC-3B6F706976BE}"/>
          </ac:spMkLst>
        </pc:spChg>
        <pc:spChg chg="mod">
          <ac:chgData name="Mirza Awal" userId="0bb4f240203b62f1" providerId="LiveId" clId="{DE4FE65A-3D90-4C36-939D-777718B2F11C}" dt="2022-10-23T22:45:28.135" v="184" actId="1076"/>
          <ac:spMkLst>
            <pc:docMk/>
            <pc:sldMk cId="2838846814" sldId="259"/>
            <ac:spMk id="6" creationId="{0EDBB833-ECA6-958C-02A9-FB5A8CC66923}"/>
          </ac:spMkLst>
        </pc:spChg>
        <pc:spChg chg="del">
          <ac:chgData name="Mirza Awal" userId="0bb4f240203b62f1" providerId="LiveId" clId="{DE4FE65A-3D90-4C36-939D-777718B2F11C}" dt="2022-10-23T22:44:45.441" v="169" actId="478"/>
          <ac:spMkLst>
            <pc:docMk/>
            <pc:sldMk cId="2838846814" sldId="259"/>
            <ac:spMk id="7" creationId="{2F0946D5-1331-65E5-5237-8F87929C5895}"/>
          </ac:spMkLst>
        </pc:spChg>
        <pc:spChg chg="add mod">
          <ac:chgData name="Mirza Awal" userId="0bb4f240203b62f1" providerId="LiveId" clId="{DE4FE65A-3D90-4C36-939D-777718B2F11C}" dt="2022-10-23T22:47:23.702" v="192" actId="115"/>
          <ac:spMkLst>
            <pc:docMk/>
            <pc:sldMk cId="2838846814" sldId="259"/>
            <ac:spMk id="9" creationId="{0DE63375-AFCF-C883-E79C-A2B93E664932}"/>
          </ac:spMkLst>
        </pc:spChg>
      </pc:sldChg>
      <pc:sldChg chg="del">
        <pc:chgData name="Mirza Awal" userId="0bb4f240203b62f1" providerId="LiveId" clId="{DE4FE65A-3D90-4C36-939D-777718B2F11C}" dt="2022-10-23T20:26:16.430" v="0" actId="47"/>
        <pc:sldMkLst>
          <pc:docMk/>
          <pc:sldMk cId="4008709989" sldId="259"/>
        </pc:sldMkLst>
      </pc:sldChg>
      <pc:sldChg chg="del">
        <pc:chgData name="Mirza Awal" userId="0bb4f240203b62f1" providerId="LiveId" clId="{DE4FE65A-3D90-4C36-939D-777718B2F11C}" dt="2022-10-23T20:26:16.430" v="0" actId="47"/>
        <pc:sldMkLst>
          <pc:docMk/>
          <pc:sldMk cId="2665866158" sldId="260"/>
        </pc:sldMkLst>
      </pc:sldChg>
      <pc:sldChg chg="addSp delSp modSp add mod">
        <pc:chgData name="Mirza Awal" userId="0bb4f240203b62f1" providerId="LiveId" clId="{DE4FE65A-3D90-4C36-939D-777718B2F11C}" dt="2022-10-23T22:57:49.266" v="262" actId="1076"/>
        <pc:sldMkLst>
          <pc:docMk/>
          <pc:sldMk cId="3691286243" sldId="260"/>
        </pc:sldMkLst>
        <pc:spChg chg="add del">
          <ac:chgData name="Mirza Awal" userId="0bb4f240203b62f1" providerId="LiveId" clId="{DE4FE65A-3D90-4C36-939D-777718B2F11C}" dt="2022-10-23T22:47:59.766" v="197" actId="478"/>
          <ac:spMkLst>
            <pc:docMk/>
            <pc:sldMk cId="3691286243" sldId="260"/>
            <ac:spMk id="3" creationId="{530329EB-E8CB-706F-C570-45DD97F30A32}"/>
          </ac:spMkLst>
        </pc:spChg>
        <pc:spChg chg="del">
          <ac:chgData name="Mirza Awal" userId="0bb4f240203b62f1" providerId="LiveId" clId="{DE4FE65A-3D90-4C36-939D-777718B2F11C}" dt="2022-10-23T22:47:45.559" v="195" actId="478"/>
          <ac:spMkLst>
            <pc:docMk/>
            <pc:sldMk cId="3691286243" sldId="260"/>
            <ac:spMk id="5" creationId="{4240C671-ED98-FE9A-3CAC-3B6F706976BE}"/>
          </ac:spMkLst>
        </pc:spChg>
        <pc:spChg chg="add del mod">
          <ac:chgData name="Mirza Awal" userId="0bb4f240203b62f1" providerId="LiveId" clId="{DE4FE65A-3D90-4C36-939D-777718B2F11C}" dt="2022-10-23T22:49:32.232" v="204" actId="478"/>
          <ac:spMkLst>
            <pc:docMk/>
            <pc:sldMk cId="3691286243" sldId="260"/>
            <ac:spMk id="7" creationId="{F2935E65-BA7A-E2FD-109C-04E07EC314C5}"/>
          </ac:spMkLst>
        </pc:spChg>
        <pc:spChg chg="add del mod">
          <ac:chgData name="Mirza Awal" userId="0bb4f240203b62f1" providerId="LiveId" clId="{DE4FE65A-3D90-4C36-939D-777718B2F11C}" dt="2022-10-23T22:49:32.232" v="204" actId="478"/>
          <ac:spMkLst>
            <pc:docMk/>
            <pc:sldMk cId="3691286243" sldId="260"/>
            <ac:spMk id="8" creationId="{207B265B-BE26-3662-EC15-CFA960B6DCBD}"/>
          </ac:spMkLst>
        </pc:spChg>
        <pc:spChg chg="del">
          <ac:chgData name="Mirza Awal" userId="0bb4f240203b62f1" providerId="LiveId" clId="{DE4FE65A-3D90-4C36-939D-777718B2F11C}" dt="2022-10-23T22:47:43.843" v="194" actId="478"/>
          <ac:spMkLst>
            <pc:docMk/>
            <pc:sldMk cId="3691286243" sldId="260"/>
            <ac:spMk id="9" creationId="{0DE63375-AFCF-C883-E79C-A2B93E664932}"/>
          </ac:spMkLst>
        </pc:spChg>
        <pc:spChg chg="add del mod">
          <ac:chgData name="Mirza Awal" userId="0bb4f240203b62f1" providerId="LiveId" clId="{DE4FE65A-3D90-4C36-939D-777718B2F11C}" dt="2022-10-23T22:49:32.232" v="204" actId="478"/>
          <ac:spMkLst>
            <pc:docMk/>
            <pc:sldMk cId="3691286243" sldId="260"/>
            <ac:spMk id="10" creationId="{EA6E8A86-C916-02CA-ADC8-4B647368402C}"/>
          </ac:spMkLst>
        </pc:spChg>
        <pc:spChg chg="add del mod">
          <ac:chgData name="Mirza Awal" userId="0bb4f240203b62f1" providerId="LiveId" clId="{DE4FE65A-3D90-4C36-939D-777718B2F11C}" dt="2022-10-23T22:49:32.232" v="204" actId="478"/>
          <ac:spMkLst>
            <pc:docMk/>
            <pc:sldMk cId="3691286243" sldId="260"/>
            <ac:spMk id="11" creationId="{018A271D-647C-1459-7571-2A27A870EF58}"/>
          </ac:spMkLst>
        </pc:spChg>
        <pc:spChg chg="add del mod">
          <ac:chgData name="Mirza Awal" userId="0bb4f240203b62f1" providerId="LiveId" clId="{DE4FE65A-3D90-4C36-939D-777718B2F11C}" dt="2022-10-23T22:49:32.232" v="204" actId="478"/>
          <ac:spMkLst>
            <pc:docMk/>
            <pc:sldMk cId="3691286243" sldId="260"/>
            <ac:spMk id="12" creationId="{BA266C85-D512-8838-2DDA-283E74DEB4EF}"/>
          </ac:spMkLst>
        </pc:spChg>
        <pc:spChg chg="add del mod">
          <ac:chgData name="Mirza Awal" userId="0bb4f240203b62f1" providerId="LiveId" clId="{DE4FE65A-3D90-4C36-939D-777718B2F11C}" dt="2022-10-23T22:49:32.232" v="204" actId="478"/>
          <ac:spMkLst>
            <pc:docMk/>
            <pc:sldMk cId="3691286243" sldId="260"/>
            <ac:spMk id="13" creationId="{D8BC03FC-D1BB-4E64-1859-6C66AA19AC3B}"/>
          </ac:spMkLst>
        </pc:spChg>
        <pc:spChg chg="add del mod">
          <ac:chgData name="Mirza Awal" userId="0bb4f240203b62f1" providerId="LiveId" clId="{DE4FE65A-3D90-4C36-939D-777718B2F11C}" dt="2022-10-23T22:49:32.232" v="204" actId="478"/>
          <ac:spMkLst>
            <pc:docMk/>
            <pc:sldMk cId="3691286243" sldId="260"/>
            <ac:spMk id="14" creationId="{54719981-FE49-4541-0CDA-1F567E1CD899}"/>
          </ac:spMkLst>
        </pc:spChg>
        <pc:spChg chg="add mod">
          <ac:chgData name="Mirza Awal" userId="0bb4f240203b62f1" providerId="LiveId" clId="{DE4FE65A-3D90-4C36-939D-777718B2F11C}" dt="2022-10-23T22:48:46.814" v="199" actId="1076"/>
          <ac:spMkLst>
            <pc:docMk/>
            <pc:sldMk cId="3691286243" sldId="260"/>
            <ac:spMk id="15" creationId="{79B51F9B-3FAC-D4A7-3F0F-14DBDAEF5F80}"/>
          </ac:spMkLst>
        </pc:spChg>
        <pc:spChg chg="add del mod">
          <ac:chgData name="Mirza Awal" userId="0bb4f240203b62f1" providerId="LiveId" clId="{DE4FE65A-3D90-4C36-939D-777718B2F11C}" dt="2022-10-23T22:49:28.959" v="203" actId="478"/>
          <ac:spMkLst>
            <pc:docMk/>
            <pc:sldMk cId="3691286243" sldId="260"/>
            <ac:spMk id="16" creationId="{A2F34E7C-D8EC-E7E9-6C08-96D3784C133E}"/>
          </ac:spMkLst>
        </pc:spChg>
        <pc:spChg chg="add mod topLvl">
          <ac:chgData name="Mirza Awal" userId="0bb4f240203b62f1" providerId="LiveId" clId="{DE4FE65A-3D90-4C36-939D-777718B2F11C}" dt="2022-10-23T22:56:39.716" v="260" actId="338"/>
          <ac:spMkLst>
            <pc:docMk/>
            <pc:sldMk cId="3691286243" sldId="260"/>
            <ac:spMk id="17" creationId="{E86769FA-04CA-A97D-F6ED-3CF82F3AEDE7}"/>
          </ac:spMkLst>
        </pc:spChg>
        <pc:spChg chg="add mod topLvl">
          <ac:chgData name="Mirza Awal" userId="0bb4f240203b62f1" providerId="LiveId" clId="{DE4FE65A-3D90-4C36-939D-777718B2F11C}" dt="2022-10-23T22:56:39.716" v="260" actId="338"/>
          <ac:spMkLst>
            <pc:docMk/>
            <pc:sldMk cId="3691286243" sldId="260"/>
            <ac:spMk id="18" creationId="{416E5DC9-285C-0A5B-65B0-45B8D1C0F994}"/>
          </ac:spMkLst>
        </pc:spChg>
        <pc:spChg chg="add mod topLvl">
          <ac:chgData name="Mirza Awal" userId="0bb4f240203b62f1" providerId="LiveId" clId="{DE4FE65A-3D90-4C36-939D-777718B2F11C}" dt="2022-10-23T22:56:39.716" v="260" actId="338"/>
          <ac:spMkLst>
            <pc:docMk/>
            <pc:sldMk cId="3691286243" sldId="260"/>
            <ac:spMk id="19" creationId="{D38F7C9B-43C7-B5B0-0EA5-1AF049CABA84}"/>
          </ac:spMkLst>
        </pc:spChg>
        <pc:spChg chg="add mod topLvl">
          <ac:chgData name="Mirza Awal" userId="0bb4f240203b62f1" providerId="LiveId" clId="{DE4FE65A-3D90-4C36-939D-777718B2F11C}" dt="2022-10-23T22:56:39.716" v="260" actId="338"/>
          <ac:spMkLst>
            <pc:docMk/>
            <pc:sldMk cId="3691286243" sldId="260"/>
            <ac:spMk id="20" creationId="{F6BAFF4F-98C6-D58A-992D-6BBB3547A184}"/>
          </ac:spMkLst>
        </pc:spChg>
        <pc:grpChg chg="add del mod">
          <ac:chgData name="Mirza Awal" userId="0bb4f240203b62f1" providerId="LiveId" clId="{DE4FE65A-3D90-4C36-939D-777718B2F11C}" dt="2022-10-23T22:56:22.928" v="259" actId="165"/>
          <ac:grpSpMkLst>
            <pc:docMk/>
            <pc:sldMk cId="3691286243" sldId="260"/>
            <ac:grpSpMk id="29" creationId="{6164920A-41E0-819E-AFCA-7D790E37DC3B}"/>
          </ac:grpSpMkLst>
        </pc:grpChg>
        <pc:grpChg chg="add mod">
          <ac:chgData name="Mirza Awal" userId="0bb4f240203b62f1" providerId="LiveId" clId="{DE4FE65A-3D90-4C36-939D-777718B2F11C}" dt="2022-10-23T22:56:39.716" v="260" actId="338"/>
          <ac:grpSpMkLst>
            <pc:docMk/>
            <pc:sldMk cId="3691286243" sldId="260"/>
            <ac:grpSpMk id="30" creationId="{357D9BCD-F7ED-842D-F3CD-5D8B56AD0E21}"/>
          </ac:grpSpMkLst>
        </pc:grpChg>
        <pc:picChg chg="add mod">
          <ac:chgData name="Mirza Awal" userId="0bb4f240203b62f1" providerId="LiveId" clId="{DE4FE65A-3D90-4C36-939D-777718B2F11C}" dt="2022-10-23T22:57:49.266" v="262" actId="1076"/>
          <ac:picMkLst>
            <pc:docMk/>
            <pc:sldMk cId="3691286243" sldId="260"/>
            <ac:picMk id="31" creationId="{C8B67051-C9BF-E9A2-EEFA-8AD03ACC462F}"/>
          </ac:picMkLst>
        </pc:picChg>
        <pc:cxnChg chg="add mod topLvl">
          <ac:chgData name="Mirza Awal" userId="0bb4f240203b62f1" providerId="LiveId" clId="{DE4FE65A-3D90-4C36-939D-777718B2F11C}" dt="2022-10-23T22:56:39.716" v="260" actId="338"/>
          <ac:cxnSpMkLst>
            <pc:docMk/>
            <pc:sldMk cId="3691286243" sldId="260"/>
            <ac:cxnSpMk id="22" creationId="{805E7569-F431-BE67-6B0A-2E776CE63370}"/>
          </ac:cxnSpMkLst>
        </pc:cxnChg>
        <pc:cxnChg chg="add mod topLvl">
          <ac:chgData name="Mirza Awal" userId="0bb4f240203b62f1" providerId="LiveId" clId="{DE4FE65A-3D90-4C36-939D-777718B2F11C}" dt="2022-10-23T22:56:39.716" v="260" actId="338"/>
          <ac:cxnSpMkLst>
            <pc:docMk/>
            <pc:sldMk cId="3691286243" sldId="260"/>
            <ac:cxnSpMk id="24" creationId="{26C8E757-855E-ABA0-9052-0E42385B40C5}"/>
          </ac:cxnSpMkLst>
        </pc:cxnChg>
        <pc:cxnChg chg="add mod topLvl">
          <ac:chgData name="Mirza Awal" userId="0bb4f240203b62f1" providerId="LiveId" clId="{DE4FE65A-3D90-4C36-939D-777718B2F11C}" dt="2022-10-23T22:56:39.716" v="260" actId="338"/>
          <ac:cxnSpMkLst>
            <pc:docMk/>
            <pc:sldMk cId="3691286243" sldId="260"/>
            <ac:cxnSpMk id="26" creationId="{B76941A6-5B82-6200-3654-B7B3B5E5CCBC}"/>
          </ac:cxnSpMkLst>
        </pc:cxnChg>
        <pc:cxnChg chg="add mod topLvl">
          <ac:chgData name="Mirza Awal" userId="0bb4f240203b62f1" providerId="LiveId" clId="{DE4FE65A-3D90-4C36-939D-777718B2F11C}" dt="2022-10-23T22:56:39.716" v="260" actId="338"/>
          <ac:cxnSpMkLst>
            <pc:docMk/>
            <pc:sldMk cId="3691286243" sldId="260"/>
            <ac:cxnSpMk id="28" creationId="{E25080FD-CED4-4011-2F82-1AF26AA0EC20}"/>
          </ac:cxnSpMkLst>
        </pc:cxnChg>
      </pc:sldChg>
      <pc:sldChg chg="add del">
        <pc:chgData name="Mirza Awal" userId="0bb4f240203b62f1" providerId="LiveId" clId="{DE4FE65A-3D90-4C36-939D-777718B2F11C}" dt="2022-10-23T22:50:40.844" v="217" actId="47"/>
        <pc:sldMkLst>
          <pc:docMk/>
          <pc:sldMk cId="1711458446" sldId="261"/>
        </pc:sldMkLst>
      </pc:sldChg>
      <pc:sldChg chg="addSp delSp modSp add mod">
        <pc:chgData name="Mirza Awal" userId="0bb4f240203b62f1" providerId="LiveId" clId="{DE4FE65A-3D90-4C36-939D-777718B2F11C}" dt="2022-10-23T23:18:57.553" v="288" actId="207"/>
        <pc:sldMkLst>
          <pc:docMk/>
          <pc:sldMk cId="1814241260" sldId="261"/>
        </pc:sldMkLst>
        <pc:spChg chg="add mod">
          <ac:chgData name="Mirza Awal" userId="0bb4f240203b62f1" providerId="LiveId" clId="{DE4FE65A-3D90-4C36-939D-777718B2F11C}" dt="2022-10-23T23:18:57.553" v="288" actId="207"/>
          <ac:spMkLst>
            <pc:docMk/>
            <pc:sldMk cId="1814241260" sldId="261"/>
            <ac:spMk id="5" creationId="{56DBA690-C5AD-B890-4945-4EF53A9A3ACB}"/>
          </ac:spMkLst>
        </pc:spChg>
        <pc:spChg chg="mod">
          <ac:chgData name="Mirza Awal" userId="0bb4f240203b62f1" providerId="LiveId" clId="{DE4FE65A-3D90-4C36-939D-777718B2F11C}" dt="2022-10-23T23:16:06.346" v="275" actId="14100"/>
          <ac:spMkLst>
            <pc:docMk/>
            <pc:sldMk cId="1814241260" sldId="261"/>
            <ac:spMk id="6" creationId="{0EDBB833-ECA6-958C-02A9-FB5A8CC66923}"/>
          </ac:spMkLst>
        </pc:spChg>
        <pc:grpChg chg="del">
          <ac:chgData name="Mirza Awal" userId="0bb4f240203b62f1" providerId="LiveId" clId="{DE4FE65A-3D90-4C36-939D-777718B2F11C}" dt="2022-10-23T23:14:40.974" v="265" actId="478"/>
          <ac:grpSpMkLst>
            <pc:docMk/>
            <pc:sldMk cId="1814241260" sldId="261"/>
            <ac:grpSpMk id="30" creationId="{357D9BCD-F7ED-842D-F3CD-5D8B56AD0E21}"/>
          </ac:grpSpMkLst>
        </pc:grpChg>
        <pc:picChg chg="del">
          <ac:chgData name="Mirza Awal" userId="0bb4f240203b62f1" providerId="LiveId" clId="{DE4FE65A-3D90-4C36-939D-777718B2F11C}" dt="2022-10-23T23:14:37.505" v="264" actId="478"/>
          <ac:picMkLst>
            <pc:docMk/>
            <pc:sldMk cId="1814241260" sldId="261"/>
            <ac:picMk id="31" creationId="{C8B67051-C9BF-E9A2-EEFA-8AD03ACC462F}"/>
          </ac:picMkLst>
        </pc:picChg>
        <pc:cxnChg chg="mod">
          <ac:chgData name="Mirza Awal" userId="0bb4f240203b62f1" providerId="LiveId" clId="{DE4FE65A-3D90-4C36-939D-777718B2F11C}" dt="2022-10-23T23:14:40.974" v="265" actId="478"/>
          <ac:cxnSpMkLst>
            <pc:docMk/>
            <pc:sldMk cId="1814241260" sldId="261"/>
            <ac:cxnSpMk id="22" creationId="{805E7569-F431-BE67-6B0A-2E776CE63370}"/>
          </ac:cxnSpMkLst>
        </pc:cxnChg>
        <pc:cxnChg chg="mod">
          <ac:chgData name="Mirza Awal" userId="0bb4f240203b62f1" providerId="LiveId" clId="{DE4FE65A-3D90-4C36-939D-777718B2F11C}" dt="2022-10-23T23:14:40.974" v="265" actId="478"/>
          <ac:cxnSpMkLst>
            <pc:docMk/>
            <pc:sldMk cId="1814241260" sldId="261"/>
            <ac:cxnSpMk id="24" creationId="{26C8E757-855E-ABA0-9052-0E42385B40C5}"/>
          </ac:cxnSpMkLst>
        </pc:cxnChg>
        <pc:cxnChg chg="mod">
          <ac:chgData name="Mirza Awal" userId="0bb4f240203b62f1" providerId="LiveId" clId="{DE4FE65A-3D90-4C36-939D-777718B2F11C}" dt="2022-10-23T23:14:40.974" v="265" actId="478"/>
          <ac:cxnSpMkLst>
            <pc:docMk/>
            <pc:sldMk cId="1814241260" sldId="261"/>
            <ac:cxnSpMk id="26" creationId="{B76941A6-5B82-6200-3654-B7B3B5E5CCBC}"/>
          </ac:cxnSpMkLst>
        </pc:cxnChg>
        <pc:cxnChg chg="mod">
          <ac:chgData name="Mirza Awal" userId="0bb4f240203b62f1" providerId="LiveId" clId="{DE4FE65A-3D90-4C36-939D-777718B2F11C}" dt="2022-10-23T23:14:40.974" v="265" actId="478"/>
          <ac:cxnSpMkLst>
            <pc:docMk/>
            <pc:sldMk cId="1814241260" sldId="261"/>
            <ac:cxnSpMk id="28" creationId="{E25080FD-CED4-4011-2F82-1AF26AA0EC20}"/>
          </ac:cxnSpMkLst>
        </pc:cxnChg>
      </pc:sldChg>
      <pc:sldChg chg="del">
        <pc:chgData name="Mirza Awal" userId="0bb4f240203b62f1" providerId="LiveId" clId="{DE4FE65A-3D90-4C36-939D-777718B2F11C}" dt="2022-10-23T20:26:16.430" v="0" actId="47"/>
        <pc:sldMkLst>
          <pc:docMk/>
          <pc:sldMk cId="808148040" sldId="262"/>
        </pc:sldMkLst>
      </pc:sldChg>
      <pc:sldChg chg="addSp delSp modSp add mod">
        <pc:chgData name="Mirza Awal" userId="0bb4f240203b62f1" providerId="LiveId" clId="{DE4FE65A-3D90-4C36-939D-777718B2F11C}" dt="2022-10-23T23:20:40.084" v="293" actId="14100"/>
        <pc:sldMkLst>
          <pc:docMk/>
          <pc:sldMk cId="2218470172" sldId="262"/>
        </pc:sldMkLst>
        <pc:spChg chg="del">
          <ac:chgData name="Mirza Awal" userId="0bb4f240203b62f1" providerId="LiveId" clId="{DE4FE65A-3D90-4C36-939D-777718B2F11C}" dt="2022-10-23T23:20:25.621" v="290" actId="478"/>
          <ac:spMkLst>
            <pc:docMk/>
            <pc:sldMk cId="2218470172" sldId="262"/>
            <ac:spMk id="5" creationId="{56DBA690-C5AD-B890-4945-4EF53A9A3ACB}"/>
          </ac:spMkLst>
        </pc:spChg>
        <pc:picChg chg="add mod">
          <ac:chgData name="Mirza Awal" userId="0bb4f240203b62f1" providerId="LiveId" clId="{DE4FE65A-3D90-4C36-939D-777718B2F11C}" dt="2022-10-23T23:20:40.084" v="293" actId="14100"/>
          <ac:picMkLst>
            <pc:docMk/>
            <pc:sldMk cId="2218470172" sldId="262"/>
            <ac:picMk id="3" creationId="{BAFF1241-FF2B-14A5-5E7A-C0101005BEE4}"/>
          </ac:picMkLst>
        </pc:picChg>
      </pc:sldChg>
      <pc:sldChg chg="del">
        <pc:chgData name="Mirza Awal" userId="0bb4f240203b62f1" providerId="LiveId" clId="{DE4FE65A-3D90-4C36-939D-777718B2F11C}" dt="2022-10-23T20:26:16.430" v="0" actId="47"/>
        <pc:sldMkLst>
          <pc:docMk/>
          <pc:sldMk cId="3272814740" sldId="263"/>
        </pc:sldMkLst>
      </pc:sldChg>
      <pc:sldChg chg="addSp delSp modSp add mod">
        <pc:chgData name="Mirza Awal" userId="0bb4f240203b62f1" providerId="LiveId" clId="{DE4FE65A-3D90-4C36-939D-777718B2F11C}" dt="2022-10-23T23:22:43.811" v="334" actId="1076"/>
        <pc:sldMkLst>
          <pc:docMk/>
          <pc:sldMk cId="3820497711" sldId="263"/>
        </pc:sldMkLst>
        <pc:spChg chg="mod">
          <ac:chgData name="Mirza Awal" userId="0bb4f240203b62f1" providerId="LiveId" clId="{DE4FE65A-3D90-4C36-939D-777718B2F11C}" dt="2022-10-23T23:22:18.939" v="329" actId="14100"/>
          <ac:spMkLst>
            <pc:docMk/>
            <pc:sldMk cId="3820497711" sldId="263"/>
            <ac:spMk id="6" creationId="{0EDBB833-ECA6-958C-02A9-FB5A8CC66923}"/>
          </ac:spMkLst>
        </pc:spChg>
        <pc:spChg chg="add mod">
          <ac:chgData name="Mirza Awal" userId="0bb4f240203b62f1" providerId="LiveId" clId="{DE4FE65A-3D90-4C36-939D-777718B2F11C}" dt="2022-10-23T23:22:43.811" v="334" actId="1076"/>
          <ac:spMkLst>
            <pc:docMk/>
            <pc:sldMk cId="3820497711" sldId="263"/>
            <ac:spMk id="7" creationId="{DEAB2C77-5DAE-1FA6-C288-F1138D4A7DA5}"/>
          </ac:spMkLst>
        </pc:spChg>
        <pc:picChg chg="del">
          <ac:chgData name="Mirza Awal" userId="0bb4f240203b62f1" providerId="LiveId" clId="{DE4FE65A-3D90-4C36-939D-777718B2F11C}" dt="2022-10-23T23:21:45.091" v="295" actId="478"/>
          <ac:picMkLst>
            <pc:docMk/>
            <pc:sldMk cId="3820497711" sldId="263"/>
            <ac:picMk id="3" creationId="{BAFF1241-FF2B-14A5-5E7A-C0101005BEE4}"/>
          </ac:picMkLst>
        </pc:picChg>
      </pc:sldChg>
      <pc:sldChg chg="del">
        <pc:chgData name="Mirza Awal" userId="0bb4f240203b62f1" providerId="LiveId" clId="{DE4FE65A-3D90-4C36-939D-777718B2F11C}" dt="2022-10-23T20:26:16.430" v="0" actId="47"/>
        <pc:sldMkLst>
          <pc:docMk/>
          <pc:sldMk cId="3434077194" sldId="264"/>
        </pc:sldMkLst>
      </pc:sldChg>
    </pc:docChg>
  </pc:docChgLst>
  <pc:docChgLst>
    <pc:chgData name="Mirza Awal" userId="0bb4f240203b62f1" providerId="LiveId" clId="{6CD276F6-C6FA-4898-AAA4-0962FB5B0D34}"/>
    <pc:docChg chg="undo redo custSel addSld delSld modSld sldOrd">
      <pc:chgData name="Mirza Awal" userId="0bb4f240203b62f1" providerId="LiveId" clId="{6CD276F6-C6FA-4898-AAA4-0962FB5B0D34}" dt="2022-11-29T03:24:05.805" v="392" actId="15"/>
      <pc:docMkLst>
        <pc:docMk/>
      </pc:docMkLst>
      <pc:sldChg chg="addSp delSp modSp mod">
        <pc:chgData name="Mirza Awal" userId="0bb4f240203b62f1" providerId="LiveId" clId="{6CD276F6-C6FA-4898-AAA4-0962FB5B0D34}" dt="2022-11-20T13:17:41.946" v="130" actId="33524"/>
        <pc:sldMkLst>
          <pc:docMk/>
          <pc:sldMk cId="4030207818" sldId="257"/>
        </pc:sldMkLst>
        <pc:spChg chg="add mod">
          <ac:chgData name="Mirza Awal" userId="0bb4f240203b62f1" providerId="LiveId" clId="{6CD276F6-C6FA-4898-AAA4-0962FB5B0D34}" dt="2022-11-20T13:17:32.254" v="128" actId="1076"/>
          <ac:spMkLst>
            <pc:docMk/>
            <pc:sldMk cId="4030207818" sldId="257"/>
            <ac:spMk id="3" creationId="{CA1186EE-5E82-2CBA-6334-A9984BA15A93}"/>
          </ac:spMkLst>
        </pc:spChg>
        <pc:spChg chg="mod">
          <ac:chgData name="Mirza Awal" userId="0bb4f240203b62f1" providerId="LiveId" clId="{6CD276F6-C6FA-4898-AAA4-0962FB5B0D34}" dt="2022-10-27T03:37:25.599" v="12" actId="20577"/>
          <ac:spMkLst>
            <pc:docMk/>
            <pc:sldMk cId="4030207818" sldId="257"/>
            <ac:spMk id="4" creationId="{3B474F49-EB74-0DDE-E722-DBB4276AFEFB}"/>
          </ac:spMkLst>
        </pc:spChg>
        <pc:spChg chg="del mod">
          <ac:chgData name="Mirza Awal" userId="0bb4f240203b62f1" providerId="LiveId" clId="{6CD276F6-C6FA-4898-AAA4-0962FB5B0D34}" dt="2022-11-20T13:11:50.830" v="28" actId="478"/>
          <ac:spMkLst>
            <pc:docMk/>
            <pc:sldMk cId="4030207818" sldId="257"/>
            <ac:spMk id="6" creationId="{0EDBB833-ECA6-958C-02A9-FB5A8CC66923}"/>
          </ac:spMkLst>
        </pc:spChg>
        <pc:spChg chg="add mod">
          <ac:chgData name="Mirza Awal" userId="0bb4f240203b62f1" providerId="LiveId" clId="{6CD276F6-C6FA-4898-AAA4-0962FB5B0D34}" dt="2022-11-20T13:17:41.946" v="130" actId="33524"/>
          <ac:spMkLst>
            <pc:docMk/>
            <pc:sldMk cId="4030207818" sldId="257"/>
            <ac:spMk id="7" creationId="{3DC67FF1-E1C8-66F6-8737-3BF9F1CCAB91}"/>
          </ac:spMkLst>
        </pc:spChg>
        <pc:spChg chg="del">
          <ac:chgData name="Mirza Awal" userId="0bb4f240203b62f1" providerId="LiveId" clId="{6CD276F6-C6FA-4898-AAA4-0962FB5B0D34}" dt="2022-11-20T13:11:55.554" v="30" actId="478"/>
          <ac:spMkLst>
            <pc:docMk/>
            <pc:sldMk cId="4030207818" sldId="257"/>
            <ac:spMk id="8" creationId="{0E1B6E92-5147-CA00-F0EE-63F189C52BBC}"/>
          </ac:spMkLst>
        </pc:spChg>
        <pc:spChg chg="mod">
          <ac:chgData name="Mirza Awal" userId="0bb4f240203b62f1" providerId="LiveId" clId="{6CD276F6-C6FA-4898-AAA4-0962FB5B0D34}" dt="2022-11-20T13:17:21.956" v="127" actId="1076"/>
          <ac:spMkLst>
            <pc:docMk/>
            <pc:sldMk cId="4030207818" sldId="257"/>
            <ac:spMk id="9" creationId="{986E7E3C-7FAA-A944-D216-9AE7E60CF8BB}"/>
          </ac:spMkLst>
        </pc:spChg>
        <pc:spChg chg="del">
          <ac:chgData name="Mirza Awal" userId="0bb4f240203b62f1" providerId="LiveId" clId="{6CD276F6-C6FA-4898-AAA4-0962FB5B0D34}" dt="2022-11-20T13:11:52.935" v="29" actId="478"/>
          <ac:spMkLst>
            <pc:docMk/>
            <pc:sldMk cId="4030207818" sldId="257"/>
            <ac:spMk id="11" creationId="{8C3002BF-8DC9-AFAE-F29D-ED13D5CB7E94}"/>
          </ac:spMkLst>
        </pc:spChg>
        <pc:spChg chg="mod">
          <ac:chgData name="Mirza Awal" userId="0bb4f240203b62f1" providerId="LiveId" clId="{6CD276F6-C6FA-4898-AAA4-0962FB5B0D34}" dt="2022-11-20T13:17:21.956" v="127" actId="1076"/>
          <ac:spMkLst>
            <pc:docMk/>
            <pc:sldMk cId="4030207818" sldId="257"/>
            <ac:spMk id="12" creationId="{8CD22515-48A3-0FB9-76D5-CA35FA09F068}"/>
          </ac:spMkLst>
        </pc:spChg>
        <pc:picChg chg="add del mod">
          <ac:chgData name="Mirza Awal" userId="0bb4f240203b62f1" providerId="LiveId" clId="{6CD276F6-C6FA-4898-AAA4-0962FB5B0D34}" dt="2022-11-20T13:17:10.495" v="126" actId="478"/>
          <ac:picMkLst>
            <pc:docMk/>
            <pc:sldMk cId="4030207818" sldId="257"/>
            <ac:picMk id="10" creationId="{E890AA24-751F-77F6-295A-D4D2E01BE885}"/>
          </ac:picMkLst>
        </pc:picChg>
      </pc:sldChg>
      <pc:sldChg chg="addSp delSp modSp add mod">
        <pc:chgData name="Mirza Awal" userId="0bb4f240203b62f1" providerId="LiveId" clId="{6CD276F6-C6FA-4898-AAA4-0962FB5B0D34}" dt="2022-11-26T02:22:47.911" v="137" actId="14100"/>
        <pc:sldMkLst>
          <pc:docMk/>
          <pc:sldMk cId="1106956678" sldId="258"/>
        </pc:sldMkLst>
        <pc:spChg chg="del">
          <ac:chgData name="Mirza Awal" userId="0bb4f240203b62f1" providerId="LiveId" clId="{6CD276F6-C6FA-4898-AAA4-0962FB5B0D34}" dt="2022-11-20T13:16:21.325" v="117" actId="478"/>
          <ac:spMkLst>
            <pc:docMk/>
            <pc:sldMk cId="1106956678" sldId="258"/>
            <ac:spMk id="3" creationId="{CA1186EE-5E82-2CBA-6334-A9984BA15A93}"/>
          </ac:spMkLst>
        </pc:spChg>
        <pc:spChg chg="add mod">
          <ac:chgData name="Mirza Awal" userId="0bb4f240203b62f1" providerId="LiveId" clId="{6CD276F6-C6FA-4898-AAA4-0962FB5B0D34}" dt="2022-11-20T13:16:59.823" v="124" actId="1076"/>
          <ac:spMkLst>
            <pc:docMk/>
            <pc:sldMk cId="1106956678" sldId="258"/>
            <ac:spMk id="5" creationId="{3C28653F-DA74-C302-9BDF-65BC0B680BCB}"/>
          </ac:spMkLst>
        </pc:spChg>
        <pc:spChg chg="del">
          <ac:chgData name="Mirza Awal" userId="0bb4f240203b62f1" providerId="LiveId" clId="{6CD276F6-C6FA-4898-AAA4-0962FB5B0D34}" dt="2022-11-20T13:16:19.229" v="116" actId="478"/>
          <ac:spMkLst>
            <pc:docMk/>
            <pc:sldMk cId="1106956678" sldId="258"/>
            <ac:spMk id="7" creationId="{3DC67FF1-E1C8-66F6-8737-3BF9F1CCAB91}"/>
          </ac:spMkLst>
        </pc:spChg>
        <pc:spChg chg="del">
          <ac:chgData name="Mirza Awal" userId="0bb4f240203b62f1" providerId="LiveId" clId="{6CD276F6-C6FA-4898-AAA4-0962FB5B0D34}" dt="2022-11-20T13:16:41.246" v="119" actId="478"/>
          <ac:spMkLst>
            <pc:docMk/>
            <pc:sldMk cId="1106956678" sldId="258"/>
            <ac:spMk id="9" creationId="{986E7E3C-7FAA-A944-D216-9AE7E60CF8BB}"/>
          </ac:spMkLst>
        </pc:spChg>
        <pc:spChg chg="del">
          <ac:chgData name="Mirza Awal" userId="0bb4f240203b62f1" providerId="LiveId" clId="{6CD276F6-C6FA-4898-AAA4-0962FB5B0D34}" dt="2022-11-20T13:16:22.690" v="118" actId="478"/>
          <ac:spMkLst>
            <pc:docMk/>
            <pc:sldMk cId="1106956678" sldId="258"/>
            <ac:spMk id="12" creationId="{8CD22515-48A3-0FB9-76D5-CA35FA09F068}"/>
          </ac:spMkLst>
        </pc:spChg>
        <pc:picChg chg="add mod">
          <ac:chgData name="Mirza Awal" userId="0bb4f240203b62f1" providerId="LiveId" clId="{6CD276F6-C6FA-4898-AAA4-0962FB5B0D34}" dt="2022-11-26T02:22:47.911" v="137" actId="14100"/>
          <ac:picMkLst>
            <pc:docMk/>
            <pc:sldMk cId="1106956678" sldId="258"/>
            <ac:picMk id="3" creationId="{D99B8D88-6501-02C5-BFBE-D3BCFFA799FA}"/>
          </ac:picMkLst>
        </pc:picChg>
        <pc:picChg chg="del mod">
          <ac:chgData name="Mirza Awal" userId="0bb4f240203b62f1" providerId="LiveId" clId="{6CD276F6-C6FA-4898-AAA4-0962FB5B0D34}" dt="2022-11-26T02:22:28.157" v="131" actId="478"/>
          <ac:picMkLst>
            <pc:docMk/>
            <pc:sldMk cId="1106956678" sldId="258"/>
            <ac:picMk id="10" creationId="{E890AA24-751F-77F6-295A-D4D2E01BE885}"/>
          </ac:picMkLst>
        </pc:picChg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1232160739" sldId="258"/>
        </pc:sldMkLst>
      </pc:sldChg>
      <pc:sldChg chg="addSp delSp modSp add mod">
        <pc:chgData name="Mirza Awal" userId="0bb4f240203b62f1" providerId="LiveId" clId="{6CD276F6-C6FA-4898-AAA4-0962FB5B0D34}" dt="2022-11-26T02:26:21.735" v="142" actId="1076"/>
        <pc:sldMkLst>
          <pc:docMk/>
          <pc:sldMk cId="2991207534" sldId="259"/>
        </pc:sldMkLst>
        <pc:picChg chg="del">
          <ac:chgData name="Mirza Awal" userId="0bb4f240203b62f1" providerId="LiveId" clId="{6CD276F6-C6FA-4898-AAA4-0962FB5B0D34}" dt="2022-11-26T02:25:30.887" v="139" actId="478"/>
          <ac:picMkLst>
            <pc:docMk/>
            <pc:sldMk cId="2991207534" sldId="259"/>
            <ac:picMk id="3" creationId="{D99B8D88-6501-02C5-BFBE-D3BCFFA799FA}"/>
          </ac:picMkLst>
        </pc:picChg>
        <pc:picChg chg="add mod">
          <ac:chgData name="Mirza Awal" userId="0bb4f240203b62f1" providerId="LiveId" clId="{6CD276F6-C6FA-4898-AAA4-0962FB5B0D34}" dt="2022-11-26T02:26:21.735" v="142" actId="1076"/>
          <ac:picMkLst>
            <pc:docMk/>
            <pc:sldMk cId="2991207534" sldId="259"/>
            <ac:picMk id="7" creationId="{E88E97DE-B593-2061-C7D0-4934E0E2BF8D}"/>
          </ac:picMkLst>
        </pc:picChg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3575940470" sldId="259"/>
        </pc:sldMkLst>
      </pc:sldChg>
      <pc:sldChg chg="addSp delSp modSp add mod">
        <pc:chgData name="Mirza Awal" userId="0bb4f240203b62f1" providerId="LiveId" clId="{6CD276F6-C6FA-4898-AAA4-0962FB5B0D34}" dt="2022-11-26T02:31:36.782" v="165" actId="6549"/>
        <pc:sldMkLst>
          <pc:docMk/>
          <pc:sldMk cId="339641498" sldId="260"/>
        </pc:sldMkLst>
        <pc:spChg chg="mod">
          <ac:chgData name="Mirza Awal" userId="0bb4f240203b62f1" providerId="LiveId" clId="{6CD276F6-C6FA-4898-AAA4-0962FB5B0D34}" dt="2022-11-26T02:27:51.052" v="146" actId="1076"/>
          <ac:spMkLst>
            <pc:docMk/>
            <pc:sldMk cId="339641498" sldId="260"/>
            <ac:spMk id="3" creationId="{CA1186EE-5E82-2CBA-6334-A9984BA15A93}"/>
          </ac:spMkLst>
        </pc:spChg>
        <pc:spChg chg="add del mod">
          <ac:chgData name="Mirza Awal" userId="0bb4f240203b62f1" providerId="LiveId" clId="{6CD276F6-C6FA-4898-AAA4-0962FB5B0D34}" dt="2022-11-26T02:28:47.484" v="153" actId="22"/>
          <ac:spMkLst>
            <pc:docMk/>
            <pc:sldMk cId="339641498" sldId="260"/>
            <ac:spMk id="6" creationId="{F53D7A79-C0D2-E868-A58E-A9C31B515CA8}"/>
          </ac:spMkLst>
        </pc:spChg>
        <pc:spChg chg="del">
          <ac:chgData name="Mirza Awal" userId="0bb4f240203b62f1" providerId="LiveId" clId="{6CD276F6-C6FA-4898-AAA4-0962FB5B0D34}" dt="2022-11-26T02:27:53.995" v="147" actId="478"/>
          <ac:spMkLst>
            <pc:docMk/>
            <pc:sldMk cId="339641498" sldId="260"/>
            <ac:spMk id="7" creationId="{3DC67FF1-E1C8-66F6-8737-3BF9F1CCAB91}"/>
          </ac:spMkLst>
        </pc:spChg>
        <pc:spChg chg="mod">
          <ac:chgData name="Mirza Awal" userId="0bb4f240203b62f1" providerId="LiveId" clId="{6CD276F6-C6FA-4898-AAA4-0962FB5B0D34}" dt="2022-11-26T02:27:45.685" v="145" actId="1076"/>
          <ac:spMkLst>
            <pc:docMk/>
            <pc:sldMk cId="339641498" sldId="260"/>
            <ac:spMk id="9" creationId="{986E7E3C-7FAA-A944-D216-9AE7E60CF8BB}"/>
          </ac:spMkLst>
        </pc:spChg>
        <pc:spChg chg="add mod">
          <ac:chgData name="Mirza Awal" userId="0bb4f240203b62f1" providerId="LiveId" clId="{6CD276F6-C6FA-4898-AAA4-0962FB5B0D34}" dt="2022-11-26T02:31:36.782" v="165" actId="6549"/>
          <ac:spMkLst>
            <pc:docMk/>
            <pc:sldMk cId="339641498" sldId="260"/>
            <ac:spMk id="10" creationId="{DDE599D9-8AF4-DF7D-9B54-4B0504015D78}"/>
          </ac:spMkLst>
        </pc:spChg>
        <pc:spChg chg="del">
          <ac:chgData name="Mirza Awal" userId="0bb4f240203b62f1" providerId="LiveId" clId="{6CD276F6-C6FA-4898-AAA4-0962FB5B0D34}" dt="2022-11-26T02:27:33.918" v="144" actId="478"/>
          <ac:spMkLst>
            <pc:docMk/>
            <pc:sldMk cId="339641498" sldId="260"/>
            <ac:spMk id="12" creationId="{8CD22515-48A3-0FB9-76D5-CA35FA09F068}"/>
          </ac:spMkLst>
        </pc:spChg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803237670" sldId="260"/>
        </pc:sldMkLst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751299335" sldId="261"/>
        </pc:sldMkLst>
      </pc:sldChg>
      <pc:sldChg chg="addSp delSp modSp add mod">
        <pc:chgData name="Mirza Awal" userId="0bb4f240203b62f1" providerId="LiveId" clId="{6CD276F6-C6FA-4898-AAA4-0962FB5B0D34}" dt="2022-11-28T21:29:21.722" v="198" actId="1076"/>
        <pc:sldMkLst>
          <pc:docMk/>
          <pc:sldMk cId="2368460065" sldId="261"/>
        </pc:sldMkLst>
        <pc:spChg chg="mod">
          <ac:chgData name="Mirza Awal" userId="0bb4f240203b62f1" providerId="LiveId" clId="{6CD276F6-C6FA-4898-AAA4-0962FB5B0D34}" dt="2022-11-28T21:25:25.576" v="181" actId="14100"/>
          <ac:spMkLst>
            <pc:docMk/>
            <pc:sldMk cId="2368460065" sldId="261"/>
            <ac:spMk id="5" creationId="{3C28653F-DA74-C302-9BDF-65BC0B680BCB}"/>
          </ac:spMkLst>
        </pc:spChg>
        <pc:spChg chg="add mod">
          <ac:chgData name="Mirza Awal" userId="0bb4f240203b62f1" providerId="LiveId" clId="{6CD276F6-C6FA-4898-AAA4-0962FB5B0D34}" dt="2022-11-28T21:29:21.722" v="198" actId="1076"/>
          <ac:spMkLst>
            <pc:docMk/>
            <pc:sldMk cId="2368460065" sldId="261"/>
            <ac:spMk id="6" creationId="{04F3E2F8-7F98-C178-6098-D3336AD39B07}"/>
          </ac:spMkLst>
        </pc:spChg>
        <pc:picChg chg="del">
          <ac:chgData name="Mirza Awal" userId="0bb4f240203b62f1" providerId="LiveId" clId="{6CD276F6-C6FA-4898-AAA4-0962FB5B0D34}" dt="2022-11-28T21:21:57.929" v="167" actId="478"/>
          <ac:picMkLst>
            <pc:docMk/>
            <pc:sldMk cId="2368460065" sldId="261"/>
            <ac:picMk id="7" creationId="{E88E97DE-B593-2061-C7D0-4934E0E2BF8D}"/>
          </ac:picMkLst>
        </pc:picChg>
      </pc:sldChg>
      <pc:sldChg chg="addSp delSp modSp add mod">
        <pc:chgData name="Mirza Awal" userId="0bb4f240203b62f1" providerId="LiveId" clId="{6CD276F6-C6FA-4898-AAA4-0962FB5B0D34}" dt="2022-11-29T03:05:13.003" v="211" actId="115"/>
        <pc:sldMkLst>
          <pc:docMk/>
          <pc:sldMk cId="3435071638" sldId="262"/>
        </pc:sldMkLst>
        <pc:spChg chg="del">
          <ac:chgData name="Mirza Awal" userId="0bb4f240203b62f1" providerId="LiveId" clId="{6CD276F6-C6FA-4898-AAA4-0962FB5B0D34}" dt="2022-11-28T21:29:40.971" v="200" actId="478"/>
          <ac:spMkLst>
            <pc:docMk/>
            <pc:sldMk cId="3435071638" sldId="262"/>
            <ac:spMk id="6" creationId="{04F3E2F8-7F98-C178-6098-D3336AD39B07}"/>
          </ac:spMkLst>
        </pc:spChg>
        <pc:spChg chg="add mod">
          <ac:chgData name="Mirza Awal" userId="0bb4f240203b62f1" providerId="LiveId" clId="{6CD276F6-C6FA-4898-AAA4-0962FB5B0D34}" dt="2022-11-29T03:05:13.003" v="211" actId="115"/>
          <ac:spMkLst>
            <pc:docMk/>
            <pc:sldMk cId="3435071638" sldId="262"/>
            <ac:spMk id="7" creationId="{B7BF23A0-928F-0827-8B10-547C35E38058}"/>
          </ac:spMkLst>
        </pc:spChg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4174114283" sldId="262"/>
        </pc:sldMkLst>
      </pc:sldChg>
      <pc:sldChg chg="addSp delSp modSp add mod ord">
        <pc:chgData name="Mirza Awal" userId="0bb4f240203b62f1" providerId="LiveId" clId="{6CD276F6-C6FA-4898-AAA4-0962FB5B0D34}" dt="2022-11-29T03:07:34.139" v="220" actId="1076"/>
        <pc:sldMkLst>
          <pc:docMk/>
          <pc:sldMk cId="3010722312" sldId="263"/>
        </pc:sldMkLst>
        <pc:spChg chg="del">
          <ac:chgData name="Mirza Awal" userId="0bb4f240203b62f1" providerId="LiveId" clId="{6CD276F6-C6FA-4898-AAA4-0962FB5B0D34}" dt="2022-11-29T03:06:55.031" v="215" actId="478"/>
          <ac:spMkLst>
            <pc:docMk/>
            <pc:sldMk cId="3010722312" sldId="263"/>
            <ac:spMk id="6" creationId="{04F3E2F8-7F98-C178-6098-D3336AD39B07}"/>
          </ac:spMkLst>
        </pc:spChg>
        <pc:picChg chg="add mod">
          <ac:chgData name="Mirza Awal" userId="0bb4f240203b62f1" providerId="LiveId" clId="{6CD276F6-C6FA-4898-AAA4-0962FB5B0D34}" dt="2022-11-29T03:07:34.139" v="220" actId="1076"/>
          <ac:picMkLst>
            <pc:docMk/>
            <pc:sldMk cId="3010722312" sldId="263"/>
            <ac:picMk id="3" creationId="{6CF1DDBC-4750-D4D2-ABEC-F911B59D539B}"/>
          </ac:picMkLst>
        </pc:picChg>
        <pc:picChg chg="add mod">
          <ac:chgData name="Mirza Awal" userId="0bb4f240203b62f1" providerId="LiveId" clId="{6CD276F6-C6FA-4898-AAA4-0962FB5B0D34}" dt="2022-11-29T03:07:30.551" v="219" actId="1076"/>
          <ac:picMkLst>
            <pc:docMk/>
            <pc:sldMk cId="3010722312" sldId="263"/>
            <ac:picMk id="7" creationId="{C892D946-62FD-3AF6-7C74-6A55BC940F46}"/>
          </ac:picMkLst>
        </pc:picChg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4198721783" sldId="263"/>
        </pc:sldMkLst>
      </pc:sldChg>
      <pc:sldChg chg="addSp delSp modSp add mod ord">
        <pc:chgData name="Mirza Awal" userId="0bb4f240203b62f1" providerId="LiveId" clId="{6CD276F6-C6FA-4898-AAA4-0962FB5B0D34}" dt="2022-11-29T03:12:59.016" v="304" actId="2"/>
        <pc:sldMkLst>
          <pc:docMk/>
          <pc:sldMk cId="795535899" sldId="264"/>
        </pc:sldMkLst>
        <pc:spChg chg="add del mod">
          <ac:chgData name="Mirza Awal" userId="0bb4f240203b62f1" providerId="LiveId" clId="{6CD276F6-C6FA-4898-AAA4-0962FB5B0D34}" dt="2022-11-29T03:09:42.319" v="243"/>
          <ac:spMkLst>
            <pc:docMk/>
            <pc:sldMk cId="795535899" sldId="264"/>
            <ac:spMk id="3" creationId="{D5501D86-27E0-50D1-888D-7FA5B516112E}"/>
          </ac:spMkLst>
        </pc:spChg>
        <pc:spChg chg="mod">
          <ac:chgData name="Mirza Awal" userId="0bb4f240203b62f1" providerId="LiveId" clId="{6CD276F6-C6FA-4898-AAA4-0962FB5B0D34}" dt="2022-11-29T03:08:42.743" v="237" actId="14100"/>
          <ac:spMkLst>
            <pc:docMk/>
            <pc:sldMk cId="795535899" sldId="264"/>
            <ac:spMk id="5" creationId="{3C28653F-DA74-C302-9BDF-65BC0B680BCB}"/>
          </ac:spMkLst>
        </pc:spChg>
        <pc:spChg chg="del">
          <ac:chgData name="Mirza Awal" userId="0bb4f240203b62f1" providerId="LiveId" clId="{6CD276F6-C6FA-4898-AAA4-0962FB5B0D34}" dt="2022-11-29T03:08:21.497" v="224" actId="478"/>
          <ac:spMkLst>
            <pc:docMk/>
            <pc:sldMk cId="795535899" sldId="264"/>
            <ac:spMk id="6" creationId="{04F3E2F8-7F98-C178-6098-D3336AD39B07}"/>
          </ac:spMkLst>
        </pc:spChg>
        <pc:spChg chg="add mod">
          <ac:chgData name="Mirza Awal" userId="0bb4f240203b62f1" providerId="LiveId" clId="{6CD276F6-C6FA-4898-AAA4-0962FB5B0D34}" dt="2022-11-29T03:10:35.907" v="253" actId="20577"/>
          <ac:spMkLst>
            <pc:docMk/>
            <pc:sldMk cId="795535899" sldId="264"/>
            <ac:spMk id="8" creationId="{F03B1A61-55DB-3597-A66B-0F9F7569623B}"/>
          </ac:spMkLst>
        </pc:spChg>
        <pc:spChg chg="add mod">
          <ac:chgData name="Mirza Awal" userId="0bb4f240203b62f1" providerId="LiveId" clId="{6CD276F6-C6FA-4898-AAA4-0962FB5B0D34}" dt="2022-11-29T03:12:59.016" v="304" actId="2"/>
          <ac:spMkLst>
            <pc:docMk/>
            <pc:sldMk cId="795535899" sldId="264"/>
            <ac:spMk id="9" creationId="{96F0D724-EDCC-8513-0106-30FA9B5DF007}"/>
          </ac:spMkLst>
        </pc:spChg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2898204350" sldId="264"/>
        </pc:sldMkLst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483566159" sldId="265"/>
        </pc:sldMkLst>
      </pc:sldChg>
      <pc:sldChg chg="addSp modSp add mod">
        <pc:chgData name="Mirza Awal" userId="0bb4f240203b62f1" providerId="LiveId" clId="{6CD276F6-C6FA-4898-AAA4-0962FB5B0D34}" dt="2022-11-29T03:14:16.982" v="313" actId="1076"/>
        <pc:sldMkLst>
          <pc:docMk/>
          <pc:sldMk cId="3179468450" sldId="265"/>
        </pc:sldMkLst>
        <pc:spChg chg="add mod">
          <ac:chgData name="Mirza Awal" userId="0bb4f240203b62f1" providerId="LiveId" clId="{6CD276F6-C6FA-4898-AAA4-0962FB5B0D34}" dt="2022-11-29T03:14:16.982" v="313" actId="1076"/>
          <ac:spMkLst>
            <pc:docMk/>
            <pc:sldMk cId="3179468450" sldId="265"/>
            <ac:spMk id="6" creationId="{A3231D04-68A9-BC1A-B82D-1D04C64C11BD}"/>
          </ac:spMkLst>
        </pc:spChg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458953052" sldId="266"/>
        </pc:sldMkLst>
      </pc:sldChg>
      <pc:sldChg chg="addSp modSp add mod">
        <pc:chgData name="Mirza Awal" userId="0bb4f240203b62f1" providerId="LiveId" clId="{6CD276F6-C6FA-4898-AAA4-0962FB5B0D34}" dt="2022-11-29T03:15:05.340" v="319" actId="1076"/>
        <pc:sldMkLst>
          <pc:docMk/>
          <pc:sldMk cId="4146103910" sldId="266"/>
        </pc:sldMkLst>
        <pc:picChg chg="add mod">
          <ac:chgData name="Mirza Awal" userId="0bb4f240203b62f1" providerId="LiveId" clId="{6CD276F6-C6FA-4898-AAA4-0962FB5B0D34}" dt="2022-11-29T03:15:05.340" v="319" actId="1076"/>
          <ac:picMkLst>
            <pc:docMk/>
            <pc:sldMk cId="4146103910" sldId="266"/>
            <ac:picMk id="3" creationId="{96B164D7-5503-C531-D850-06AFD1C5B30A}"/>
          </ac:picMkLst>
        </pc:picChg>
      </pc:sldChg>
      <pc:sldChg chg="addSp modSp add mod replId">
        <pc:chgData name="Mirza Awal" userId="0bb4f240203b62f1" providerId="LiveId" clId="{6CD276F6-C6FA-4898-AAA4-0962FB5B0D34}" dt="2022-11-29T03:18:45.760" v="346" actId="13926"/>
        <pc:sldMkLst>
          <pc:docMk/>
          <pc:sldMk cId="1205062787" sldId="267"/>
        </pc:sldMkLst>
        <pc:spChg chg="mod">
          <ac:chgData name="Mirza Awal" userId="0bb4f240203b62f1" providerId="LiveId" clId="{6CD276F6-C6FA-4898-AAA4-0962FB5B0D34}" dt="2022-11-29T03:15:25.831" v="324" actId="20577"/>
          <ac:spMkLst>
            <pc:docMk/>
            <pc:sldMk cId="1205062787" sldId="267"/>
            <ac:spMk id="5" creationId="{3C28653F-DA74-C302-9BDF-65BC0B680BCB}"/>
          </ac:spMkLst>
        </pc:spChg>
        <pc:spChg chg="add mod">
          <ac:chgData name="Mirza Awal" userId="0bb4f240203b62f1" providerId="LiveId" clId="{6CD276F6-C6FA-4898-AAA4-0962FB5B0D34}" dt="2022-11-29T03:18:45.760" v="346" actId="13926"/>
          <ac:spMkLst>
            <pc:docMk/>
            <pc:sldMk cId="1205062787" sldId="267"/>
            <ac:spMk id="6" creationId="{A29E4C68-F730-A903-E483-9F26E18A9B01}"/>
          </ac:spMkLst>
        </pc:spChg>
        <pc:spChg chg="add mod">
          <ac:chgData name="Mirza Awal" userId="0bb4f240203b62f1" providerId="LiveId" clId="{6CD276F6-C6FA-4898-AAA4-0962FB5B0D34}" dt="2022-11-29T03:18:31.172" v="345" actId="2"/>
          <ac:spMkLst>
            <pc:docMk/>
            <pc:sldMk cId="1205062787" sldId="267"/>
            <ac:spMk id="7" creationId="{AC93D719-FCA4-6BB6-96EB-5E0CC979A408}"/>
          </ac:spMkLst>
        </pc:spChg>
      </pc:sldChg>
      <pc:sldChg chg="addSp modSp add mod">
        <pc:chgData name="Mirza Awal" userId="0bb4f240203b62f1" providerId="LiveId" clId="{6CD276F6-C6FA-4898-AAA4-0962FB5B0D34}" dt="2022-11-29T03:19:51.812" v="357" actId="6549"/>
        <pc:sldMkLst>
          <pc:docMk/>
          <pc:sldMk cId="1915897882" sldId="268"/>
        </pc:sldMkLst>
        <pc:spChg chg="add mod">
          <ac:chgData name="Mirza Awal" userId="0bb4f240203b62f1" providerId="LiveId" clId="{6CD276F6-C6FA-4898-AAA4-0962FB5B0D34}" dt="2022-11-29T03:19:51.812" v="357" actId="6549"/>
          <ac:spMkLst>
            <pc:docMk/>
            <pc:sldMk cId="1915897882" sldId="268"/>
            <ac:spMk id="6" creationId="{047E56F7-1D11-616C-73B9-C8B6238AB66E}"/>
          </ac:spMkLst>
        </pc:spChg>
      </pc:sldChg>
      <pc:sldChg chg="del">
        <pc:chgData name="Mirza Awal" userId="0bb4f240203b62f1" providerId="LiveId" clId="{6CD276F6-C6FA-4898-AAA4-0962FB5B0D34}" dt="2022-10-27T03:37:06.107" v="0" actId="47"/>
        <pc:sldMkLst>
          <pc:docMk/>
          <pc:sldMk cId="2628112424" sldId="268"/>
        </pc:sldMkLst>
      </pc:sldChg>
      <pc:sldChg chg="addSp modSp add mod">
        <pc:chgData name="Mirza Awal" userId="0bb4f240203b62f1" providerId="LiveId" clId="{6CD276F6-C6FA-4898-AAA4-0962FB5B0D34}" dt="2022-11-29T03:20:45.320" v="361" actId="1076"/>
        <pc:sldMkLst>
          <pc:docMk/>
          <pc:sldMk cId="1424452080" sldId="269"/>
        </pc:sldMkLst>
        <pc:picChg chg="add mod">
          <ac:chgData name="Mirza Awal" userId="0bb4f240203b62f1" providerId="LiveId" clId="{6CD276F6-C6FA-4898-AAA4-0962FB5B0D34}" dt="2022-11-29T03:20:45.320" v="361" actId="1076"/>
          <ac:picMkLst>
            <pc:docMk/>
            <pc:sldMk cId="1424452080" sldId="269"/>
            <ac:picMk id="3" creationId="{86B0F997-C8DF-520B-0C91-1A4FCA70BFAB}"/>
          </ac:picMkLst>
        </pc:picChg>
      </pc:sldChg>
      <pc:sldChg chg="addSp delSp modSp add mod">
        <pc:chgData name="Mirza Awal" userId="0bb4f240203b62f1" providerId="LiveId" clId="{6CD276F6-C6FA-4898-AAA4-0962FB5B0D34}" dt="2022-11-29T03:24:05.805" v="392" actId="15"/>
        <pc:sldMkLst>
          <pc:docMk/>
          <pc:sldMk cId="3870784121" sldId="270"/>
        </pc:sldMkLst>
        <pc:spChg chg="mod">
          <ac:chgData name="Mirza Awal" userId="0bb4f240203b62f1" providerId="LiveId" clId="{6CD276F6-C6FA-4898-AAA4-0962FB5B0D34}" dt="2022-11-29T03:21:41.885" v="383" actId="20577"/>
          <ac:spMkLst>
            <pc:docMk/>
            <pc:sldMk cId="3870784121" sldId="270"/>
            <ac:spMk id="5" creationId="{3C28653F-DA74-C302-9BDF-65BC0B680BCB}"/>
          </ac:spMkLst>
        </pc:spChg>
        <pc:spChg chg="add mod">
          <ac:chgData name="Mirza Awal" userId="0bb4f240203b62f1" providerId="LiveId" clId="{6CD276F6-C6FA-4898-AAA4-0962FB5B0D34}" dt="2022-11-29T03:22:13.899" v="387" actId="1076"/>
          <ac:spMkLst>
            <pc:docMk/>
            <pc:sldMk cId="3870784121" sldId="270"/>
            <ac:spMk id="7" creationId="{CF06E75F-78CE-C366-450C-0036B0D8DE43}"/>
          </ac:spMkLst>
        </pc:spChg>
        <pc:spChg chg="add mod">
          <ac:chgData name="Mirza Awal" userId="0bb4f240203b62f1" providerId="LiveId" clId="{6CD276F6-C6FA-4898-AAA4-0962FB5B0D34}" dt="2022-11-29T03:24:05.805" v="392" actId="15"/>
          <ac:spMkLst>
            <pc:docMk/>
            <pc:sldMk cId="3870784121" sldId="270"/>
            <ac:spMk id="9" creationId="{CB15BAE6-C66C-7A0C-BB29-2E628E57A936}"/>
          </ac:spMkLst>
        </pc:spChg>
        <pc:picChg chg="del">
          <ac:chgData name="Mirza Awal" userId="0bb4f240203b62f1" providerId="LiveId" clId="{6CD276F6-C6FA-4898-AAA4-0962FB5B0D34}" dt="2022-11-29T03:21:21.003" v="363" actId="478"/>
          <ac:picMkLst>
            <pc:docMk/>
            <pc:sldMk cId="3870784121" sldId="270"/>
            <ac:picMk id="3" creationId="{86B0F997-C8DF-520B-0C91-1A4FCA70BFAB}"/>
          </ac:picMkLst>
        </pc:picChg>
      </pc:sldChg>
    </pc:docChg>
  </pc:docChgLst>
  <pc:docChgLst>
    <pc:chgData name="Mirza Awal" userId="0bb4f240203b62f1" providerId="LiveId" clId="{968A16B0-BD8A-442B-936C-05906602A89A}"/>
    <pc:docChg chg="custSel addSld delSld modSld">
      <pc:chgData name="Mirza Awal" userId="0bb4f240203b62f1" providerId="LiveId" clId="{968A16B0-BD8A-442B-936C-05906602A89A}" dt="2022-10-06T03:12:48.009" v="218" actId="478"/>
      <pc:docMkLst>
        <pc:docMk/>
      </pc:docMkLst>
      <pc:sldChg chg="addSp delSp modSp mod">
        <pc:chgData name="Mirza Awal" userId="0bb4f240203b62f1" providerId="LiveId" clId="{968A16B0-BD8A-442B-936C-05906602A89A}" dt="2022-10-06T02:58:28.241" v="85" actId="1076"/>
        <pc:sldMkLst>
          <pc:docMk/>
          <pc:sldMk cId="4030207818" sldId="257"/>
        </pc:sldMkLst>
        <pc:spChg chg="add del mod">
          <ac:chgData name="Mirza Awal" userId="0bb4f240203b62f1" providerId="LiveId" clId="{968A16B0-BD8A-442B-936C-05906602A89A}" dt="2022-10-06T02:56:37.632" v="62"/>
          <ac:spMkLst>
            <pc:docMk/>
            <pc:sldMk cId="4030207818" sldId="257"/>
            <ac:spMk id="3" creationId="{B1D90295-2D12-72AD-56B6-B9964BE5EC36}"/>
          </ac:spMkLst>
        </pc:spChg>
        <pc:spChg chg="mod">
          <ac:chgData name="Mirza Awal" userId="0bb4f240203b62f1" providerId="LiveId" clId="{968A16B0-BD8A-442B-936C-05906602A89A}" dt="2022-10-06T02:54:15.303" v="8" actId="20577"/>
          <ac:spMkLst>
            <pc:docMk/>
            <pc:sldMk cId="4030207818" sldId="257"/>
            <ac:spMk id="4" creationId="{3B474F49-EB74-0DDE-E722-DBB4276AFEFB}"/>
          </ac:spMkLst>
        </pc:spChg>
        <pc:spChg chg="mod">
          <ac:chgData name="Mirza Awal" userId="0bb4f240203b62f1" providerId="LiveId" clId="{968A16B0-BD8A-442B-936C-05906602A89A}" dt="2022-10-06T02:54:29.991" v="22" actId="14100"/>
          <ac:spMkLst>
            <pc:docMk/>
            <pc:sldMk cId="4030207818" sldId="257"/>
            <ac:spMk id="5" creationId="{66702CFA-4E2E-BB98-DDE2-7DB39050A321}"/>
          </ac:spMkLst>
        </pc:spChg>
        <pc:spChg chg="add del mod">
          <ac:chgData name="Mirza Awal" userId="0bb4f240203b62f1" providerId="LiveId" clId="{968A16B0-BD8A-442B-936C-05906602A89A}" dt="2022-10-06T02:56:37.632" v="62"/>
          <ac:spMkLst>
            <pc:docMk/>
            <pc:sldMk cId="4030207818" sldId="257"/>
            <ac:spMk id="6" creationId="{15C5E824-9A01-F1CC-AB8A-326837CBF40B}"/>
          </ac:spMkLst>
        </pc:spChg>
        <pc:spChg chg="mod">
          <ac:chgData name="Mirza Awal" userId="0bb4f240203b62f1" providerId="LiveId" clId="{968A16B0-BD8A-442B-936C-05906602A89A}" dt="2022-10-06T02:58:17.146" v="83" actId="207"/>
          <ac:spMkLst>
            <pc:docMk/>
            <pc:sldMk cId="4030207818" sldId="257"/>
            <ac:spMk id="7" creationId="{63E21C12-0141-066B-9289-3E53980727E6}"/>
          </ac:spMkLst>
        </pc:spChg>
        <pc:spChg chg="add mod">
          <ac:chgData name="Mirza Awal" userId="0bb4f240203b62f1" providerId="LiveId" clId="{968A16B0-BD8A-442B-936C-05906602A89A}" dt="2022-10-06T02:57:31.048" v="77" actId="115"/>
          <ac:spMkLst>
            <pc:docMk/>
            <pc:sldMk cId="4030207818" sldId="257"/>
            <ac:spMk id="9" creationId="{E309C3F4-3D96-CE60-F2CE-64F2B1B780FE}"/>
          </ac:spMkLst>
        </pc:spChg>
        <pc:picChg chg="add mod">
          <ac:chgData name="Mirza Awal" userId="0bb4f240203b62f1" providerId="LiveId" clId="{968A16B0-BD8A-442B-936C-05906602A89A}" dt="2022-10-06T02:58:28.241" v="85" actId="1076"/>
          <ac:picMkLst>
            <pc:docMk/>
            <pc:sldMk cId="4030207818" sldId="257"/>
            <ac:picMk id="10" creationId="{E7987BF9-E8DE-F339-A5C0-B7F54F5EC9C5}"/>
          </ac:picMkLst>
        </pc:picChg>
        <pc:picChg chg="add del mod">
          <ac:chgData name="Mirza Awal" userId="0bb4f240203b62f1" providerId="LiveId" clId="{968A16B0-BD8A-442B-936C-05906602A89A}" dt="2022-10-06T02:56:37.632" v="62"/>
          <ac:picMkLst>
            <pc:docMk/>
            <pc:sldMk cId="4030207818" sldId="257"/>
            <ac:picMk id="2049" creationId="{98DBABDC-119E-2E1A-B8E3-63982A6126ED}"/>
          </ac:picMkLst>
        </pc:picChg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2866587678" sldId="258"/>
        </pc:sldMkLst>
      </pc:sldChg>
      <pc:sldChg chg="addSp delSp modSp add mod">
        <pc:chgData name="Mirza Awal" userId="0bb4f240203b62f1" providerId="LiveId" clId="{968A16B0-BD8A-442B-936C-05906602A89A}" dt="2022-10-06T03:07:50.343" v="158" actId="20577"/>
        <pc:sldMkLst>
          <pc:docMk/>
          <pc:sldMk cId="3344755091" sldId="258"/>
        </pc:sldMkLst>
        <pc:spChg chg="add mod">
          <ac:chgData name="Mirza Awal" userId="0bb4f240203b62f1" providerId="LiveId" clId="{968A16B0-BD8A-442B-936C-05906602A89A}" dt="2022-10-06T03:01:46.251" v="110" actId="14100"/>
          <ac:spMkLst>
            <pc:docMk/>
            <pc:sldMk cId="3344755091" sldId="258"/>
            <ac:spMk id="3" creationId="{CB51A4F1-10FD-AB49-84FF-9BD4EA2EFCA7}"/>
          </ac:spMkLst>
        </pc:spChg>
        <pc:spChg chg="mod">
          <ac:chgData name="Mirza Awal" userId="0bb4f240203b62f1" providerId="LiveId" clId="{968A16B0-BD8A-442B-936C-05906602A89A}" dt="2022-10-06T03:07:50.343" v="158" actId="20577"/>
          <ac:spMkLst>
            <pc:docMk/>
            <pc:sldMk cId="3344755091" sldId="258"/>
            <ac:spMk id="5" creationId="{66702CFA-4E2E-BB98-DDE2-7DB39050A321}"/>
          </ac:spMkLst>
        </pc:spChg>
        <pc:spChg chg="del mod">
          <ac:chgData name="Mirza Awal" userId="0bb4f240203b62f1" providerId="LiveId" clId="{968A16B0-BD8A-442B-936C-05906602A89A}" dt="2022-10-06T02:59:06.075" v="89" actId="478"/>
          <ac:spMkLst>
            <pc:docMk/>
            <pc:sldMk cId="3344755091" sldId="258"/>
            <ac:spMk id="7" creationId="{63E21C12-0141-066B-9289-3E53980727E6}"/>
          </ac:spMkLst>
        </pc:spChg>
        <pc:spChg chg="mod">
          <ac:chgData name="Mirza Awal" userId="0bb4f240203b62f1" providerId="LiveId" clId="{968A16B0-BD8A-442B-936C-05906602A89A}" dt="2022-10-06T02:59:47.555" v="94" actId="207"/>
          <ac:spMkLst>
            <pc:docMk/>
            <pc:sldMk cId="3344755091" sldId="258"/>
            <ac:spMk id="9" creationId="{E309C3F4-3D96-CE60-F2CE-64F2B1B780FE}"/>
          </ac:spMkLst>
        </pc:spChg>
        <pc:picChg chg="add mod">
          <ac:chgData name="Mirza Awal" userId="0bb4f240203b62f1" providerId="LiveId" clId="{968A16B0-BD8A-442B-936C-05906602A89A}" dt="2022-10-06T03:02:25.195" v="114" actId="1076"/>
          <ac:picMkLst>
            <pc:docMk/>
            <pc:sldMk cId="3344755091" sldId="258"/>
            <ac:picMk id="6" creationId="{69B1FB3B-2519-8F12-5429-D575249270D4}"/>
          </ac:picMkLst>
        </pc:picChg>
        <pc:picChg chg="del">
          <ac:chgData name="Mirza Awal" userId="0bb4f240203b62f1" providerId="LiveId" clId="{968A16B0-BD8A-442B-936C-05906602A89A}" dt="2022-10-06T02:59:01.253" v="87" actId="478"/>
          <ac:picMkLst>
            <pc:docMk/>
            <pc:sldMk cId="3344755091" sldId="258"/>
            <ac:picMk id="10" creationId="{E7987BF9-E8DE-F339-A5C0-B7F54F5EC9C5}"/>
          </ac:picMkLst>
        </pc:picChg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3806550557" sldId="259"/>
        </pc:sldMkLst>
      </pc:sldChg>
      <pc:sldChg chg="addSp delSp modSp add mod">
        <pc:chgData name="Mirza Awal" userId="0bb4f240203b62f1" providerId="LiveId" clId="{968A16B0-BD8A-442B-936C-05906602A89A}" dt="2022-10-06T03:08:04.731" v="167" actId="20577"/>
        <pc:sldMkLst>
          <pc:docMk/>
          <pc:sldMk cId="4008709989" sldId="259"/>
        </pc:sldMkLst>
        <pc:spChg chg="mod">
          <ac:chgData name="Mirza Awal" userId="0bb4f240203b62f1" providerId="LiveId" clId="{968A16B0-BD8A-442B-936C-05906602A89A}" dt="2022-10-06T03:03:27.473" v="125" actId="207"/>
          <ac:spMkLst>
            <pc:docMk/>
            <pc:sldMk cId="4008709989" sldId="259"/>
            <ac:spMk id="3" creationId="{CB51A4F1-10FD-AB49-84FF-9BD4EA2EFCA7}"/>
          </ac:spMkLst>
        </pc:spChg>
        <pc:spChg chg="mod">
          <ac:chgData name="Mirza Awal" userId="0bb4f240203b62f1" providerId="LiveId" clId="{968A16B0-BD8A-442B-936C-05906602A89A}" dt="2022-10-06T03:08:04.731" v="167" actId="20577"/>
          <ac:spMkLst>
            <pc:docMk/>
            <pc:sldMk cId="4008709989" sldId="259"/>
            <ac:spMk id="5" creationId="{66702CFA-4E2E-BB98-DDE2-7DB39050A321}"/>
          </ac:spMkLst>
        </pc:spChg>
        <pc:spChg chg="add mod">
          <ac:chgData name="Mirza Awal" userId="0bb4f240203b62f1" providerId="LiveId" clId="{968A16B0-BD8A-442B-936C-05906602A89A}" dt="2022-10-06T03:04:19.214" v="144" actId="14100"/>
          <ac:spMkLst>
            <pc:docMk/>
            <pc:sldMk cId="4008709989" sldId="259"/>
            <ac:spMk id="8" creationId="{DAA9E06C-115D-75A1-B4C4-1E57E55D6F82}"/>
          </ac:spMkLst>
        </pc:spChg>
        <pc:picChg chg="del">
          <ac:chgData name="Mirza Awal" userId="0bb4f240203b62f1" providerId="LiveId" clId="{968A16B0-BD8A-442B-936C-05906602A89A}" dt="2022-10-06T03:02:41.097" v="116" actId="478"/>
          <ac:picMkLst>
            <pc:docMk/>
            <pc:sldMk cId="4008709989" sldId="259"/>
            <ac:picMk id="6" creationId="{69B1FB3B-2519-8F12-5429-D575249270D4}"/>
          </ac:picMkLst>
        </pc:picChg>
        <pc:picChg chg="add mod">
          <ac:chgData name="Mirza Awal" userId="0bb4f240203b62f1" providerId="LiveId" clId="{968A16B0-BD8A-442B-936C-05906602A89A}" dt="2022-10-06T03:02:53.989" v="118"/>
          <ac:picMkLst>
            <pc:docMk/>
            <pc:sldMk cId="4008709989" sldId="259"/>
            <ac:picMk id="7" creationId="{006031AD-D1FA-D22D-72FF-68EA5C7E344C}"/>
          </ac:picMkLst>
        </pc:picChg>
        <pc:picChg chg="add mod">
          <ac:chgData name="Mirza Awal" userId="0bb4f240203b62f1" providerId="LiveId" clId="{968A16B0-BD8A-442B-936C-05906602A89A}" dt="2022-10-06T03:05:28.501" v="147" actId="14100"/>
          <ac:picMkLst>
            <pc:docMk/>
            <pc:sldMk cId="4008709989" sldId="259"/>
            <ac:picMk id="10" creationId="{7EF3B8AD-2239-4C7E-E5B1-98F7CD772FDE}"/>
          </ac:picMkLst>
        </pc:picChg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175560069" sldId="260"/>
        </pc:sldMkLst>
      </pc:sldChg>
      <pc:sldChg chg="addSp delSp modSp add mod">
        <pc:chgData name="Mirza Awal" userId="0bb4f240203b62f1" providerId="LiveId" clId="{968A16B0-BD8A-442B-936C-05906602A89A}" dt="2022-10-06T03:12:18.322" v="216" actId="20577"/>
        <pc:sldMkLst>
          <pc:docMk/>
          <pc:sldMk cId="2665866158" sldId="260"/>
        </pc:sldMkLst>
        <pc:spChg chg="del">
          <ac:chgData name="Mirza Awal" userId="0bb4f240203b62f1" providerId="LiveId" clId="{968A16B0-BD8A-442B-936C-05906602A89A}" dt="2022-10-06T03:07:16.792" v="150" actId="478"/>
          <ac:spMkLst>
            <pc:docMk/>
            <pc:sldMk cId="2665866158" sldId="260"/>
            <ac:spMk id="3" creationId="{CB51A4F1-10FD-AB49-84FF-9BD4EA2EFCA7}"/>
          </ac:spMkLst>
        </pc:spChg>
        <pc:spChg chg="mod">
          <ac:chgData name="Mirza Awal" userId="0bb4f240203b62f1" providerId="LiveId" clId="{968A16B0-BD8A-442B-936C-05906602A89A}" dt="2022-10-06T03:09:55.234" v="187" actId="20577"/>
          <ac:spMkLst>
            <pc:docMk/>
            <pc:sldMk cId="2665866158" sldId="260"/>
            <ac:spMk id="5" creationId="{66702CFA-4E2E-BB98-DDE2-7DB39050A321}"/>
          </ac:spMkLst>
        </pc:spChg>
        <pc:spChg chg="add mod">
          <ac:chgData name="Mirza Awal" userId="0bb4f240203b62f1" providerId="LiveId" clId="{968A16B0-BD8A-442B-936C-05906602A89A}" dt="2022-10-06T03:12:18.322" v="216" actId="20577"/>
          <ac:spMkLst>
            <pc:docMk/>
            <pc:sldMk cId="2665866158" sldId="260"/>
            <ac:spMk id="7" creationId="{DA7EF9D4-B59A-DBE6-2DBE-4CB386777E48}"/>
          </ac:spMkLst>
        </pc:spChg>
        <pc:spChg chg="del">
          <ac:chgData name="Mirza Awal" userId="0bb4f240203b62f1" providerId="LiveId" clId="{968A16B0-BD8A-442B-936C-05906602A89A}" dt="2022-10-06T03:07:16.792" v="150" actId="478"/>
          <ac:spMkLst>
            <pc:docMk/>
            <pc:sldMk cId="2665866158" sldId="260"/>
            <ac:spMk id="8" creationId="{DAA9E06C-115D-75A1-B4C4-1E57E55D6F82}"/>
          </ac:spMkLst>
        </pc:spChg>
        <pc:spChg chg="del">
          <ac:chgData name="Mirza Awal" userId="0bb4f240203b62f1" providerId="LiveId" clId="{968A16B0-BD8A-442B-936C-05906602A89A}" dt="2022-10-06T03:07:16.792" v="150" actId="478"/>
          <ac:spMkLst>
            <pc:docMk/>
            <pc:sldMk cId="2665866158" sldId="260"/>
            <ac:spMk id="9" creationId="{E309C3F4-3D96-CE60-F2CE-64F2B1B780FE}"/>
          </ac:spMkLst>
        </pc:spChg>
        <pc:picChg chg="del">
          <ac:chgData name="Mirza Awal" userId="0bb4f240203b62f1" providerId="LiveId" clId="{968A16B0-BD8A-442B-936C-05906602A89A}" dt="2022-10-06T03:07:09.485" v="149" actId="478"/>
          <ac:picMkLst>
            <pc:docMk/>
            <pc:sldMk cId="2665866158" sldId="260"/>
            <ac:picMk id="10" creationId="{7EF3B8AD-2239-4C7E-E5B1-98F7CD772FDE}"/>
          </ac:picMkLst>
        </pc:picChg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926713605" sldId="261"/>
        </pc:sldMkLst>
      </pc:sldChg>
      <pc:sldChg chg="delSp add mod">
        <pc:chgData name="Mirza Awal" userId="0bb4f240203b62f1" providerId="LiveId" clId="{968A16B0-BD8A-442B-936C-05906602A89A}" dt="2022-10-06T03:12:48.009" v="218" actId="478"/>
        <pc:sldMkLst>
          <pc:docMk/>
          <pc:sldMk cId="1676099890" sldId="261"/>
        </pc:sldMkLst>
        <pc:spChg chg="del">
          <ac:chgData name="Mirza Awal" userId="0bb4f240203b62f1" providerId="LiveId" clId="{968A16B0-BD8A-442B-936C-05906602A89A}" dt="2022-10-06T03:12:48.009" v="218" actId="478"/>
          <ac:spMkLst>
            <pc:docMk/>
            <pc:sldMk cId="1676099890" sldId="261"/>
            <ac:spMk id="7" creationId="{DA7EF9D4-B59A-DBE6-2DBE-4CB386777E48}"/>
          </ac:spMkLst>
        </pc:spChg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3664383148" sldId="262"/>
        </pc:sldMkLst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1377294283" sldId="263"/>
        </pc:sldMkLst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1895907975" sldId="264"/>
        </pc:sldMkLst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1160525614" sldId="265"/>
        </pc:sldMkLst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1911309127" sldId="266"/>
        </pc:sldMkLst>
      </pc:sldChg>
      <pc:sldChg chg="del">
        <pc:chgData name="Mirza Awal" userId="0bb4f240203b62f1" providerId="LiveId" clId="{968A16B0-BD8A-442B-936C-05906602A89A}" dt="2022-10-06T02:53:53.933" v="0" actId="47"/>
        <pc:sldMkLst>
          <pc:docMk/>
          <pc:sldMk cId="2815075738" sldId="267"/>
        </pc:sldMkLst>
      </pc:sldChg>
    </pc:docChg>
  </pc:docChgLst>
  <pc:docChgLst>
    <pc:chgData name="Mirza Awal" userId="0bb4f240203b62f1" providerId="LiveId" clId="{7F1F5D86-71B6-4299-A10D-C5E38C5493E1}"/>
    <pc:docChg chg="undo custSel addSld delSld modSld">
      <pc:chgData name="Mirza Awal" userId="0bb4f240203b62f1" providerId="LiveId" clId="{7F1F5D86-71B6-4299-A10D-C5E38C5493E1}" dt="2022-12-09T06:07:41.211" v="689" actId="47"/>
      <pc:docMkLst>
        <pc:docMk/>
      </pc:docMkLst>
      <pc:sldChg chg="addSp delSp modSp mod">
        <pc:chgData name="Mirza Awal" userId="0bb4f240203b62f1" providerId="LiveId" clId="{7F1F5D86-71B6-4299-A10D-C5E38C5493E1}" dt="2022-12-07T01:21:36.495" v="32" actId="15"/>
        <pc:sldMkLst>
          <pc:docMk/>
          <pc:sldMk cId="122759265" sldId="273"/>
        </pc:sldMkLst>
        <pc:spChg chg="del">
          <ac:chgData name="Mirza Awal" userId="0bb4f240203b62f1" providerId="LiveId" clId="{7F1F5D86-71B6-4299-A10D-C5E38C5493E1}" dt="2022-12-07T01:16:29.051" v="1" actId="478"/>
          <ac:spMkLst>
            <pc:docMk/>
            <pc:sldMk cId="122759265" sldId="273"/>
            <ac:spMk id="5" creationId="{3C28653F-DA74-C302-9BDF-65BC0B680BCB}"/>
          </ac:spMkLst>
        </pc:spChg>
        <pc:spChg chg="del">
          <ac:chgData name="Mirza Awal" userId="0bb4f240203b62f1" providerId="LiveId" clId="{7F1F5D86-71B6-4299-A10D-C5E38C5493E1}" dt="2022-12-07T01:16:26.945" v="0" actId="478"/>
          <ac:spMkLst>
            <pc:docMk/>
            <pc:sldMk cId="122759265" sldId="273"/>
            <ac:spMk id="6" creationId="{1293C36D-60B0-C6DC-9BAA-1B7D95180128}"/>
          </ac:spMkLst>
        </pc:spChg>
        <pc:spChg chg="add mod">
          <ac:chgData name="Mirza Awal" userId="0bb4f240203b62f1" providerId="LiveId" clId="{7F1F5D86-71B6-4299-A10D-C5E38C5493E1}" dt="2022-12-07T01:17:02.850" v="7"/>
          <ac:spMkLst>
            <pc:docMk/>
            <pc:sldMk cId="122759265" sldId="273"/>
            <ac:spMk id="7" creationId="{D4206CD3-AFCB-026A-5313-AFCBF4640C8E}"/>
          </ac:spMkLst>
        </pc:spChg>
        <pc:spChg chg="del">
          <ac:chgData name="Mirza Awal" userId="0bb4f240203b62f1" providerId="LiveId" clId="{7F1F5D86-71B6-4299-A10D-C5E38C5493E1}" dt="2022-12-07T01:16:30.595" v="2" actId="478"/>
          <ac:spMkLst>
            <pc:docMk/>
            <pc:sldMk cId="122759265" sldId="273"/>
            <ac:spMk id="8" creationId="{7093B7EC-A0F7-E1E5-9A82-313882CCF81A}"/>
          </ac:spMkLst>
        </pc:spChg>
        <pc:spChg chg="add mod">
          <ac:chgData name="Mirza Awal" userId="0bb4f240203b62f1" providerId="LiveId" clId="{7F1F5D86-71B6-4299-A10D-C5E38C5493E1}" dt="2022-12-07T01:17:27.043" v="11" actId="1076"/>
          <ac:spMkLst>
            <pc:docMk/>
            <pc:sldMk cId="122759265" sldId="273"/>
            <ac:spMk id="10" creationId="{808B8753-21F5-2F7C-6AE8-BEA107B69045}"/>
          </ac:spMkLst>
        </pc:spChg>
        <pc:spChg chg="add mod">
          <ac:chgData name="Mirza Awal" userId="0bb4f240203b62f1" providerId="LiveId" clId="{7F1F5D86-71B6-4299-A10D-C5E38C5493E1}" dt="2022-12-07T01:19:51.217" v="15" actId="20577"/>
          <ac:spMkLst>
            <pc:docMk/>
            <pc:sldMk cId="122759265" sldId="273"/>
            <ac:spMk id="12" creationId="{122D80AC-F8B8-8854-AAB4-CAEC7ADE2D50}"/>
          </ac:spMkLst>
        </pc:spChg>
        <pc:spChg chg="add mod">
          <ac:chgData name="Mirza Awal" userId="0bb4f240203b62f1" providerId="LiveId" clId="{7F1F5D86-71B6-4299-A10D-C5E38C5493E1}" dt="2022-12-07T01:21:36.495" v="32" actId="15"/>
          <ac:spMkLst>
            <pc:docMk/>
            <pc:sldMk cId="122759265" sldId="273"/>
            <ac:spMk id="14" creationId="{FD15445E-12A3-BEC3-BCB6-DDB40F3B2FD5}"/>
          </ac:spMkLst>
        </pc:spChg>
      </pc:sldChg>
      <pc:sldChg chg="addSp delSp modSp add mod">
        <pc:chgData name="Mirza Awal" userId="0bb4f240203b62f1" providerId="LiveId" clId="{7F1F5D86-71B6-4299-A10D-C5E38C5493E1}" dt="2022-12-07T02:11:58.674" v="281" actId="207"/>
        <pc:sldMkLst>
          <pc:docMk/>
          <pc:sldMk cId="3180789747" sldId="274"/>
        </pc:sldMkLst>
        <pc:spChg chg="add mod">
          <ac:chgData name="Mirza Awal" userId="0bb4f240203b62f1" providerId="LiveId" clId="{7F1F5D86-71B6-4299-A10D-C5E38C5493E1}" dt="2022-12-07T02:07:38.206" v="121" actId="1076"/>
          <ac:spMkLst>
            <pc:docMk/>
            <pc:sldMk cId="3180789747" sldId="274"/>
            <ac:spMk id="5" creationId="{84D749FE-247C-894E-BE3E-5ECFC1EC8632}"/>
          </ac:spMkLst>
        </pc:spChg>
        <pc:spChg chg="mod">
          <ac:chgData name="Mirza Awal" userId="0bb4f240203b62f1" providerId="LiveId" clId="{7F1F5D86-71B6-4299-A10D-C5E38C5493E1}" dt="2022-12-07T02:07:35.722" v="120" actId="1076"/>
          <ac:spMkLst>
            <pc:docMk/>
            <pc:sldMk cId="3180789747" sldId="274"/>
            <ac:spMk id="7" creationId="{D4206CD3-AFCB-026A-5313-AFCBF4640C8E}"/>
          </ac:spMkLst>
        </pc:spChg>
        <pc:spChg chg="add mod">
          <ac:chgData name="Mirza Awal" userId="0bb4f240203b62f1" providerId="LiveId" clId="{7F1F5D86-71B6-4299-A10D-C5E38C5493E1}" dt="2022-12-07T02:07:27.034" v="118" actId="1076"/>
          <ac:spMkLst>
            <pc:docMk/>
            <pc:sldMk cId="3180789747" sldId="274"/>
            <ac:spMk id="8" creationId="{10790549-0CDE-949F-AC8E-78A58CFD0BF3}"/>
          </ac:spMkLst>
        </pc:spChg>
        <pc:spChg chg="del">
          <ac:chgData name="Mirza Awal" userId="0bb4f240203b62f1" providerId="LiveId" clId="{7F1F5D86-71B6-4299-A10D-C5E38C5493E1}" dt="2022-12-07T01:22:26.478" v="34" actId="478"/>
          <ac:spMkLst>
            <pc:docMk/>
            <pc:sldMk cId="3180789747" sldId="274"/>
            <ac:spMk id="10" creationId="{808B8753-21F5-2F7C-6AE8-BEA107B69045}"/>
          </ac:spMkLst>
        </pc:spChg>
        <pc:spChg chg="add mod">
          <ac:chgData name="Mirza Awal" userId="0bb4f240203b62f1" providerId="LiveId" clId="{7F1F5D86-71B6-4299-A10D-C5E38C5493E1}" dt="2022-12-07T02:07:29.753" v="119" actId="1076"/>
          <ac:spMkLst>
            <pc:docMk/>
            <pc:sldMk cId="3180789747" sldId="274"/>
            <ac:spMk id="11" creationId="{DA443EB9-A46C-5DB6-EA95-4ABC81CD5ED8}"/>
          </ac:spMkLst>
        </pc:spChg>
        <pc:spChg chg="del">
          <ac:chgData name="Mirza Awal" userId="0bb4f240203b62f1" providerId="LiveId" clId="{7F1F5D86-71B6-4299-A10D-C5E38C5493E1}" dt="2022-12-07T01:22:29.733" v="35" actId="478"/>
          <ac:spMkLst>
            <pc:docMk/>
            <pc:sldMk cId="3180789747" sldId="274"/>
            <ac:spMk id="12" creationId="{122D80AC-F8B8-8854-AAB4-CAEC7ADE2D50}"/>
          </ac:spMkLst>
        </pc:spChg>
        <pc:spChg chg="del">
          <ac:chgData name="Mirza Awal" userId="0bb4f240203b62f1" providerId="LiveId" clId="{7F1F5D86-71B6-4299-A10D-C5E38C5493E1}" dt="2022-12-07T01:22:31.517" v="36" actId="478"/>
          <ac:spMkLst>
            <pc:docMk/>
            <pc:sldMk cId="3180789747" sldId="274"/>
            <ac:spMk id="14" creationId="{FD15445E-12A3-BEC3-BCB6-DDB40F3B2FD5}"/>
          </ac:spMkLst>
        </pc:spChg>
        <pc:spChg chg="add mod">
          <ac:chgData name="Mirza Awal" userId="0bb4f240203b62f1" providerId="LiveId" clId="{7F1F5D86-71B6-4299-A10D-C5E38C5493E1}" dt="2022-12-07T02:11:58.674" v="281" actId="207"/>
          <ac:spMkLst>
            <pc:docMk/>
            <pc:sldMk cId="3180789747" sldId="274"/>
            <ac:spMk id="15" creationId="{57FE5203-BE3D-A049-AC52-B03B8A74B451}"/>
          </ac:spMkLst>
        </pc:spChg>
      </pc:sldChg>
      <pc:sldChg chg="addSp modSp add mod">
        <pc:chgData name="Mirza Awal" userId="0bb4f240203b62f1" providerId="LiveId" clId="{7F1F5D86-71B6-4299-A10D-C5E38C5493E1}" dt="2022-12-07T01:48:42.598" v="115" actId="404"/>
        <pc:sldMkLst>
          <pc:docMk/>
          <pc:sldMk cId="944135324" sldId="275"/>
        </pc:sldMkLst>
        <pc:spChg chg="add mod">
          <ac:chgData name="Mirza Awal" userId="0bb4f240203b62f1" providerId="LiveId" clId="{7F1F5D86-71B6-4299-A10D-C5E38C5493E1}" dt="2022-12-07T01:48:42.598" v="115" actId="404"/>
          <ac:spMkLst>
            <pc:docMk/>
            <pc:sldMk cId="944135324" sldId="275"/>
            <ac:spMk id="5" creationId="{E8B87471-1527-101F-89B8-0E125CD77F34}"/>
          </ac:spMkLst>
        </pc:spChg>
      </pc:sldChg>
      <pc:sldChg chg="addSp modSp add mod">
        <pc:chgData name="Mirza Awal" userId="0bb4f240203b62f1" providerId="LiveId" clId="{7F1F5D86-71B6-4299-A10D-C5E38C5493E1}" dt="2022-12-07T04:07:28.378" v="322" actId="14100"/>
        <pc:sldMkLst>
          <pc:docMk/>
          <pc:sldMk cId="2666204372" sldId="276"/>
        </pc:sldMkLst>
        <pc:spChg chg="mod">
          <ac:chgData name="Mirza Awal" userId="0bb4f240203b62f1" providerId="LiveId" clId="{7F1F5D86-71B6-4299-A10D-C5E38C5493E1}" dt="2022-12-07T04:07:28.378" v="322" actId="14100"/>
          <ac:spMkLst>
            <pc:docMk/>
            <pc:sldMk cId="2666204372" sldId="276"/>
            <ac:spMk id="7" creationId="{D4206CD3-AFCB-026A-5313-AFCBF4640C8E}"/>
          </ac:spMkLst>
        </pc:spChg>
        <pc:picChg chg="add mod">
          <ac:chgData name="Mirza Awal" userId="0bb4f240203b62f1" providerId="LiveId" clId="{7F1F5D86-71B6-4299-A10D-C5E38C5493E1}" dt="2022-12-07T04:06:57.220" v="284" actId="14100"/>
          <ac:picMkLst>
            <pc:docMk/>
            <pc:sldMk cId="2666204372" sldId="276"/>
            <ac:picMk id="3" creationId="{5CCF51E3-67C9-3546-00A9-67529A354BE6}"/>
          </ac:picMkLst>
        </pc:picChg>
      </pc:sldChg>
      <pc:sldChg chg="addSp modSp add mod">
        <pc:chgData name="Mirza Awal" userId="0bb4f240203b62f1" providerId="LiveId" clId="{7F1F5D86-71B6-4299-A10D-C5E38C5493E1}" dt="2022-12-07T04:24:12.457" v="402" actId="20577"/>
        <pc:sldMkLst>
          <pc:docMk/>
          <pc:sldMk cId="3317631309" sldId="277"/>
        </pc:sldMkLst>
        <pc:spChg chg="add mod">
          <ac:chgData name="Mirza Awal" userId="0bb4f240203b62f1" providerId="LiveId" clId="{7F1F5D86-71B6-4299-A10D-C5E38C5493E1}" dt="2022-12-07T04:24:12.457" v="402" actId="20577"/>
          <ac:spMkLst>
            <pc:docMk/>
            <pc:sldMk cId="3317631309" sldId="277"/>
            <ac:spMk id="5" creationId="{69832A1A-C2FD-CCE5-B1F9-A8D092054B5A}"/>
          </ac:spMkLst>
        </pc:spChg>
      </pc:sldChg>
      <pc:sldChg chg="addSp modSp add mod">
        <pc:chgData name="Mirza Awal" userId="0bb4f240203b62f1" providerId="LiveId" clId="{7F1F5D86-71B6-4299-A10D-C5E38C5493E1}" dt="2022-12-07T04:28:16.660" v="425" actId="207"/>
        <pc:sldMkLst>
          <pc:docMk/>
          <pc:sldMk cId="646790156" sldId="278"/>
        </pc:sldMkLst>
        <pc:spChg chg="add mod">
          <ac:chgData name="Mirza Awal" userId="0bb4f240203b62f1" providerId="LiveId" clId="{7F1F5D86-71B6-4299-A10D-C5E38C5493E1}" dt="2022-12-07T04:28:16.660" v="425" actId="207"/>
          <ac:spMkLst>
            <pc:docMk/>
            <pc:sldMk cId="646790156" sldId="278"/>
            <ac:spMk id="5" creationId="{2328336D-0571-3102-EE1C-3340B6765940}"/>
          </ac:spMkLst>
        </pc:spChg>
      </pc:sldChg>
      <pc:sldChg chg="addSp modSp add mod">
        <pc:chgData name="Mirza Awal" userId="0bb4f240203b62f1" providerId="LiveId" clId="{7F1F5D86-71B6-4299-A10D-C5E38C5493E1}" dt="2022-12-07T04:45:15.856" v="593" actId="20577"/>
        <pc:sldMkLst>
          <pc:docMk/>
          <pc:sldMk cId="792558800" sldId="279"/>
        </pc:sldMkLst>
        <pc:spChg chg="mod">
          <ac:chgData name="Mirza Awal" userId="0bb4f240203b62f1" providerId="LiveId" clId="{7F1F5D86-71B6-4299-A10D-C5E38C5493E1}" dt="2022-12-07T04:32:59.037" v="481" actId="6549"/>
          <ac:spMkLst>
            <pc:docMk/>
            <pc:sldMk cId="792558800" sldId="279"/>
            <ac:spMk id="4" creationId="{3B474F49-EB74-0DDE-E722-DBB4276AFEFB}"/>
          </ac:spMkLst>
        </pc:spChg>
        <pc:spChg chg="add mod">
          <ac:chgData name="Mirza Awal" userId="0bb4f240203b62f1" providerId="LiveId" clId="{7F1F5D86-71B6-4299-A10D-C5E38C5493E1}" dt="2022-12-07T04:33:29.753" v="482" actId="948"/>
          <ac:spMkLst>
            <pc:docMk/>
            <pc:sldMk cId="792558800" sldId="279"/>
            <ac:spMk id="5" creationId="{97D4BF58-1064-5AF5-DED8-9749956FE8EE}"/>
          </ac:spMkLst>
        </pc:spChg>
        <pc:spChg chg="mod">
          <ac:chgData name="Mirza Awal" userId="0bb4f240203b62f1" providerId="LiveId" clId="{7F1F5D86-71B6-4299-A10D-C5E38C5493E1}" dt="2022-12-07T04:32:47.511" v="479" actId="14100"/>
          <ac:spMkLst>
            <pc:docMk/>
            <pc:sldMk cId="792558800" sldId="279"/>
            <ac:spMk id="7" creationId="{D4206CD3-AFCB-026A-5313-AFCBF4640C8E}"/>
          </ac:spMkLst>
        </pc:spChg>
        <pc:spChg chg="add mod">
          <ac:chgData name="Mirza Awal" userId="0bb4f240203b62f1" providerId="LiveId" clId="{7F1F5D86-71B6-4299-A10D-C5E38C5493E1}" dt="2022-12-07T04:34:22.384" v="486" actId="1076"/>
          <ac:spMkLst>
            <pc:docMk/>
            <pc:sldMk cId="792558800" sldId="279"/>
            <ac:spMk id="8" creationId="{66AC4AC2-92EA-1FA6-7AEB-13F768DCE8EB}"/>
          </ac:spMkLst>
        </pc:spChg>
        <pc:spChg chg="add mod">
          <ac:chgData name="Mirza Awal" userId="0bb4f240203b62f1" providerId="LiveId" clId="{7F1F5D86-71B6-4299-A10D-C5E38C5493E1}" dt="2022-12-07T04:45:15.856" v="593" actId="20577"/>
          <ac:spMkLst>
            <pc:docMk/>
            <pc:sldMk cId="792558800" sldId="279"/>
            <ac:spMk id="9" creationId="{A9F50888-7F90-B84C-EB00-01DA82DCB186}"/>
          </ac:spMkLst>
        </pc:spChg>
      </pc:sldChg>
      <pc:sldChg chg="addSp delSp modSp add mod">
        <pc:chgData name="Mirza Awal" userId="0bb4f240203b62f1" providerId="LiveId" clId="{7F1F5D86-71B6-4299-A10D-C5E38C5493E1}" dt="2022-12-07T04:29:20.820" v="432" actId="14100"/>
        <pc:sldMkLst>
          <pc:docMk/>
          <pc:sldMk cId="2982890706" sldId="280"/>
        </pc:sldMkLst>
        <pc:spChg chg="del">
          <ac:chgData name="Mirza Awal" userId="0bb4f240203b62f1" providerId="LiveId" clId="{7F1F5D86-71B6-4299-A10D-C5E38C5493E1}" dt="2022-12-07T04:28:59.620" v="427" actId="478"/>
          <ac:spMkLst>
            <pc:docMk/>
            <pc:sldMk cId="2982890706" sldId="280"/>
            <ac:spMk id="5" creationId="{2328336D-0571-3102-EE1C-3340B6765940}"/>
          </ac:spMkLst>
        </pc:spChg>
        <pc:spChg chg="mod">
          <ac:chgData name="Mirza Awal" userId="0bb4f240203b62f1" providerId="LiveId" clId="{7F1F5D86-71B6-4299-A10D-C5E38C5493E1}" dt="2022-12-07T04:29:15.467" v="431" actId="1076"/>
          <ac:spMkLst>
            <pc:docMk/>
            <pc:sldMk cId="2982890706" sldId="280"/>
            <ac:spMk id="7" creationId="{D4206CD3-AFCB-026A-5313-AFCBF4640C8E}"/>
          </ac:spMkLst>
        </pc:spChg>
        <pc:picChg chg="add mod">
          <ac:chgData name="Mirza Awal" userId="0bb4f240203b62f1" providerId="LiveId" clId="{7F1F5D86-71B6-4299-A10D-C5E38C5493E1}" dt="2022-12-07T04:29:20.820" v="432" actId="14100"/>
          <ac:picMkLst>
            <pc:docMk/>
            <pc:sldMk cId="2982890706" sldId="280"/>
            <ac:picMk id="3" creationId="{96CCAA2B-94DA-8910-A526-3796B78ACD91}"/>
          </ac:picMkLst>
        </pc:picChg>
      </pc:sldChg>
      <pc:sldChg chg="addSp delSp modSp add mod">
        <pc:chgData name="Mirza Awal" userId="0bb4f240203b62f1" providerId="LiveId" clId="{7F1F5D86-71B6-4299-A10D-C5E38C5493E1}" dt="2022-12-09T05:56:55.795" v="606" actId="1076"/>
        <pc:sldMkLst>
          <pc:docMk/>
          <pc:sldMk cId="2622277901" sldId="281"/>
        </pc:sldMkLst>
        <pc:spChg chg="del">
          <ac:chgData name="Mirza Awal" userId="0bb4f240203b62f1" providerId="LiveId" clId="{7F1F5D86-71B6-4299-A10D-C5E38C5493E1}" dt="2022-12-07T04:35:26.350" v="489" actId="478"/>
          <ac:spMkLst>
            <pc:docMk/>
            <pc:sldMk cId="2622277901" sldId="281"/>
            <ac:spMk id="5" creationId="{97D4BF58-1064-5AF5-DED8-9749956FE8EE}"/>
          </ac:spMkLst>
        </pc:spChg>
        <pc:spChg chg="add mod">
          <ac:chgData name="Mirza Awal" userId="0bb4f240203b62f1" providerId="LiveId" clId="{7F1F5D86-71B6-4299-A10D-C5E38C5493E1}" dt="2022-12-09T05:56:55.795" v="606" actId="1076"/>
          <ac:spMkLst>
            <pc:docMk/>
            <pc:sldMk cId="2622277901" sldId="281"/>
            <ac:spMk id="5" creationId="{D17CFB64-86B8-7C29-2070-91EB46FB686B}"/>
          </ac:spMkLst>
        </pc:spChg>
        <pc:spChg chg="add mod">
          <ac:chgData name="Mirza Awal" userId="0bb4f240203b62f1" providerId="LiveId" clId="{7F1F5D86-71B6-4299-A10D-C5E38C5493E1}" dt="2022-12-09T05:55:55.521" v="595" actId="1076"/>
          <ac:spMkLst>
            <pc:docMk/>
            <pc:sldMk cId="2622277901" sldId="281"/>
            <ac:spMk id="6" creationId="{E4BE9E99-C2A0-2796-100C-7CC8FB82A6C5}"/>
          </ac:spMkLst>
        </pc:spChg>
        <pc:spChg chg="mod">
          <ac:chgData name="Mirza Awal" userId="0bb4f240203b62f1" providerId="LiveId" clId="{7F1F5D86-71B6-4299-A10D-C5E38C5493E1}" dt="2022-12-07T04:35:50.110" v="490"/>
          <ac:spMkLst>
            <pc:docMk/>
            <pc:sldMk cId="2622277901" sldId="281"/>
            <ac:spMk id="7" creationId="{D4206CD3-AFCB-026A-5313-AFCBF4640C8E}"/>
          </ac:spMkLst>
        </pc:spChg>
        <pc:spChg chg="del">
          <ac:chgData name="Mirza Awal" userId="0bb4f240203b62f1" providerId="LiveId" clId="{7F1F5D86-71B6-4299-A10D-C5E38C5493E1}" dt="2022-12-07T04:35:24.425" v="488" actId="478"/>
          <ac:spMkLst>
            <pc:docMk/>
            <pc:sldMk cId="2622277901" sldId="281"/>
            <ac:spMk id="8" creationId="{66AC4AC2-92EA-1FA6-7AEB-13F768DCE8EB}"/>
          </ac:spMkLst>
        </pc:spChg>
        <pc:spChg chg="add mod">
          <ac:chgData name="Mirza Awal" userId="0bb4f240203b62f1" providerId="LiveId" clId="{7F1F5D86-71B6-4299-A10D-C5E38C5493E1}" dt="2022-12-09T05:55:59.659" v="596" actId="1076"/>
          <ac:spMkLst>
            <pc:docMk/>
            <pc:sldMk cId="2622277901" sldId="281"/>
            <ac:spMk id="9" creationId="{50401A95-C3D5-850D-F38D-85E2D6A68611}"/>
          </ac:spMkLst>
        </pc:spChg>
        <pc:spChg chg="add mod">
          <ac:chgData name="Mirza Awal" userId="0bb4f240203b62f1" providerId="LiveId" clId="{7F1F5D86-71B6-4299-A10D-C5E38C5493E1}" dt="2022-12-09T05:56:02.634" v="597" actId="1076"/>
          <ac:spMkLst>
            <pc:docMk/>
            <pc:sldMk cId="2622277901" sldId="281"/>
            <ac:spMk id="11" creationId="{C7CDCF1A-5A0B-495F-5ACF-70250AEE4FD4}"/>
          </ac:spMkLst>
        </pc:spChg>
      </pc:sldChg>
      <pc:sldChg chg="addSp delSp modSp add mod">
        <pc:chgData name="Mirza Awal" userId="0bb4f240203b62f1" providerId="LiveId" clId="{7F1F5D86-71B6-4299-A10D-C5E38C5493E1}" dt="2022-12-09T06:06:09.987" v="688" actId="14100"/>
        <pc:sldMkLst>
          <pc:docMk/>
          <pc:sldMk cId="755846059" sldId="282"/>
        </pc:sldMkLst>
        <pc:spChg chg="add mod">
          <ac:chgData name="Mirza Awal" userId="0bb4f240203b62f1" providerId="LiveId" clId="{7F1F5D86-71B6-4299-A10D-C5E38C5493E1}" dt="2022-12-09T06:01:15.316" v="634" actId="1076"/>
          <ac:spMkLst>
            <pc:docMk/>
            <pc:sldMk cId="755846059" sldId="282"/>
            <ac:spMk id="3" creationId="{ADEC9EEF-C988-1960-CD81-12928D630D30}"/>
          </ac:spMkLst>
        </pc:spChg>
        <pc:spChg chg="mod">
          <ac:chgData name="Mirza Awal" userId="0bb4f240203b62f1" providerId="LiveId" clId="{7F1F5D86-71B6-4299-A10D-C5E38C5493E1}" dt="2022-12-09T06:00:39.358" v="630" actId="313"/>
          <ac:spMkLst>
            <pc:docMk/>
            <pc:sldMk cId="755846059" sldId="282"/>
            <ac:spMk id="4" creationId="{3B474F49-EB74-0DDE-E722-DBB4276AFEFB}"/>
          </ac:spMkLst>
        </pc:spChg>
        <pc:spChg chg="add mod">
          <ac:chgData name="Mirza Awal" userId="0bb4f240203b62f1" providerId="LiveId" clId="{7F1F5D86-71B6-4299-A10D-C5E38C5493E1}" dt="2022-12-09T06:01:11.031" v="633"/>
          <ac:spMkLst>
            <pc:docMk/>
            <pc:sldMk cId="755846059" sldId="282"/>
            <ac:spMk id="5" creationId="{8957F68C-7DDD-988D-F921-675657332056}"/>
          </ac:spMkLst>
        </pc:spChg>
        <pc:spChg chg="del">
          <ac:chgData name="Mirza Awal" userId="0bb4f240203b62f1" providerId="LiveId" clId="{7F1F5D86-71B6-4299-A10D-C5E38C5493E1}" dt="2022-12-07T04:41:31.800" v="573" actId="478"/>
          <ac:spMkLst>
            <pc:docMk/>
            <pc:sldMk cId="755846059" sldId="282"/>
            <ac:spMk id="6" creationId="{E4BE9E99-C2A0-2796-100C-7CC8FB82A6C5}"/>
          </ac:spMkLst>
        </pc:spChg>
        <pc:spChg chg="add mod">
          <ac:chgData name="Mirza Awal" userId="0bb4f240203b62f1" providerId="LiveId" clId="{7F1F5D86-71B6-4299-A10D-C5E38C5493E1}" dt="2022-12-09T06:05:30.944" v="660" actId="1076"/>
          <ac:spMkLst>
            <pc:docMk/>
            <pc:sldMk cId="755846059" sldId="282"/>
            <ac:spMk id="7" creationId="{6E697494-E2FA-FC6E-C74A-CAB632E76D1E}"/>
          </ac:spMkLst>
        </pc:spChg>
        <pc:spChg chg="del">
          <ac:chgData name="Mirza Awal" userId="0bb4f240203b62f1" providerId="LiveId" clId="{7F1F5D86-71B6-4299-A10D-C5E38C5493E1}" dt="2022-12-07T04:41:33.585" v="574" actId="478"/>
          <ac:spMkLst>
            <pc:docMk/>
            <pc:sldMk cId="755846059" sldId="282"/>
            <ac:spMk id="7" creationId="{D4206CD3-AFCB-026A-5313-AFCBF4640C8E}"/>
          </ac:spMkLst>
        </pc:spChg>
        <pc:spChg chg="add mod">
          <ac:chgData name="Mirza Awal" userId="0bb4f240203b62f1" providerId="LiveId" clId="{7F1F5D86-71B6-4299-A10D-C5E38C5493E1}" dt="2022-12-09T06:06:09.987" v="688" actId="14100"/>
          <ac:spMkLst>
            <pc:docMk/>
            <pc:sldMk cId="755846059" sldId="282"/>
            <ac:spMk id="8" creationId="{EC27716A-1212-1D9A-E95A-337D1E69F772}"/>
          </ac:spMkLst>
        </pc:spChg>
        <pc:spChg chg="del">
          <ac:chgData name="Mirza Awal" userId="0bb4f240203b62f1" providerId="LiveId" clId="{7F1F5D86-71B6-4299-A10D-C5E38C5493E1}" dt="2022-12-07T04:41:35.819" v="575" actId="478"/>
          <ac:spMkLst>
            <pc:docMk/>
            <pc:sldMk cId="755846059" sldId="282"/>
            <ac:spMk id="9" creationId="{50401A95-C3D5-850D-F38D-85E2D6A68611}"/>
          </ac:spMkLst>
        </pc:spChg>
        <pc:spChg chg="del">
          <ac:chgData name="Mirza Awal" userId="0bb4f240203b62f1" providerId="LiveId" clId="{7F1F5D86-71B6-4299-A10D-C5E38C5493E1}" dt="2022-12-07T04:41:37.975" v="576" actId="478"/>
          <ac:spMkLst>
            <pc:docMk/>
            <pc:sldMk cId="755846059" sldId="282"/>
            <ac:spMk id="11" creationId="{C7CDCF1A-5A0B-495F-5ACF-70250AEE4FD4}"/>
          </ac:spMkLst>
        </pc:spChg>
      </pc:sldChg>
      <pc:sldChg chg="addSp modSp add mod">
        <pc:chgData name="Mirza Awal" userId="0bb4f240203b62f1" providerId="LiveId" clId="{7F1F5D86-71B6-4299-A10D-C5E38C5493E1}" dt="2022-12-09T06:02:06.963" v="641" actId="1076"/>
        <pc:sldMkLst>
          <pc:docMk/>
          <pc:sldMk cId="355280348" sldId="283"/>
        </pc:sldMkLst>
        <pc:spChg chg="add mod">
          <ac:chgData name="Mirza Awal" userId="0bb4f240203b62f1" providerId="LiveId" clId="{7F1F5D86-71B6-4299-A10D-C5E38C5493E1}" dt="2022-12-09T06:01:40.072" v="636" actId="1076"/>
          <ac:spMkLst>
            <pc:docMk/>
            <pc:sldMk cId="355280348" sldId="283"/>
            <ac:spMk id="3" creationId="{5698BBD9-C84A-F756-EC02-DC9C18967A2B}"/>
          </ac:spMkLst>
        </pc:spChg>
        <pc:picChg chg="add mod">
          <ac:chgData name="Mirza Awal" userId="0bb4f240203b62f1" providerId="LiveId" clId="{7F1F5D86-71B6-4299-A10D-C5E38C5493E1}" dt="2022-12-09T06:02:06.963" v="641" actId="1076"/>
          <ac:picMkLst>
            <pc:docMk/>
            <pc:sldMk cId="355280348" sldId="283"/>
            <ac:picMk id="5" creationId="{02ED525E-125A-691B-1C0B-99F91DF7EE6F}"/>
          </ac:picMkLst>
        </pc:picChg>
      </pc:sldChg>
      <pc:sldChg chg="addSp modSp add mod">
        <pc:chgData name="Mirza Awal" userId="0bb4f240203b62f1" providerId="LiveId" clId="{7F1F5D86-71B6-4299-A10D-C5E38C5493E1}" dt="2022-12-09T06:04:39.596" v="655" actId="14100"/>
        <pc:sldMkLst>
          <pc:docMk/>
          <pc:sldMk cId="2766294580" sldId="284"/>
        </pc:sldMkLst>
        <pc:spChg chg="add mod">
          <ac:chgData name="Mirza Awal" userId="0bb4f240203b62f1" providerId="LiveId" clId="{7F1F5D86-71B6-4299-A10D-C5E38C5493E1}" dt="2022-12-09T06:02:24.697" v="643" actId="1076"/>
          <ac:spMkLst>
            <pc:docMk/>
            <pc:sldMk cId="2766294580" sldId="284"/>
            <ac:spMk id="3" creationId="{15C9D428-EAD1-3618-7F04-3ED849AB631B}"/>
          </ac:spMkLst>
        </pc:spChg>
        <pc:spChg chg="add mod">
          <ac:chgData name="Mirza Awal" userId="0bb4f240203b62f1" providerId="LiveId" clId="{7F1F5D86-71B6-4299-A10D-C5E38C5493E1}" dt="2022-12-09T06:04:39.596" v="655" actId="14100"/>
          <ac:spMkLst>
            <pc:docMk/>
            <pc:sldMk cId="2766294580" sldId="284"/>
            <ac:spMk id="6" creationId="{211E6379-A2C2-9006-ADA6-A2C6A2628DA5}"/>
          </ac:spMkLst>
        </pc:spChg>
      </pc:sldChg>
      <pc:sldChg chg="add del">
        <pc:chgData name="Mirza Awal" userId="0bb4f240203b62f1" providerId="LiveId" clId="{7F1F5D86-71B6-4299-A10D-C5E38C5493E1}" dt="2022-12-09T06:07:41.211" v="689" actId="47"/>
        <pc:sldMkLst>
          <pc:docMk/>
          <pc:sldMk cId="3234315799" sldId="285"/>
        </pc:sldMkLst>
      </pc:sldChg>
    </pc:docChg>
  </pc:docChgLst>
  <pc:docChgLst>
    <pc:chgData name="Mirza Awal" userId="0bb4f240203b62f1" providerId="LiveId" clId="{1F220CA9-F814-47CB-BB9C-376FA756EB56}"/>
    <pc:docChg chg="undo redo custSel addSld delSld modSld sldOrd">
      <pc:chgData name="Mirza Awal" userId="0bb4f240203b62f1" providerId="LiveId" clId="{1F220CA9-F814-47CB-BB9C-376FA756EB56}" dt="2022-12-05T02:10:08.234" v="311" actId="948"/>
      <pc:docMkLst>
        <pc:docMk/>
      </pc:docMkLst>
      <pc:sldChg chg="del">
        <pc:chgData name="Mirza Awal" userId="0bb4f240203b62f1" providerId="LiveId" clId="{1F220CA9-F814-47CB-BB9C-376FA756EB56}" dt="2022-11-30T02:18:55.640" v="18" actId="47"/>
        <pc:sldMkLst>
          <pc:docMk/>
          <pc:sldMk cId="3870784121" sldId="270"/>
        </pc:sldMkLst>
      </pc:sldChg>
      <pc:sldChg chg="del">
        <pc:chgData name="Mirza Awal" userId="0bb4f240203b62f1" providerId="LiveId" clId="{1F220CA9-F814-47CB-BB9C-376FA756EB56}" dt="2022-11-30T02:18:56.790" v="19" actId="47"/>
        <pc:sldMkLst>
          <pc:docMk/>
          <pc:sldMk cId="4022563992" sldId="271"/>
        </pc:sldMkLst>
      </pc:sldChg>
      <pc:sldChg chg="del">
        <pc:chgData name="Mirza Awal" userId="0bb4f240203b62f1" providerId="LiveId" clId="{1F220CA9-F814-47CB-BB9C-376FA756EB56}" dt="2022-11-30T02:18:57.701" v="20" actId="47"/>
        <pc:sldMkLst>
          <pc:docMk/>
          <pc:sldMk cId="3776804607" sldId="272"/>
        </pc:sldMkLst>
      </pc:sldChg>
      <pc:sldChg chg="addSp delSp modSp mod">
        <pc:chgData name="Mirza Awal" userId="0bb4f240203b62f1" providerId="LiveId" clId="{1F220CA9-F814-47CB-BB9C-376FA756EB56}" dt="2022-11-30T02:44:16.262" v="58" actId="1076"/>
        <pc:sldMkLst>
          <pc:docMk/>
          <pc:sldMk cId="122759265" sldId="273"/>
        </pc:sldMkLst>
        <pc:spChg chg="mod">
          <ac:chgData name="Mirza Awal" userId="0bb4f240203b62f1" providerId="LiveId" clId="{1F220CA9-F814-47CB-BB9C-376FA756EB56}" dt="2022-11-30T02:18:44.950" v="16" actId="20577"/>
          <ac:spMkLst>
            <pc:docMk/>
            <pc:sldMk cId="122759265" sldId="273"/>
            <ac:spMk id="4" creationId="{3B474F49-EB74-0DDE-E722-DBB4276AFEFB}"/>
          </ac:spMkLst>
        </pc:spChg>
        <pc:spChg chg="mod">
          <ac:chgData name="Mirza Awal" userId="0bb4f240203b62f1" providerId="LiveId" clId="{1F220CA9-F814-47CB-BB9C-376FA756EB56}" dt="2022-11-30T02:19:14.231" v="35" actId="20577"/>
          <ac:spMkLst>
            <pc:docMk/>
            <pc:sldMk cId="122759265" sldId="273"/>
            <ac:spMk id="5" creationId="{3C28653F-DA74-C302-9BDF-65BC0B680BCB}"/>
          </ac:spMkLst>
        </pc:spChg>
        <pc:spChg chg="add mod">
          <ac:chgData name="Mirza Awal" userId="0bb4f240203b62f1" providerId="LiveId" clId="{1F220CA9-F814-47CB-BB9C-376FA756EB56}" dt="2022-11-30T02:42:52.376" v="42" actId="1076"/>
          <ac:spMkLst>
            <pc:docMk/>
            <pc:sldMk cId="122759265" sldId="273"/>
            <ac:spMk id="6" creationId="{1293C36D-60B0-C6DC-9BAA-1B7D95180128}"/>
          </ac:spMkLst>
        </pc:spChg>
        <pc:spChg chg="add mod">
          <ac:chgData name="Mirza Awal" userId="0bb4f240203b62f1" providerId="LiveId" clId="{1F220CA9-F814-47CB-BB9C-376FA756EB56}" dt="2022-11-30T02:44:16.262" v="58" actId="1076"/>
          <ac:spMkLst>
            <pc:docMk/>
            <pc:sldMk cId="122759265" sldId="273"/>
            <ac:spMk id="8" creationId="{7093B7EC-A0F7-E1E5-9A82-313882CCF81A}"/>
          </ac:spMkLst>
        </pc:spChg>
        <pc:spChg chg="del">
          <ac:chgData name="Mirza Awal" userId="0bb4f240203b62f1" providerId="LiveId" clId="{1F220CA9-F814-47CB-BB9C-376FA756EB56}" dt="2022-11-30T02:18:51.116" v="17" actId="478"/>
          <ac:spMkLst>
            <pc:docMk/>
            <pc:sldMk cId="122759265" sldId="273"/>
            <ac:spMk id="9" creationId="{B2C6687D-BC5D-0BDA-DA28-8DC713CFE410}"/>
          </ac:spMkLst>
        </pc:spChg>
      </pc:sldChg>
      <pc:sldChg chg="addSp modSp add mod">
        <pc:chgData name="Mirza Awal" userId="0bb4f240203b62f1" providerId="LiveId" clId="{1F220CA9-F814-47CB-BB9C-376FA756EB56}" dt="2022-11-30T02:48:28.207" v="88" actId="1076"/>
        <pc:sldMkLst>
          <pc:docMk/>
          <pc:sldMk cId="1192788988" sldId="274"/>
        </pc:sldMkLst>
        <pc:spChg chg="add mod">
          <ac:chgData name="Mirza Awal" userId="0bb4f240203b62f1" providerId="LiveId" clId="{1F220CA9-F814-47CB-BB9C-376FA756EB56}" dt="2022-11-30T02:48:28.207" v="88" actId="1076"/>
          <ac:spMkLst>
            <pc:docMk/>
            <pc:sldMk cId="1192788988" sldId="274"/>
            <ac:spMk id="6" creationId="{A87D4CBF-2C7A-932D-1D12-59259E97F906}"/>
          </ac:spMkLst>
        </pc:spChg>
      </pc:sldChg>
      <pc:sldChg chg="add del">
        <pc:chgData name="Mirza Awal" userId="0bb4f240203b62f1" providerId="LiveId" clId="{1F220CA9-F814-47CB-BB9C-376FA756EB56}" dt="2022-11-30T02:50:07.960" v="89" actId="47"/>
        <pc:sldMkLst>
          <pc:docMk/>
          <pc:sldMk cId="518944879" sldId="275"/>
        </pc:sldMkLst>
      </pc:sldChg>
      <pc:sldChg chg="addSp delSp modSp add mod">
        <pc:chgData name="Mirza Awal" userId="0bb4f240203b62f1" providerId="LiveId" clId="{1F220CA9-F814-47CB-BB9C-376FA756EB56}" dt="2022-12-04T23:45:22.894" v="147" actId="948"/>
        <pc:sldMkLst>
          <pc:docMk/>
          <pc:sldMk cId="4056792665" sldId="275"/>
        </pc:sldMkLst>
        <pc:spChg chg="mod">
          <ac:chgData name="Mirza Awal" userId="0bb4f240203b62f1" providerId="LiveId" clId="{1F220CA9-F814-47CB-BB9C-376FA756EB56}" dt="2022-12-03T22:37:39.139" v="104" actId="20577"/>
          <ac:spMkLst>
            <pc:docMk/>
            <pc:sldMk cId="4056792665" sldId="275"/>
            <ac:spMk id="4" creationId="{3B474F49-EB74-0DDE-E722-DBB4276AFEFB}"/>
          </ac:spMkLst>
        </pc:spChg>
        <pc:spChg chg="mod">
          <ac:chgData name="Mirza Awal" userId="0bb4f240203b62f1" providerId="LiveId" clId="{1F220CA9-F814-47CB-BB9C-376FA756EB56}" dt="2022-12-03T22:37:55.445" v="115" actId="14100"/>
          <ac:spMkLst>
            <pc:docMk/>
            <pc:sldMk cId="4056792665" sldId="275"/>
            <ac:spMk id="5" creationId="{3C28653F-DA74-C302-9BDF-65BC0B680BCB}"/>
          </ac:spMkLst>
        </pc:spChg>
        <pc:spChg chg="del">
          <ac:chgData name="Mirza Awal" userId="0bb4f240203b62f1" providerId="LiveId" clId="{1F220CA9-F814-47CB-BB9C-376FA756EB56}" dt="2022-12-03T22:37:28.886" v="92" actId="478"/>
          <ac:spMkLst>
            <pc:docMk/>
            <pc:sldMk cId="4056792665" sldId="275"/>
            <ac:spMk id="6" creationId="{A87D4CBF-2C7A-932D-1D12-59259E97F906}"/>
          </ac:spMkLst>
        </pc:spChg>
        <pc:spChg chg="add mod">
          <ac:chgData name="Mirza Awal" userId="0bb4f240203b62f1" providerId="LiveId" clId="{1F220CA9-F814-47CB-BB9C-376FA756EB56}" dt="2022-12-03T22:39:08.171" v="120" actId="6549"/>
          <ac:spMkLst>
            <pc:docMk/>
            <pc:sldMk cId="4056792665" sldId="275"/>
            <ac:spMk id="7" creationId="{209339B0-0116-E28B-9555-72407A6A5390}"/>
          </ac:spMkLst>
        </pc:spChg>
        <pc:spChg chg="add mod">
          <ac:chgData name="Mirza Awal" userId="0bb4f240203b62f1" providerId="LiveId" clId="{1F220CA9-F814-47CB-BB9C-376FA756EB56}" dt="2022-12-04T23:45:22.894" v="147" actId="948"/>
          <ac:spMkLst>
            <pc:docMk/>
            <pc:sldMk cId="4056792665" sldId="275"/>
            <ac:spMk id="9" creationId="{6D3FA52B-5A24-5217-B304-6AABF8AE613F}"/>
          </ac:spMkLst>
        </pc:spChg>
      </pc:sldChg>
      <pc:sldChg chg="addSp delSp modSp add mod">
        <pc:chgData name="Mirza Awal" userId="0bb4f240203b62f1" providerId="LiveId" clId="{1F220CA9-F814-47CB-BB9C-376FA756EB56}" dt="2022-12-04T23:42:52.089" v="137" actId="14100"/>
        <pc:sldMkLst>
          <pc:docMk/>
          <pc:sldMk cId="444547557" sldId="276"/>
        </pc:sldMkLst>
        <pc:spChg chg="add mod">
          <ac:chgData name="Mirza Awal" userId="0bb4f240203b62f1" providerId="LiveId" clId="{1F220CA9-F814-47CB-BB9C-376FA756EB56}" dt="2022-12-04T23:42:52.089" v="137" actId="14100"/>
          <ac:spMkLst>
            <pc:docMk/>
            <pc:sldMk cId="444547557" sldId="276"/>
            <ac:spMk id="6" creationId="{0E0D4BC3-37BB-0AA3-36B0-BBC157BCAF31}"/>
          </ac:spMkLst>
        </pc:spChg>
        <pc:spChg chg="del">
          <ac:chgData name="Mirza Awal" userId="0bb4f240203b62f1" providerId="LiveId" clId="{1F220CA9-F814-47CB-BB9C-376FA756EB56}" dt="2022-12-03T22:40:43.101" v="122" actId="478"/>
          <ac:spMkLst>
            <pc:docMk/>
            <pc:sldMk cId="444547557" sldId="276"/>
            <ac:spMk id="7" creationId="{209339B0-0116-E28B-9555-72407A6A5390}"/>
          </ac:spMkLst>
        </pc:spChg>
      </pc:sldChg>
      <pc:sldChg chg="add del">
        <pc:chgData name="Mirza Awal" userId="0bb4f240203b62f1" providerId="LiveId" clId="{1F220CA9-F814-47CB-BB9C-376FA756EB56}" dt="2022-11-30T02:50:08.700" v="90" actId="47"/>
        <pc:sldMkLst>
          <pc:docMk/>
          <pc:sldMk cId="2979436571" sldId="276"/>
        </pc:sldMkLst>
      </pc:sldChg>
      <pc:sldChg chg="addSp delSp modSp add mod">
        <pc:chgData name="Mirza Awal" userId="0bb4f240203b62f1" providerId="LiveId" clId="{1F220CA9-F814-47CB-BB9C-376FA756EB56}" dt="2022-12-05T00:48:10.047" v="198" actId="14100"/>
        <pc:sldMkLst>
          <pc:docMk/>
          <pc:sldMk cId="1858904980" sldId="277"/>
        </pc:sldMkLst>
        <pc:spChg chg="mod">
          <ac:chgData name="Mirza Awal" userId="0bb4f240203b62f1" providerId="LiveId" clId="{1F220CA9-F814-47CB-BB9C-376FA756EB56}" dt="2022-12-05T00:47:10.494" v="173" actId="6549"/>
          <ac:spMkLst>
            <pc:docMk/>
            <pc:sldMk cId="1858904980" sldId="277"/>
            <ac:spMk id="4" creationId="{3B474F49-EB74-0DDE-E722-DBB4276AFEFB}"/>
          </ac:spMkLst>
        </pc:spChg>
        <pc:spChg chg="mod">
          <ac:chgData name="Mirza Awal" userId="0bb4f240203b62f1" providerId="LiveId" clId="{1F220CA9-F814-47CB-BB9C-376FA756EB56}" dt="2022-12-05T00:47:25.108" v="190" actId="14100"/>
          <ac:spMkLst>
            <pc:docMk/>
            <pc:sldMk cId="1858904980" sldId="277"/>
            <ac:spMk id="5" creationId="{3C28653F-DA74-C302-9BDF-65BC0B680BCB}"/>
          </ac:spMkLst>
        </pc:spChg>
        <pc:spChg chg="del">
          <ac:chgData name="Mirza Awal" userId="0bb4f240203b62f1" providerId="LiveId" clId="{1F220CA9-F814-47CB-BB9C-376FA756EB56}" dt="2022-12-05T00:46:54.620" v="149" actId="478"/>
          <ac:spMkLst>
            <pc:docMk/>
            <pc:sldMk cId="1858904980" sldId="277"/>
            <ac:spMk id="6" creationId="{0E0D4BC3-37BB-0AA3-36B0-BBC157BCAF31}"/>
          </ac:spMkLst>
        </pc:spChg>
        <pc:spChg chg="add mod">
          <ac:chgData name="Mirza Awal" userId="0bb4f240203b62f1" providerId="LiveId" clId="{1F220CA9-F814-47CB-BB9C-376FA756EB56}" dt="2022-12-05T00:47:46.356" v="195" actId="1076"/>
          <ac:spMkLst>
            <pc:docMk/>
            <pc:sldMk cId="1858904980" sldId="277"/>
            <ac:spMk id="7" creationId="{BA38803B-3B50-D2B0-B640-86F7BB0EEAE3}"/>
          </ac:spMkLst>
        </pc:spChg>
        <pc:spChg chg="add mod">
          <ac:chgData name="Mirza Awal" userId="0bb4f240203b62f1" providerId="LiveId" clId="{1F220CA9-F814-47CB-BB9C-376FA756EB56}" dt="2022-12-05T00:48:10.047" v="198" actId="14100"/>
          <ac:spMkLst>
            <pc:docMk/>
            <pc:sldMk cId="1858904980" sldId="277"/>
            <ac:spMk id="9" creationId="{48AE5168-C52E-365A-1316-2B2DC3E5A75A}"/>
          </ac:spMkLst>
        </pc:spChg>
      </pc:sldChg>
      <pc:sldChg chg="addSp delSp modSp add mod">
        <pc:chgData name="Mirza Awal" userId="0bb4f240203b62f1" providerId="LiveId" clId="{1F220CA9-F814-47CB-BB9C-376FA756EB56}" dt="2022-12-05T01:27:22.783" v="255" actId="1076"/>
        <pc:sldMkLst>
          <pc:docMk/>
          <pc:sldMk cId="1579623090" sldId="278"/>
        </pc:sldMkLst>
        <pc:spChg chg="mod">
          <ac:chgData name="Mirza Awal" userId="0bb4f240203b62f1" providerId="LiveId" clId="{1F220CA9-F814-47CB-BB9C-376FA756EB56}" dt="2022-12-05T01:25:41.901" v="245" actId="14100"/>
          <ac:spMkLst>
            <pc:docMk/>
            <pc:sldMk cId="1579623090" sldId="278"/>
            <ac:spMk id="5" creationId="{3C28653F-DA74-C302-9BDF-65BC0B680BCB}"/>
          </ac:spMkLst>
        </pc:spChg>
        <pc:spChg chg="add del">
          <ac:chgData name="Mirza Awal" userId="0bb4f240203b62f1" providerId="LiveId" clId="{1F220CA9-F814-47CB-BB9C-376FA756EB56}" dt="2022-12-05T01:25:11.278" v="209" actId="22"/>
          <ac:spMkLst>
            <pc:docMk/>
            <pc:sldMk cId="1579623090" sldId="278"/>
            <ac:spMk id="6" creationId="{D3C3F5EA-5B31-73B0-8E0D-17A0742190E2}"/>
          </ac:spMkLst>
        </pc:spChg>
        <pc:spChg chg="del">
          <ac:chgData name="Mirza Awal" userId="0bb4f240203b62f1" providerId="LiveId" clId="{1F220CA9-F814-47CB-BB9C-376FA756EB56}" dt="2022-12-05T01:24:53.422" v="200" actId="478"/>
          <ac:spMkLst>
            <pc:docMk/>
            <pc:sldMk cId="1579623090" sldId="278"/>
            <ac:spMk id="7" creationId="{BA38803B-3B50-D2B0-B640-86F7BB0EEAE3}"/>
          </ac:spMkLst>
        </pc:spChg>
        <pc:spChg chg="del">
          <ac:chgData name="Mirza Awal" userId="0bb4f240203b62f1" providerId="LiveId" clId="{1F220CA9-F814-47CB-BB9C-376FA756EB56}" dt="2022-12-05T01:24:57.921" v="201" actId="478"/>
          <ac:spMkLst>
            <pc:docMk/>
            <pc:sldMk cId="1579623090" sldId="278"/>
            <ac:spMk id="9" creationId="{48AE5168-C52E-365A-1316-2B2DC3E5A75A}"/>
          </ac:spMkLst>
        </pc:spChg>
        <pc:spChg chg="add mod">
          <ac:chgData name="Mirza Awal" userId="0bb4f240203b62f1" providerId="LiveId" clId="{1F220CA9-F814-47CB-BB9C-376FA756EB56}" dt="2022-12-05T01:26:41.243" v="248" actId="27107"/>
          <ac:spMkLst>
            <pc:docMk/>
            <pc:sldMk cId="1579623090" sldId="278"/>
            <ac:spMk id="10" creationId="{F34F82C1-E268-7373-B2AF-1BF6FE6B0EB4}"/>
          </ac:spMkLst>
        </pc:spChg>
        <pc:spChg chg="add mod">
          <ac:chgData name="Mirza Awal" userId="0bb4f240203b62f1" providerId="LiveId" clId="{1F220CA9-F814-47CB-BB9C-376FA756EB56}" dt="2022-12-05T01:27:22.783" v="255" actId="1076"/>
          <ac:spMkLst>
            <pc:docMk/>
            <pc:sldMk cId="1579623090" sldId="278"/>
            <ac:spMk id="12" creationId="{14B0A206-8222-08FD-078B-3AC555CDAFC0}"/>
          </ac:spMkLst>
        </pc:spChg>
      </pc:sldChg>
      <pc:sldChg chg="addSp delSp modSp add mod ord">
        <pc:chgData name="Mirza Awal" userId="0bb4f240203b62f1" providerId="LiveId" clId="{1F220CA9-F814-47CB-BB9C-376FA756EB56}" dt="2022-12-05T02:10:08.234" v="311" actId="948"/>
        <pc:sldMkLst>
          <pc:docMk/>
          <pc:sldMk cId="1485910963" sldId="279"/>
        </pc:sldMkLst>
        <pc:spChg chg="mod">
          <ac:chgData name="Mirza Awal" userId="0bb4f240203b62f1" providerId="LiveId" clId="{1F220CA9-F814-47CB-BB9C-376FA756EB56}" dt="2022-12-05T02:07:56.626" v="285" actId="20577"/>
          <ac:spMkLst>
            <pc:docMk/>
            <pc:sldMk cId="1485910963" sldId="279"/>
            <ac:spMk id="4" creationId="{3B474F49-EB74-0DDE-E722-DBB4276AFEFB}"/>
          </ac:spMkLst>
        </pc:spChg>
        <pc:spChg chg="mod">
          <ac:chgData name="Mirza Awal" userId="0bb4f240203b62f1" providerId="LiveId" clId="{1F220CA9-F814-47CB-BB9C-376FA756EB56}" dt="2022-12-05T02:07:46.909" v="272" actId="20577"/>
          <ac:spMkLst>
            <pc:docMk/>
            <pc:sldMk cId="1485910963" sldId="279"/>
            <ac:spMk id="5" creationId="{3C28653F-DA74-C302-9BDF-65BC0B680BCB}"/>
          </ac:spMkLst>
        </pc:spChg>
        <pc:spChg chg="add mod">
          <ac:chgData name="Mirza Awal" userId="0bb4f240203b62f1" providerId="LiveId" clId="{1F220CA9-F814-47CB-BB9C-376FA756EB56}" dt="2022-12-05T02:08:20.435" v="289" actId="1076"/>
          <ac:spMkLst>
            <pc:docMk/>
            <pc:sldMk cId="1485910963" sldId="279"/>
            <ac:spMk id="6" creationId="{1E23EEE6-33CE-8FA5-E7BF-D17327EC28C1}"/>
          </ac:spMkLst>
        </pc:spChg>
        <pc:spChg chg="del">
          <ac:chgData name="Mirza Awal" userId="0bb4f240203b62f1" providerId="LiveId" clId="{1F220CA9-F814-47CB-BB9C-376FA756EB56}" dt="2022-12-05T02:07:34.110" v="259" actId="478"/>
          <ac:spMkLst>
            <pc:docMk/>
            <pc:sldMk cId="1485910963" sldId="279"/>
            <ac:spMk id="7" creationId="{209339B0-0116-E28B-9555-72407A6A5390}"/>
          </ac:spMkLst>
        </pc:spChg>
        <pc:spChg chg="del">
          <ac:chgData name="Mirza Awal" userId="0bb4f240203b62f1" providerId="LiveId" clId="{1F220CA9-F814-47CB-BB9C-376FA756EB56}" dt="2022-12-05T02:07:37.303" v="260" actId="478"/>
          <ac:spMkLst>
            <pc:docMk/>
            <pc:sldMk cId="1485910963" sldId="279"/>
            <ac:spMk id="9" creationId="{6D3FA52B-5A24-5217-B304-6AABF8AE613F}"/>
          </ac:spMkLst>
        </pc:spChg>
        <pc:spChg chg="add mod">
          <ac:chgData name="Mirza Awal" userId="0bb4f240203b62f1" providerId="LiveId" clId="{1F220CA9-F814-47CB-BB9C-376FA756EB56}" dt="2022-12-05T02:10:08.234" v="311" actId="948"/>
          <ac:spMkLst>
            <pc:docMk/>
            <pc:sldMk cId="1485910963" sldId="279"/>
            <ac:spMk id="10" creationId="{F9405495-C701-B323-BFAC-FBDEA4037818}"/>
          </ac:spMkLst>
        </pc:spChg>
      </pc:sldChg>
    </pc:docChg>
  </pc:docChgLst>
  <pc:docChgLst>
    <pc:chgData name="Mirza Awal" userId="0bb4f240203b62f1" providerId="LiveId" clId="{AFF76944-800E-4FEF-B46F-23F55101C05F}"/>
    <pc:docChg chg="undo redo custSel addSld delSld modSld">
      <pc:chgData name="Mirza Awal" userId="0bb4f240203b62f1" providerId="LiveId" clId="{AFF76944-800E-4FEF-B46F-23F55101C05F}" dt="2022-12-12T02:24:40.012" v="422" actId="1076"/>
      <pc:docMkLst>
        <pc:docMk/>
      </pc:docMkLst>
      <pc:sldChg chg="addSp delSp modSp mod">
        <pc:chgData name="Mirza Awal" userId="0bb4f240203b62f1" providerId="LiveId" clId="{AFF76944-800E-4FEF-B46F-23F55101C05F}" dt="2022-12-10T19:54:55.591" v="80" actId="14100"/>
        <pc:sldMkLst>
          <pc:docMk/>
          <pc:sldMk cId="122759265" sldId="273"/>
        </pc:sldMkLst>
        <pc:spChg chg="mod">
          <ac:chgData name="Mirza Awal" userId="0bb4f240203b62f1" providerId="LiveId" clId="{AFF76944-800E-4FEF-B46F-23F55101C05F}" dt="2022-12-10T19:02:54.402" v="19" actId="20577"/>
          <ac:spMkLst>
            <pc:docMk/>
            <pc:sldMk cId="122759265" sldId="273"/>
            <ac:spMk id="4" creationId="{3B474F49-EB74-0DDE-E722-DBB4276AFEFB}"/>
          </ac:spMkLst>
        </pc:spChg>
        <pc:spChg chg="add del mod">
          <ac:chgData name="Mirza Awal" userId="0bb4f240203b62f1" providerId="LiveId" clId="{AFF76944-800E-4FEF-B46F-23F55101C05F}" dt="2022-12-10T19:51:50.232" v="41" actId="478"/>
          <ac:spMkLst>
            <pc:docMk/>
            <pc:sldMk cId="122759265" sldId="273"/>
            <ac:spMk id="5" creationId="{54F4F4E1-5C0A-06C8-84B7-C39F6C25ED85}"/>
          </ac:spMkLst>
        </pc:spChg>
        <pc:spChg chg="mod">
          <ac:chgData name="Mirza Awal" userId="0bb4f240203b62f1" providerId="LiveId" clId="{AFF76944-800E-4FEF-B46F-23F55101C05F}" dt="2022-12-10T19:03:07.681" v="32" actId="20577"/>
          <ac:spMkLst>
            <pc:docMk/>
            <pc:sldMk cId="122759265" sldId="273"/>
            <ac:spMk id="7" creationId="{D4206CD3-AFCB-026A-5313-AFCBF4640C8E}"/>
          </ac:spMkLst>
        </pc:spChg>
        <pc:spChg chg="add del">
          <ac:chgData name="Mirza Awal" userId="0bb4f240203b62f1" providerId="LiveId" clId="{AFF76944-800E-4FEF-B46F-23F55101C05F}" dt="2022-12-10T19:52:02.208" v="47" actId="22"/>
          <ac:spMkLst>
            <pc:docMk/>
            <pc:sldMk cId="122759265" sldId="273"/>
            <ac:spMk id="8" creationId="{14A7A1D5-F0A7-AB95-5ACD-39D096D6C619}"/>
          </ac:spMkLst>
        </pc:spChg>
        <pc:spChg chg="del">
          <ac:chgData name="Mirza Awal" userId="0bb4f240203b62f1" providerId="LiveId" clId="{AFF76944-800E-4FEF-B46F-23F55101C05F}" dt="2022-12-10T18:43:53.314" v="10" actId="478"/>
          <ac:spMkLst>
            <pc:docMk/>
            <pc:sldMk cId="122759265" sldId="273"/>
            <ac:spMk id="10" creationId="{808B8753-21F5-2F7C-6AE8-BEA107B69045}"/>
          </ac:spMkLst>
        </pc:spChg>
        <pc:spChg chg="add mod">
          <ac:chgData name="Mirza Awal" userId="0bb4f240203b62f1" providerId="LiveId" clId="{AFF76944-800E-4FEF-B46F-23F55101C05F}" dt="2022-12-10T19:53:35.153" v="61" actId="948"/>
          <ac:spMkLst>
            <pc:docMk/>
            <pc:sldMk cId="122759265" sldId="273"/>
            <ac:spMk id="11" creationId="{2F8060D8-8026-A201-D609-92C6BB59A291}"/>
          </ac:spMkLst>
        </pc:spChg>
        <pc:spChg chg="del">
          <ac:chgData name="Mirza Awal" userId="0bb4f240203b62f1" providerId="LiveId" clId="{AFF76944-800E-4FEF-B46F-23F55101C05F}" dt="2022-12-10T18:44:00.106" v="11" actId="478"/>
          <ac:spMkLst>
            <pc:docMk/>
            <pc:sldMk cId="122759265" sldId="273"/>
            <ac:spMk id="12" creationId="{122D80AC-F8B8-8854-AAB4-CAEC7ADE2D50}"/>
          </ac:spMkLst>
        </pc:spChg>
        <pc:spChg chg="del">
          <ac:chgData name="Mirza Awal" userId="0bb4f240203b62f1" providerId="LiveId" clId="{AFF76944-800E-4FEF-B46F-23F55101C05F}" dt="2022-12-10T18:44:03.092" v="12" actId="478"/>
          <ac:spMkLst>
            <pc:docMk/>
            <pc:sldMk cId="122759265" sldId="273"/>
            <ac:spMk id="14" creationId="{FD15445E-12A3-BEC3-BCB6-DDB40F3B2FD5}"/>
          </ac:spMkLst>
        </pc:spChg>
        <pc:spChg chg="add mod">
          <ac:chgData name="Mirza Awal" userId="0bb4f240203b62f1" providerId="LiveId" clId="{AFF76944-800E-4FEF-B46F-23F55101C05F}" dt="2022-12-10T19:53:52.352" v="63" actId="1076"/>
          <ac:spMkLst>
            <pc:docMk/>
            <pc:sldMk cId="122759265" sldId="273"/>
            <ac:spMk id="15" creationId="{507BE985-B664-B201-DD7C-739D1029C575}"/>
          </ac:spMkLst>
        </pc:spChg>
        <pc:spChg chg="add mod">
          <ac:chgData name="Mirza Awal" userId="0bb4f240203b62f1" providerId="LiveId" clId="{AFF76944-800E-4FEF-B46F-23F55101C05F}" dt="2022-12-10T19:54:46.386" v="75" actId="14100"/>
          <ac:spMkLst>
            <pc:docMk/>
            <pc:sldMk cId="122759265" sldId="273"/>
            <ac:spMk id="17" creationId="{36B9C324-9636-84F4-30B6-9F052940F2E6}"/>
          </ac:spMkLst>
        </pc:spChg>
        <pc:spChg chg="add mod">
          <ac:chgData name="Mirza Awal" userId="0bb4f240203b62f1" providerId="LiveId" clId="{AFF76944-800E-4FEF-B46F-23F55101C05F}" dt="2022-12-10T19:54:55.591" v="80" actId="14100"/>
          <ac:spMkLst>
            <pc:docMk/>
            <pc:sldMk cId="122759265" sldId="273"/>
            <ac:spMk id="19" creationId="{8C53FB6E-0878-9D3E-93C4-5EC20617962E}"/>
          </ac:spMkLst>
        </pc:spChg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3180789747" sldId="274"/>
        </pc:sldMkLst>
      </pc:sldChg>
      <pc:sldChg chg="addSp delSp modSp add mod">
        <pc:chgData name="Mirza Awal" userId="0bb4f240203b62f1" providerId="LiveId" clId="{AFF76944-800E-4FEF-B46F-23F55101C05F}" dt="2022-12-10T20:05:45.956" v="110" actId="14100"/>
        <pc:sldMkLst>
          <pc:docMk/>
          <pc:sldMk cId="4159656762" sldId="274"/>
        </pc:sldMkLst>
        <pc:spChg chg="add mod">
          <ac:chgData name="Mirza Awal" userId="0bb4f240203b62f1" providerId="LiveId" clId="{AFF76944-800E-4FEF-B46F-23F55101C05F}" dt="2022-12-10T19:56:20.219" v="101" actId="1076"/>
          <ac:spMkLst>
            <pc:docMk/>
            <pc:sldMk cId="4159656762" sldId="274"/>
            <ac:spMk id="5" creationId="{0F9E4FB4-0B98-9CAC-17D8-4782B4254159}"/>
          </ac:spMkLst>
        </pc:spChg>
        <pc:spChg chg="mod">
          <ac:chgData name="Mirza Awal" userId="0bb4f240203b62f1" providerId="LiveId" clId="{AFF76944-800E-4FEF-B46F-23F55101C05F}" dt="2022-12-10T19:55:24.073" v="96" actId="14100"/>
          <ac:spMkLst>
            <pc:docMk/>
            <pc:sldMk cId="4159656762" sldId="274"/>
            <ac:spMk id="7" creationId="{D4206CD3-AFCB-026A-5313-AFCBF4640C8E}"/>
          </ac:spMkLst>
        </pc:spChg>
        <pc:picChg chg="add del mod">
          <ac:chgData name="Mirza Awal" userId="0bb4f240203b62f1" providerId="LiveId" clId="{AFF76944-800E-4FEF-B46F-23F55101C05F}" dt="2022-12-10T20:05:16.564" v="106" actId="478"/>
          <ac:picMkLst>
            <pc:docMk/>
            <pc:sldMk cId="4159656762" sldId="274"/>
            <ac:picMk id="8" creationId="{9A7D523E-8F7E-7DD0-B35C-31EAD3DD9D28}"/>
          </ac:picMkLst>
        </pc:picChg>
        <pc:picChg chg="add mod">
          <ac:chgData name="Mirza Awal" userId="0bb4f240203b62f1" providerId="LiveId" clId="{AFF76944-800E-4FEF-B46F-23F55101C05F}" dt="2022-12-10T20:05:45.956" v="110" actId="14100"/>
          <ac:picMkLst>
            <pc:docMk/>
            <pc:sldMk cId="4159656762" sldId="274"/>
            <ac:picMk id="1026" creationId="{A5551BBC-CB2A-E272-95AE-86E30BF70D29}"/>
          </ac:picMkLst>
        </pc:picChg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944135324" sldId="275"/>
        </pc:sldMkLst>
      </pc:sldChg>
      <pc:sldChg chg="addSp modSp add mod">
        <pc:chgData name="Mirza Awal" userId="0bb4f240203b62f1" providerId="LiveId" clId="{AFF76944-800E-4FEF-B46F-23F55101C05F}" dt="2022-12-10T21:15:46.528" v="170" actId="1076"/>
        <pc:sldMkLst>
          <pc:docMk/>
          <pc:sldMk cId="1688562711" sldId="275"/>
        </pc:sldMkLst>
        <pc:spChg chg="add mod">
          <ac:chgData name="Mirza Awal" userId="0bb4f240203b62f1" providerId="LiveId" clId="{AFF76944-800E-4FEF-B46F-23F55101C05F}" dt="2022-12-10T21:14:18.535" v="127" actId="1076"/>
          <ac:spMkLst>
            <pc:docMk/>
            <pc:sldMk cId="1688562711" sldId="275"/>
            <ac:spMk id="5" creationId="{A11CC58C-C92C-2267-26A5-C6D3CD6E9E0A}"/>
          </ac:spMkLst>
        </pc:spChg>
        <pc:spChg chg="add mod">
          <ac:chgData name="Mirza Awal" userId="0bb4f240203b62f1" providerId="LiveId" clId="{AFF76944-800E-4FEF-B46F-23F55101C05F}" dt="2022-12-10T21:15:46.528" v="170" actId="1076"/>
          <ac:spMkLst>
            <pc:docMk/>
            <pc:sldMk cId="1688562711" sldId="275"/>
            <ac:spMk id="6" creationId="{CEC98A87-655C-8733-7C0D-84E00B069B4C}"/>
          </ac:spMkLst>
        </pc:spChg>
        <pc:spChg chg="mod">
          <ac:chgData name="Mirza Awal" userId="0bb4f240203b62f1" providerId="LiveId" clId="{AFF76944-800E-4FEF-B46F-23F55101C05F}" dt="2022-12-10T21:03:22.289" v="123" actId="14100"/>
          <ac:spMkLst>
            <pc:docMk/>
            <pc:sldMk cId="1688562711" sldId="275"/>
            <ac:spMk id="7" creationId="{D4206CD3-AFCB-026A-5313-AFCBF4640C8E}"/>
          </ac:spMkLst>
        </pc:spChg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2666204372" sldId="276"/>
        </pc:sldMkLst>
      </pc:sldChg>
      <pc:sldChg chg="addSp modSp add mod">
        <pc:chgData name="Mirza Awal" userId="0bb4f240203b62f1" providerId="LiveId" clId="{AFF76944-800E-4FEF-B46F-23F55101C05F}" dt="2022-12-10T21:29:33.501" v="205" actId="404"/>
        <pc:sldMkLst>
          <pc:docMk/>
          <pc:sldMk cId="3355477491" sldId="276"/>
        </pc:sldMkLst>
        <pc:spChg chg="add mod">
          <ac:chgData name="Mirza Awal" userId="0bb4f240203b62f1" providerId="LiveId" clId="{AFF76944-800E-4FEF-B46F-23F55101C05F}" dt="2022-12-10T21:28:26.296" v="192" actId="14100"/>
          <ac:spMkLst>
            <pc:docMk/>
            <pc:sldMk cId="3355477491" sldId="276"/>
            <ac:spMk id="5" creationId="{5D588850-7A97-C041-D2BA-7D4433BF5397}"/>
          </ac:spMkLst>
        </pc:spChg>
        <pc:spChg chg="mod">
          <ac:chgData name="Mirza Awal" userId="0bb4f240203b62f1" providerId="LiveId" clId="{AFF76944-800E-4FEF-B46F-23F55101C05F}" dt="2022-12-10T21:26:35.353" v="184" actId="14100"/>
          <ac:spMkLst>
            <pc:docMk/>
            <pc:sldMk cId="3355477491" sldId="276"/>
            <ac:spMk id="7" creationId="{D4206CD3-AFCB-026A-5313-AFCBF4640C8E}"/>
          </ac:spMkLst>
        </pc:spChg>
        <pc:spChg chg="add mod">
          <ac:chgData name="Mirza Awal" userId="0bb4f240203b62f1" providerId="LiveId" clId="{AFF76944-800E-4FEF-B46F-23F55101C05F}" dt="2022-12-10T21:29:33.501" v="205" actId="404"/>
          <ac:spMkLst>
            <pc:docMk/>
            <pc:sldMk cId="3355477491" sldId="276"/>
            <ac:spMk id="8" creationId="{448A64C7-2BF4-02B7-8294-C9338B16A6C8}"/>
          </ac:spMkLst>
        </pc:spChg>
      </pc:sldChg>
      <pc:sldChg chg="addSp modSp add mod">
        <pc:chgData name="Mirza Awal" userId="0bb4f240203b62f1" providerId="LiveId" clId="{AFF76944-800E-4FEF-B46F-23F55101C05F}" dt="2022-12-10T21:53:59.321" v="208" actId="14100"/>
        <pc:sldMkLst>
          <pc:docMk/>
          <pc:sldMk cId="32889626" sldId="277"/>
        </pc:sldMkLst>
        <pc:picChg chg="add mod">
          <ac:chgData name="Mirza Awal" userId="0bb4f240203b62f1" providerId="LiveId" clId="{AFF76944-800E-4FEF-B46F-23F55101C05F}" dt="2022-12-10T21:53:59.321" v="208" actId="14100"/>
          <ac:picMkLst>
            <pc:docMk/>
            <pc:sldMk cId="32889626" sldId="277"/>
            <ac:picMk id="5" creationId="{C0B3DD1B-DB9D-8F74-B5B7-57F9ADB91AA0}"/>
          </ac:picMkLst>
        </pc:picChg>
      </pc:sldChg>
      <pc:sldChg chg="add del">
        <pc:chgData name="Mirza Awal" userId="0bb4f240203b62f1" providerId="LiveId" clId="{AFF76944-800E-4FEF-B46F-23F55101C05F}" dt="2022-12-10T21:26:43.730" v="185" actId="47"/>
        <pc:sldMkLst>
          <pc:docMk/>
          <pc:sldMk cId="2443008656" sldId="277"/>
        </pc:sldMkLst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3317631309" sldId="277"/>
        </pc:sldMkLst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646790156" sldId="278"/>
        </pc:sldMkLst>
      </pc:sldChg>
      <pc:sldChg chg="addSp delSp modSp add mod">
        <pc:chgData name="Mirza Awal" userId="0bb4f240203b62f1" providerId="LiveId" clId="{AFF76944-800E-4FEF-B46F-23F55101C05F}" dt="2022-12-10T22:00:01.399" v="230" actId="20577"/>
        <pc:sldMkLst>
          <pc:docMk/>
          <pc:sldMk cId="1914801284" sldId="278"/>
        </pc:sldMkLst>
        <pc:spChg chg="add mod">
          <ac:chgData name="Mirza Awal" userId="0bb4f240203b62f1" providerId="LiveId" clId="{AFF76944-800E-4FEF-B46F-23F55101C05F}" dt="2022-12-10T21:55:39.444" v="215" actId="27107"/>
          <ac:spMkLst>
            <pc:docMk/>
            <pc:sldMk cId="1914801284" sldId="278"/>
            <ac:spMk id="5" creationId="{6487462F-8D42-1F57-BD2E-8DB1760BBA55}"/>
          </ac:spMkLst>
        </pc:spChg>
        <pc:spChg chg="mod">
          <ac:chgData name="Mirza Awal" userId="0bb4f240203b62f1" providerId="LiveId" clId="{AFF76944-800E-4FEF-B46F-23F55101C05F}" dt="2022-12-10T21:54:18.460" v="210" actId="20577"/>
          <ac:spMkLst>
            <pc:docMk/>
            <pc:sldMk cId="1914801284" sldId="278"/>
            <ac:spMk id="7" creationId="{D4206CD3-AFCB-026A-5313-AFCBF4640C8E}"/>
          </ac:spMkLst>
        </pc:spChg>
        <pc:spChg chg="add mod">
          <ac:chgData name="Mirza Awal" userId="0bb4f240203b62f1" providerId="LiveId" clId="{AFF76944-800E-4FEF-B46F-23F55101C05F}" dt="2022-12-10T21:56:54.738" v="221" actId="948"/>
          <ac:spMkLst>
            <pc:docMk/>
            <pc:sldMk cId="1914801284" sldId="278"/>
            <ac:spMk id="8" creationId="{DE2D1D2E-1422-CD32-DD69-61D0AB563A9E}"/>
          </ac:spMkLst>
        </pc:spChg>
        <pc:spChg chg="add del">
          <ac:chgData name="Mirza Awal" userId="0bb4f240203b62f1" providerId="LiveId" clId="{AFF76944-800E-4FEF-B46F-23F55101C05F}" dt="2022-12-10T21:58:42.386" v="225" actId="22"/>
          <ac:spMkLst>
            <pc:docMk/>
            <pc:sldMk cId="1914801284" sldId="278"/>
            <ac:spMk id="10" creationId="{80450FFB-651C-E412-FC5E-68572B673974}"/>
          </ac:spMkLst>
        </pc:spChg>
        <pc:spChg chg="add mod">
          <ac:chgData name="Mirza Awal" userId="0bb4f240203b62f1" providerId="LiveId" clId="{AFF76944-800E-4FEF-B46F-23F55101C05F}" dt="2022-12-10T22:00:01.399" v="230" actId="20577"/>
          <ac:spMkLst>
            <pc:docMk/>
            <pc:sldMk cId="1914801284" sldId="278"/>
            <ac:spMk id="12" creationId="{0CF75EC5-67FC-CA77-E44C-C9DEBD20BC70}"/>
          </ac:spMkLst>
        </pc:spChg>
      </pc:sldChg>
      <pc:sldChg chg="add del">
        <pc:chgData name="Mirza Awal" userId="0bb4f240203b62f1" providerId="LiveId" clId="{AFF76944-800E-4FEF-B46F-23F55101C05F}" dt="2022-12-10T21:26:43.730" v="185" actId="47"/>
        <pc:sldMkLst>
          <pc:docMk/>
          <pc:sldMk cId="3299461711" sldId="278"/>
        </pc:sldMkLst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792558800" sldId="279"/>
        </pc:sldMkLst>
      </pc:sldChg>
      <pc:sldChg chg="addSp modSp add mod">
        <pc:chgData name="Mirza Awal" userId="0bb4f240203b62f1" providerId="LiveId" clId="{AFF76944-800E-4FEF-B46F-23F55101C05F}" dt="2022-12-12T00:37:19.009" v="260" actId="1076"/>
        <pc:sldMkLst>
          <pc:docMk/>
          <pc:sldMk cId="2731437905" sldId="279"/>
        </pc:sldMkLst>
        <pc:spChg chg="add mod">
          <ac:chgData name="Mirza Awal" userId="0bb4f240203b62f1" providerId="LiveId" clId="{AFF76944-800E-4FEF-B46F-23F55101C05F}" dt="2022-12-12T00:37:19.009" v="260" actId="1076"/>
          <ac:spMkLst>
            <pc:docMk/>
            <pc:sldMk cId="2731437905" sldId="279"/>
            <ac:spMk id="5" creationId="{11D13BDE-24B1-2DF5-6653-E3B23C76473B}"/>
          </ac:spMkLst>
        </pc:spChg>
        <pc:spChg chg="mod">
          <ac:chgData name="Mirza Awal" userId="0bb4f240203b62f1" providerId="LiveId" clId="{AFF76944-800E-4FEF-B46F-23F55101C05F}" dt="2022-12-10T22:44:01.014" v="232" actId="20577"/>
          <ac:spMkLst>
            <pc:docMk/>
            <pc:sldMk cId="2731437905" sldId="279"/>
            <ac:spMk id="7" creationId="{D4206CD3-AFCB-026A-5313-AFCBF4640C8E}"/>
          </ac:spMkLst>
        </pc:spChg>
      </pc:sldChg>
      <pc:sldChg chg="add del">
        <pc:chgData name="Mirza Awal" userId="0bb4f240203b62f1" providerId="LiveId" clId="{AFF76944-800E-4FEF-B46F-23F55101C05F}" dt="2022-12-10T21:26:43.730" v="185" actId="47"/>
        <pc:sldMkLst>
          <pc:docMk/>
          <pc:sldMk cId="4110341564" sldId="279"/>
        </pc:sldMkLst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2982890706" sldId="280"/>
        </pc:sldMkLst>
      </pc:sldChg>
      <pc:sldChg chg="addSp modSp add mod">
        <pc:chgData name="Mirza Awal" userId="0bb4f240203b62f1" providerId="LiveId" clId="{AFF76944-800E-4FEF-B46F-23F55101C05F}" dt="2022-12-10T22:46:07.917" v="245" actId="948"/>
        <pc:sldMkLst>
          <pc:docMk/>
          <pc:sldMk cId="4111787594" sldId="280"/>
        </pc:sldMkLst>
        <pc:spChg chg="add mod">
          <ac:chgData name="Mirza Awal" userId="0bb4f240203b62f1" providerId="LiveId" clId="{AFF76944-800E-4FEF-B46F-23F55101C05F}" dt="2022-12-10T22:46:07.917" v="245" actId="948"/>
          <ac:spMkLst>
            <pc:docMk/>
            <pc:sldMk cId="4111787594" sldId="280"/>
            <ac:spMk id="5" creationId="{65741A7E-0FE8-C11E-E0C3-9EA37529B571}"/>
          </ac:spMkLst>
        </pc:spChg>
        <pc:spChg chg="mod">
          <ac:chgData name="Mirza Awal" userId="0bb4f240203b62f1" providerId="LiveId" clId="{AFF76944-800E-4FEF-B46F-23F55101C05F}" dt="2022-12-10T22:44:12.840" v="238" actId="20577"/>
          <ac:spMkLst>
            <pc:docMk/>
            <pc:sldMk cId="4111787594" sldId="280"/>
            <ac:spMk id="7" creationId="{D4206CD3-AFCB-026A-5313-AFCBF4640C8E}"/>
          </ac:spMkLst>
        </pc:spChg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2622277901" sldId="281"/>
        </pc:sldMkLst>
      </pc:sldChg>
      <pc:sldChg chg="addSp delSp modSp add mod">
        <pc:chgData name="Mirza Awal" userId="0bb4f240203b62f1" providerId="LiveId" clId="{AFF76944-800E-4FEF-B46F-23F55101C05F}" dt="2022-12-12T00:49:38.374" v="274" actId="1076"/>
        <pc:sldMkLst>
          <pc:docMk/>
          <pc:sldMk cId="3276274166" sldId="281"/>
        </pc:sldMkLst>
        <pc:spChg chg="del">
          <ac:chgData name="Mirza Awal" userId="0bb4f240203b62f1" providerId="LiveId" clId="{AFF76944-800E-4FEF-B46F-23F55101C05F}" dt="2022-12-10T22:46:26.778" v="247" actId="478"/>
          <ac:spMkLst>
            <pc:docMk/>
            <pc:sldMk cId="3276274166" sldId="281"/>
            <ac:spMk id="5" creationId="{65741A7E-0FE8-C11E-E0C3-9EA37529B571}"/>
          </ac:spMkLst>
        </pc:spChg>
        <pc:spChg chg="add mod">
          <ac:chgData name="Mirza Awal" userId="0bb4f240203b62f1" providerId="LiveId" clId="{AFF76944-800E-4FEF-B46F-23F55101C05F}" dt="2022-12-12T00:49:38.374" v="274" actId="1076"/>
          <ac:spMkLst>
            <pc:docMk/>
            <pc:sldMk cId="3276274166" sldId="281"/>
            <ac:spMk id="6" creationId="{65EB9D6F-C8F2-B38B-719C-CAAB9102826E}"/>
          </ac:spMkLst>
        </pc:spChg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755846059" sldId="282"/>
        </pc:sldMkLst>
      </pc:sldChg>
      <pc:sldChg chg="addSp modSp add mod">
        <pc:chgData name="Mirza Awal" userId="0bb4f240203b62f1" providerId="LiveId" clId="{AFF76944-800E-4FEF-B46F-23F55101C05F}" dt="2022-12-12T00:54:31.903" v="276" actId="1076"/>
        <pc:sldMkLst>
          <pc:docMk/>
          <pc:sldMk cId="2129420806" sldId="282"/>
        </pc:sldMkLst>
        <pc:picChg chg="add mod">
          <ac:chgData name="Mirza Awal" userId="0bb4f240203b62f1" providerId="LiveId" clId="{AFF76944-800E-4FEF-B46F-23F55101C05F}" dt="2022-12-12T00:54:31.903" v="276" actId="1076"/>
          <ac:picMkLst>
            <pc:docMk/>
            <pc:sldMk cId="2129420806" sldId="282"/>
            <ac:picMk id="5" creationId="{70DC9A5C-16F4-66F5-7955-6D1655D71E0E}"/>
          </ac:picMkLst>
        </pc:picChg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355280348" sldId="283"/>
        </pc:sldMkLst>
      </pc:sldChg>
      <pc:sldChg chg="addSp modSp add mod">
        <pc:chgData name="Mirza Awal" userId="0bb4f240203b62f1" providerId="LiveId" clId="{AFF76944-800E-4FEF-B46F-23F55101C05F}" dt="2022-12-12T00:44:51.806" v="262" actId="1076"/>
        <pc:sldMkLst>
          <pc:docMk/>
          <pc:sldMk cId="3033756524" sldId="283"/>
        </pc:sldMkLst>
        <pc:picChg chg="add mod">
          <ac:chgData name="Mirza Awal" userId="0bb4f240203b62f1" providerId="LiveId" clId="{AFF76944-800E-4FEF-B46F-23F55101C05F}" dt="2022-12-12T00:44:51.806" v="262" actId="1076"/>
          <ac:picMkLst>
            <pc:docMk/>
            <pc:sldMk cId="3033756524" sldId="283"/>
            <ac:picMk id="5" creationId="{E9A41C72-4EBC-B45F-D3E3-1F5838E9EE17}"/>
          </ac:picMkLst>
        </pc:picChg>
      </pc:sldChg>
      <pc:sldChg chg="del">
        <pc:chgData name="Mirza Awal" userId="0bb4f240203b62f1" providerId="LiveId" clId="{AFF76944-800E-4FEF-B46F-23F55101C05F}" dt="2022-12-10T18:43:32.252" v="0" actId="47"/>
        <pc:sldMkLst>
          <pc:docMk/>
          <pc:sldMk cId="2766294580" sldId="284"/>
        </pc:sldMkLst>
      </pc:sldChg>
      <pc:sldChg chg="addSp delSp modSp add mod">
        <pc:chgData name="Mirza Awal" userId="0bb4f240203b62f1" providerId="LiveId" clId="{AFF76944-800E-4FEF-B46F-23F55101C05F}" dt="2022-12-12T02:24:40.012" v="422" actId="1076"/>
        <pc:sldMkLst>
          <pc:docMk/>
          <pc:sldMk cId="2881359151" sldId="284"/>
        </pc:sldMkLst>
        <pc:spChg chg="mod">
          <ac:chgData name="Mirza Awal" userId="0bb4f240203b62f1" providerId="LiveId" clId="{AFF76944-800E-4FEF-B46F-23F55101C05F}" dt="2022-12-12T00:57:44.305" v="295" actId="20577"/>
          <ac:spMkLst>
            <pc:docMk/>
            <pc:sldMk cId="2881359151" sldId="284"/>
            <ac:spMk id="4" creationId="{3B474F49-EB74-0DDE-E722-DBB4276AFEFB}"/>
          </ac:spMkLst>
        </pc:spChg>
        <pc:spChg chg="add mod">
          <ac:chgData name="Mirza Awal" userId="0bb4f240203b62f1" providerId="LiveId" clId="{AFF76944-800E-4FEF-B46F-23F55101C05F}" dt="2022-12-12T02:24:40.012" v="422" actId="1076"/>
          <ac:spMkLst>
            <pc:docMk/>
            <pc:sldMk cId="2881359151" sldId="284"/>
            <ac:spMk id="6" creationId="{9F2A924D-0D41-88C4-9090-B230EE5935C8}"/>
          </ac:spMkLst>
        </pc:spChg>
        <pc:spChg chg="mod">
          <ac:chgData name="Mirza Awal" userId="0bb4f240203b62f1" providerId="LiveId" clId="{AFF76944-800E-4FEF-B46F-23F55101C05F}" dt="2022-12-12T02:22:11.009" v="378" actId="115"/>
          <ac:spMkLst>
            <pc:docMk/>
            <pc:sldMk cId="2881359151" sldId="284"/>
            <ac:spMk id="7" creationId="{D4206CD3-AFCB-026A-5313-AFCBF4640C8E}"/>
          </ac:spMkLst>
        </pc:spChg>
        <pc:spChg chg="add mod">
          <ac:chgData name="Mirza Awal" userId="0bb4f240203b62f1" providerId="LiveId" clId="{AFF76944-800E-4FEF-B46F-23F55101C05F}" dt="2022-12-12T02:24:36.612" v="421" actId="1076"/>
          <ac:spMkLst>
            <pc:docMk/>
            <pc:sldMk cId="2881359151" sldId="284"/>
            <ac:spMk id="8" creationId="{11871FD9-F38F-B967-A110-E3E79A36B32A}"/>
          </ac:spMkLst>
        </pc:spChg>
        <pc:spChg chg="add mod">
          <ac:chgData name="Mirza Awal" userId="0bb4f240203b62f1" providerId="LiveId" clId="{AFF76944-800E-4FEF-B46F-23F55101C05F}" dt="2022-12-12T02:24:32.456" v="420" actId="1076"/>
          <ac:spMkLst>
            <pc:docMk/>
            <pc:sldMk cId="2881359151" sldId="284"/>
            <ac:spMk id="10" creationId="{A3F8430B-5B1B-5214-30A7-9DC832D29038}"/>
          </ac:spMkLst>
        </pc:spChg>
        <pc:picChg chg="del">
          <ac:chgData name="Mirza Awal" userId="0bb4f240203b62f1" providerId="LiveId" clId="{AFF76944-800E-4FEF-B46F-23F55101C05F}" dt="2022-12-12T00:57:32.532" v="278" actId="478"/>
          <ac:picMkLst>
            <pc:docMk/>
            <pc:sldMk cId="2881359151" sldId="284"/>
            <ac:picMk id="5" creationId="{E9A41C72-4EBC-B45F-D3E3-1F5838E9EE17}"/>
          </ac:picMkLst>
        </pc:picChg>
      </pc:sldChg>
      <pc:sldChg chg="addSp modSp add mod">
        <pc:chgData name="Mirza Awal" userId="0bb4f240203b62f1" providerId="LiveId" clId="{AFF76944-800E-4FEF-B46F-23F55101C05F}" dt="2022-12-12T01:59:32.612" v="342" actId="27107"/>
        <pc:sldMkLst>
          <pc:docMk/>
          <pc:sldMk cId="1261234284" sldId="285"/>
        </pc:sldMkLst>
        <pc:spChg chg="add mod">
          <ac:chgData name="Mirza Awal" userId="0bb4f240203b62f1" providerId="LiveId" clId="{AFF76944-800E-4FEF-B46F-23F55101C05F}" dt="2022-12-12T01:59:32.612" v="342" actId="27107"/>
          <ac:spMkLst>
            <pc:docMk/>
            <pc:sldMk cId="1261234284" sldId="285"/>
            <ac:spMk id="5" creationId="{A1A08F37-87E1-328A-D629-83BA194CDFC9}"/>
          </ac:spMkLst>
        </pc:spChg>
      </pc:sldChg>
      <pc:sldChg chg="addSp modSp add">
        <pc:chgData name="Mirza Awal" userId="0bb4f240203b62f1" providerId="LiveId" clId="{AFF76944-800E-4FEF-B46F-23F55101C05F}" dt="2022-12-12T02:01:41.078" v="344" actId="1076"/>
        <pc:sldMkLst>
          <pc:docMk/>
          <pc:sldMk cId="2128222718" sldId="286"/>
        </pc:sldMkLst>
        <pc:picChg chg="add mod">
          <ac:chgData name="Mirza Awal" userId="0bb4f240203b62f1" providerId="LiveId" clId="{AFF76944-800E-4FEF-B46F-23F55101C05F}" dt="2022-12-12T02:01:41.078" v="344" actId="1076"/>
          <ac:picMkLst>
            <pc:docMk/>
            <pc:sldMk cId="2128222718" sldId="286"/>
            <ac:picMk id="2050" creationId="{D869E8A2-8AFC-4BEA-FB38-414781AD3B1C}"/>
          </ac:picMkLst>
        </pc:picChg>
      </pc:sldChg>
    </pc:docChg>
  </pc:docChgLst>
  <pc:docChgLst>
    <pc:chgData name="Mirza Awal" userId="0bb4f240203b62f1" providerId="LiveId" clId="{516CA3B1-86D0-43D5-BE6E-7FDB5D738FB4}"/>
    <pc:docChg chg="undo redo custSel addSld delSld modSld">
      <pc:chgData name="Mirza Awal" userId="0bb4f240203b62f1" providerId="LiveId" clId="{516CA3B1-86D0-43D5-BE6E-7FDB5D738FB4}" dt="2022-12-23T03:35:40.163" v="306"/>
      <pc:docMkLst>
        <pc:docMk/>
      </pc:docMkLst>
      <pc:sldChg chg="addSp delSp modSp mod">
        <pc:chgData name="Mirza Awal" userId="0bb4f240203b62f1" providerId="LiveId" clId="{516CA3B1-86D0-43D5-BE6E-7FDB5D738FB4}" dt="2022-12-23T03:08:05.125" v="23" actId="33524"/>
        <pc:sldMkLst>
          <pc:docMk/>
          <pc:sldMk cId="897331952" sldId="284"/>
        </pc:sldMkLst>
        <pc:spChg chg="mod">
          <ac:chgData name="Mirza Awal" userId="0bb4f240203b62f1" providerId="LiveId" clId="{516CA3B1-86D0-43D5-BE6E-7FDB5D738FB4}" dt="2022-12-23T03:06:16.928" v="5" actId="20577"/>
          <ac:spMkLst>
            <pc:docMk/>
            <pc:sldMk cId="897331952" sldId="284"/>
            <ac:spMk id="4" creationId="{3B474F49-EB74-0DDE-E722-DBB4276AFEFB}"/>
          </ac:spMkLst>
        </pc:spChg>
        <pc:spChg chg="add mod">
          <ac:chgData name="Mirza Awal" userId="0bb4f240203b62f1" providerId="LiveId" clId="{516CA3B1-86D0-43D5-BE6E-7FDB5D738FB4}" dt="2022-12-23T03:08:05.125" v="23" actId="33524"/>
          <ac:spMkLst>
            <pc:docMk/>
            <pc:sldMk cId="897331952" sldId="284"/>
            <ac:spMk id="5" creationId="{43B250AF-C63A-0A09-7203-FEEB031746F6}"/>
          </ac:spMkLst>
        </pc:spChg>
        <pc:spChg chg="del">
          <ac:chgData name="Mirza Awal" userId="0bb4f240203b62f1" providerId="LiveId" clId="{516CA3B1-86D0-43D5-BE6E-7FDB5D738FB4}" dt="2022-12-23T03:07:05.853" v="11" actId="478"/>
          <ac:spMkLst>
            <pc:docMk/>
            <pc:sldMk cId="897331952" sldId="284"/>
            <ac:spMk id="6" creationId="{C825FEF3-5247-1E19-06A8-61688243DAF8}"/>
          </ac:spMkLst>
        </pc:spChg>
        <pc:spChg chg="mod">
          <ac:chgData name="Mirza Awal" userId="0bb4f240203b62f1" providerId="LiveId" clId="{516CA3B1-86D0-43D5-BE6E-7FDB5D738FB4}" dt="2022-12-23T03:06:24.684" v="10" actId="20577"/>
          <ac:spMkLst>
            <pc:docMk/>
            <pc:sldMk cId="897331952" sldId="284"/>
            <ac:spMk id="7" creationId="{D4206CD3-AFCB-026A-5313-AFCBF4640C8E}"/>
          </ac:spMkLst>
        </pc:spChg>
        <pc:spChg chg="del">
          <ac:chgData name="Mirza Awal" userId="0bb4f240203b62f1" providerId="LiveId" clId="{516CA3B1-86D0-43D5-BE6E-7FDB5D738FB4}" dt="2022-12-23T03:07:08.739" v="12" actId="478"/>
          <ac:spMkLst>
            <pc:docMk/>
            <pc:sldMk cId="897331952" sldId="284"/>
            <ac:spMk id="9" creationId="{8827C3B0-214F-4274-5A33-33B5896B9937}"/>
          </ac:spMkLst>
        </pc:spChg>
      </pc:sldChg>
      <pc:sldChg chg="addSp delSp modSp add mod">
        <pc:chgData name="Mirza Awal" userId="0bb4f240203b62f1" providerId="LiveId" clId="{516CA3B1-86D0-43D5-BE6E-7FDB5D738FB4}" dt="2022-12-23T03:10:21.471" v="50" actId="33524"/>
        <pc:sldMkLst>
          <pc:docMk/>
          <pc:sldMk cId="2179535158" sldId="285"/>
        </pc:sldMkLst>
        <pc:spChg chg="del">
          <ac:chgData name="Mirza Awal" userId="0bb4f240203b62f1" providerId="LiveId" clId="{516CA3B1-86D0-43D5-BE6E-7FDB5D738FB4}" dt="2022-12-23T03:08:17.296" v="25" actId="478"/>
          <ac:spMkLst>
            <pc:docMk/>
            <pc:sldMk cId="2179535158" sldId="285"/>
            <ac:spMk id="5" creationId="{43B250AF-C63A-0A09-7203-FEEB031746F6}"/>
          </ac:spMkLst>
        </pc:spChg>
        <pc:spChg chg="add mod">
          <ac:chgData name="Mirza Awal" userId="0bb4f240203b62f1" providerId="LiveId" clId="{516CA3B1-86D0-43D5-BE6E-7FDB5D738FB4}" dt="2022-12-23T03:09:01.913" v="37" actId="1076"/>
          <ac:spMkLst>
            <pc:docMk/>
            <pc:sldMk cId="2179535158" sldId="285"/>
            <ac:spMk id="6" creationId="{44C03608-C74B-AACF-5396-EC4CC411D32A}"/>
          </ac:spMkLst>
        </pc:spChg>
        <pc:spChg chg="mod">
          <ac:chgData name="Mirza Awal" userId="0bb4f240203b62f1" providerId="LiveId" clId="{516CA3B1-86D0-43D5-BE6E-7FDB5D738FB4}" dt="2022-12-23T03:08:32.596" v="33" actId="14100"/>
          <ac:spMkLst>
            <pc:docMk/>
            <pc:sldMk cId="2179535158" sldId="285"/>
            <ac:spMk id="7" creationId="{D4206CD3-AFCB-026A-5313-AFCBF4640C8E}"/>
          </ac:spMkLst>
        </pc:spChg>
        <pc:spChg chg="add mod">
          <ac:chgData name="Mirza Awal" userId="0bb4f240203b62f1" providerId="LiveId" clId="{516CA3B1-86D0-43D5-BE6E-7FDB5D738FB4}" dt="2022-12-23T03:10:21.471" v="50" actId="33524"/>
          <ac:spMkLst>
            <pc:docMk/>
            <pc:sldMk cId="2179535158" sldId="285"/>
            <ac:spMk id="9" creationId="{187F86A7-AFA9-FA9D-9BEE-B822D20907E9}"/>
          </ac:spMkLst>
        </pc:sp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2245410869" sldId="285"/>
        </pc:sldMkLst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1028160637" sldId="286"/>
        </pc:sldMkLst>
      </pc:sldChg>
      <pc:sldChg chg="addSp delSp modSp add mod">
        <pc:chgData name="Mirza Awal" userId="0bb4f240203b62f1" providerId="LiveId" clId="{516CA3B1-86D0-43D5-BE6E-7FDB5D738FB4}" dt="2022-12-23T03:13:01.128" v="95" actId="12"/>
        <pc:sldMkLst>
          <pc:docMk/>
          <pc:sldMk cId="2803654161" sldId="286"/>
        </pc:sldMkLst>
        <pc:spChg chg="del">
          <ac:chgData name="Mirza Awal" userId="0bb4f240203b62f1" providerId="LiveId" clId="{516CA3B1-86D0-43D5-BE6E-7FDB5D738FB4}" dt="2022-12-23T03:10:52.539" v="53" actId="478"/>
          <ac:spMkLst>
            <pc:docMk/>
            <pc:sldMk cId="2803654161" sldId="286"/>
            <ac:spMk id="6" creationId="{44C03608-C74B-AACF-5396-EC4CC411D32A}"/>
          </ac:spMkLst>
        </pc:spChg>
        <pc:spChg chg="mod">
          <ac:chgData name="Mirza Awal" userId="0bb4f240203b62f1" providerId="LiveId" clId="{516CA3B1-86D0-43D5-BE6E-7FDB5D738FB4}" dt="2022-12-23T03:11:17.073" v="79" actId="14100"/>
          <ac:spMkLst>
            <pc:docMk/>
            <pc:sldMk cId="2803654161" sldId="286"/>
            <ac:spMk id="7" creationId="{D4206CD3-AFCB-026A-5313-AFCBF4640C8E}"/>
          </ac:spMkLst>
        </pc:spChg>
        <pc:spChg chg="add mod">
          <ac:chgData name="Mirza Awal" userId="0bb4f240203b62f1" providerId="LiveId" clId="{516CA3B1-86D0-43D5-BE6E-7FDB5D738FB4}" dt="2022-12-23T03:13:01.128" v="95" actId="12"/>
          <ac:spMkLst>
            <pc:docMk/>
            <pc:sldMk cId="2803654161" sldId="286"/>
            <ac:spMk id="8" creationId="{FDC9035F-62E5-9B37-A0AF-3D02A67AF6FA}"/>
          </ac:spMkLst>
        </pc:spChg>
        <pc:spChg chg="del">
          <ac:chgData name="Mirza Awal" userId="0bb4f240203b62f1" providerId="LiveId" clId="{516CA3B1-86D0-43D5-BE6E-7FDB5D738FB4}" dt="2022-12-23T03:10:48.322" v="52" actId="478"/>
          <ac:spMkLst>
            <pc:docMk/>
            <pc:sldMk cId="2803654161" sldId="286"/>
            <ac:spMk id="9" creationId="{187F86A7-AFA9-FA9D-9BEE-B822D20907E9}"/>
          </ac:spMkLst>
        </pc:spChg>
        <pc:picChg chg="add mod">
          <ac:chgData name="Mirza Awal" userId="0bb4f240203b62f1" providerId="LiveId" clId="{516CA3B1-86D0-43D5-BE6E-7FDB5D738FB4}" dt="2022-12-23T03:12:10.927" v="87" actId="1076"/>
          <ac:picMkLst>
            <pc:docMk/>
            <pc:sldMk cId="2803654161" sldId="286"/>
            <ac:picMk id="3" creationId="{8D08F0D7-010A-7193-1F58-3B1C21387B1C}"/>
          </ac:picMkLst>
        </pc:picChg>
      </pc:sldChg>
      <pc:sldChg chg="addSp delSp modSp add mod">
        <pc:chgData name="Mirza Awal" userId="0bb4f240203b62f1" providerId="LiveId" clId="{516CA3B1-86D0-43D5-BE6E-7FDB5D738FB4}" dt="2022-12-23T03:14:00.388" v="103" actId="14100"/>
        <pc:sldMkLst>
          <pc:docMk/>
          <pc:sldMk cId="175234065" sldId="287"/>
        </pc:sldMkLst>
        <pc:spChg chg="mod">
          <ac:chgData name="Mirza Awal" userId="0bb4f240203b62f1" providerId="LiveId" clId="{516CA3B1-86D0-43D5-BE6E-7FDB5D738FB4}" dt="2022-12-23T03:13:46.200" v="100" actId="14100"/>
          <ac:spMkLst>
            <pc:docMk/>
            <pc:sldMk cId="175234065" sldId="287"/>
            <ac:spMk id="8" creationId="{FDC9035F-62E5-9B37-A0AF-3D02A67AF6FA}"/>
          </ac:spMkLst>
        </pc:spChg>
        <pc:picChg chg="del">
          <ac:chgData name="Mirza Awal" userId="0bb4f240203b62f1" providerId="LiveId" clId="{516CA3B1-86D0-43D5-BE6E-7FDB5D738FB4}" dt="2022-12-23T03:13:25.936" v="98" actId="478"/>
          <ac:picMkLst>
            <pc:docMk/>
            <pc:sldMk cId="175234065" sldId="287"/>
            <ac:picMk id="3" creationId="{8D08F0D7-010A-7193-1F58-3B1C21387B1C}"/>
          </ac:picMkLst>
        </pc:picChg>
        <pc:picChg chg="add mod">
          <ac:chgData name="Mirza Awal" userId="0bb4f240203b62f1" providerId="LiveId" clId="{516CA3B1-86D0-43D5-BE6E-7FDB5D738FB4}" dt="2022-12-23T03:14:00.388" v="103" actId="14100"/>
          <ac:picMkLst>
            <pc:docMk/>
            <pc:sldMk cId="175234065" sldId="287"/>
            <ac:picMk id="5" creationId="{2BEC5B64-7DBD-53C2-98D5-F80A0DC7681E}"/>
          </ac:picMkLst>
        </pc:pic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1951149566" sldId="287"/>
        </pc:sldMkLst>
      </pc:sldChg>
      <pc:sldChg chg="delSp modSp add del mod">
        <pc:chgData name="Mirza Awal" userId="0bb4f240203b62f1" providerId="LiveId" clId="{516CA3B1-86D0-43D5-BE6E-7FDB5D738FB4}" dt="2022-12-23T03:13:11.794" v="96" actId="47"/>
        <pc:sldMkLst>
          <pc:docMk/>
          <pc:sldMk cId="3461571555" sldId="287"/>
        </pc:sldMkLst>
        <pc:picChg chg="del mod">
          <ac:chgData name="Mirza Awal" userId="0bb4f240203b62f1" providerId="LiveId" clId="{516CA3B1-86D0-43D5-BE6E-7FDB5D738FB4}" dt="2022-12-23T03:12:03.558" v="86" actId="478"/>
          <ac:picMkLst>
            <pc:docMk/>
            <pc:sldMk cId="3461571555" sldId="287"/>
            <ac:picMk id="3" creationId="{8D08F0D7-010A-7193-1F58-3B1C21387B1C}"/>
          </ac:picMkLst>
        </pc:picChg>
      </pc:sldChg>
      <pc:sldChg chg="addSp delSp modSp add mod">
        <pc:chgData name="Mirza Awal" userId="0bb4f240203b62f1" providerId="LiveId" clId="{516CA3B1-86D0-43D5-BE6E-7FDB5D738FB4}" dt="2022-12-23T03:14:43.368" v="109" actId="1076"/>
        <pc:sldMkLst>
          <pc:docMk/>
          <pc:sldMk cId="2119127577" sldId="288"/>
        </pc:sldMkLst>
        <pc:spChg chg="mod">
          <ac:chgData name="Mirza Awal" userId="0bb4f240203b62f1" providerId="LiveId" clId="{516CA3B1-86D0-43D5-BE6E-7FDB5D738FB4}" dt="2022-12-23T03:14:38.113" v="107" actId="14100"/>
          <ac:spMkLst>
            <pc:docMk/>
            <pc:sldMk cId="2119127577" sldId="288"/>
            <ac:spMk id="8" creationId="{FDC9035F-62E5-9B37-A0AF-3D02A67AF6FA}"/>
          </ac:spMkLst>
        </pc:spChg>
        <pc:picChg chg="add mod">
          <ac:chgData name="Mirza Awal" userId="0bb4f240203b62f1" providerId="LiveId" clId="{516CA3B1-86D0-43D5-BE6E-7FDB5D738FB4}" dt="2022-12-23T03:14:43.368" v="109" actId="1076"/>
          <ac:picMkLst>
            <pc:docMk/>
            <pc:sldMk cId="2119127577" sldId="288"/>
            <ac:picMk id="3" creationId="{C5FDEC02-E504-D05E-65BA-BD46B6FE42FD}"/>
          </ac:picMkLst>
        </pc:picChg>
        <pc:picChg chg="del">
          <ac:chgData name="Mirza Awal" userId="0bb4f240203b62f1" providerId="LiveId" clId="{516CA3B1-86D0-43D5-BE6E-7FDB5D738FB4}" dt="2022-12-23T03:14:09.814" v="105" actId="478"/>
          <ac:picMkLst>
            <pc:docMk/>
            <pc:sldMk cId="2119127577" sldId="288"/>
            <ac:picMk id="5" creationId="{2BEC5B64-7DBD-53C2-98D5-F80A0DC7681E}"/>
          </ac:picMkLst>
        </pc:pic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2126384024" sldId="288"/>
        </pc:sldMkLst>
      </pc:sldChg>
      <pc:sldChg chg="addSp delSp modSp add mod">
        <pc:chgData name="Mirza Awal" userId="0bb4f240203b62f1" providerId="LiveId" clId="{516CA3B1-86D0-43D5-BE6E-7FDB5D738FB4}" dt="2022-12-23T03:16:54.713" v="131" actId="1076"/>
        <pc:sldMkLst>
          <pc:docMk/>
          <pc:sldMk cId="259693212" sldId="289"/>
        </pc:sldMkLst>
        <pc:spChg chg="mod">
          <ac:chgData name="Mirza Awal" userId="0bb4f240203b62f1" providerId="LiveId" clId="{516CA3B1-86D0-43D5-BE6E-7FDB5D738FB4}" dt="2022-12-23T03:16:41.992" v="128" actId="12"/>
          <ac:spMkLst>
            <pc:docMk/>
            <pc:sldMk cId="259693212" sldId="289"/>
            <ac:spMk id="8" creationId="{FDC9035F-62E5-9B37-A0AF-3D02A67AF6FA}"/>
          </ac:spMkLst>
        </pc:spChg>
        <pc:picChg chg="del">
          <ac:chgData name="Mirza Awal" userId="0bb4f240203b62f1" providerId="LiveId" clId="{516CA3B1-86D0-43D5-BE6E-7FDB5D738FB4}" dt="2022-12-23T03:15:06.812" v="111" actId="478"/>
          <ac:picMkLst>
            <pc:docMk/>
            <pc:sldMk cId="259693212" sldId="289"/>
            <ac:picMk id="3" creationId="{C5FDEC02-E504-D05E-65BA-BD46B6FE42FD}"/>
          </ac:picMkLst>
        </pc:picChg>
        <pc:picChg chg="add mod">
          <ac:chgData name="Mirza Awal" userId="0bb4f240203b62f1" providerId="LiveId" clId="{516CA3B1-86D0-43D5-BE6E-7FDB5D738FB4}" dt="2022-12-23T03:16:54.713" v="131" actId="1076"/>
          <ac:picMkLst>
            <pc:docMk/>
            <pc:sldMk cId="259693212" sldId="289"/>
            <ac:picMk id="5" creationId="{825D3AE3-7EAF-2F25-70C2-2944582DD499}"/>
          </ac:picMkLst>
        </pc:pic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2681862905" sldId="289"/>
        </pc:sldMkLst>
      </pc:sldChg>
      <pc:sldChg chg="addSp delSp modSp add mod">
        <pc:chgData name="Mirza Awal" userId="0bb4f240203b62f1" providerId="LiveId" clId="{516CA3B1-86D0-43D5-BE6E-7FDB5D738FB4}" dt="2022-12-23T03:17:22.183" v="134" actId="14100"/>
        <pc:sldMkLst>
          <pc:docMk/>
          <pc:sldMk cId="1427577038" sldId="290"/>
        </pc:sldMkLst>
        <pc:spChg chg="mod">
          <ac:chgData name="Mirza Awal" userId="0bb4f240203b62f1" providerId="LiveId" clId="{516CA3B1-86D0-43D5-BE6E-7FDB5D738FB4}" dt="2022-12-23T03:16:33.739" v="127" actId="12"/>
          <ac:spMkLst>
            <pc:docMk/>
            <pc:sldMk cId="1427577038" sldId="290"/>
            <ac:spMk id="8" creationId="{FDC9035F-62E5-9B37-A0AF-3D02A67AF6FA}"/>
          </ac:spMkLst>
        </pc:spChg>
        <pc:picChg chg="add mod">
          <ac:chgData name="Mirza Awal" userId="0bb4f240203b62f1" providerId="LiveId" clId="{516CA3B1-86D0-43D5-BE6E-7FDB5D738FB4}" dt="2022-12-23T03:17:22.183" v="134" actId="14100"/>
          <ac:picMkLst>
            <pc:docMk/>
            <pc:sldMk cId="1427577038" sldId="290"/>
            <ac:picMk id="3" creationId="{66F86FEB-C6BA-B02E-A768-0F0D42BCCCAE}"/>
          </ac:picMkLst>
        </pc:picChg>
        <pc:picChg chg="del">
          <ac:chgData name="Mirza Awal" userId="0bb4f240203b62f1" providerId="LiveId" clId="{516CA3B1-86D0-43D5-BE6E-7FDB5D738FB4}" dt="2022-12-23T03:16:00.004" v="123" actId="478"/>
          <ac:picMkLst>
            <pc:docMk/>
            <pc:sldMk cId="1427577038" sldId="290"/>
            <ac:picMk id="5" creationId="{825D3AE3-7EAF-2F25-70C2-2944582DD499}"/>
          </ac:picMkLst>
        </pc:pic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3374971779" sldId="290"/>
        </pc:sldMkLst>
      </pc:sldChg>
      <pc:sldChg chg="addSp delSp modSp add mod">
        <pc:chgData name="Mirza Awal" userId="0bb4f240203b62f1" providerId="LiveId" clId="{516CA3B1-86D0-43D5-BE6E-7FDB5D738FB4}" dt="2022-12-23T03:19:16.992" v="153" actId="1076"/>
        <pc:sldMkLst>
          <pc:docMk/>
          <pc:sldMk cId="1005950711" sldId="291"/>
        </pc:sldMkLst>
        <pc:spChg chg="mod">
          <ac:chgData name="Mirza Awal" userId="0bb4f240203b62f1" providerId="LiveId" clId="{516CA3B1-86D0-43D5-BE6E-7FDB5D738FB4}" dt="2022-12-23T03:17:55.377" v="140" actId="14100"/>
          <ac:spMkLst>
            <pc:docMk/>
            <pc:sldMk cId="1005950711" sldId="291"/>
            <ac:spMk id="8" creationId="{FDC9035F-62E5-9B37-A0AF-3D02A67AF6FA}"/>
          </ac:spMkLst>
        </pc:spChg>
        <pc:spChg chg="add mod">
          <ac:chgData name="Mirza Awal" userId="0bb4f240203b62f1" providerId="LiveId" clId="{516CA3B1-86D0-43D5-BE6E-7FDB5D738FB4}" dt="2022-12-23T03:19:16.992" v="153" actId="1076"/>
          <ac:spMkLst>
            <pc:docMk/>
            <pc:sldMk cId="1005950711" sldId="291"/>
            <ac:spMk id="9" creationId="{AD12F8BF-8617-170F-4C3D-0EA92A4C30CC}"/>
          </ac:spMkLst>
        </pc:spChg>
        <pc:picChg chg="del">
          <ac:chgData name="Mirza Awal" userId="0bb4f240203b62f1" providerId="LiveId" clId="{516CA3B1-86D0-43D5-BE6E-7FDB5D738FB4}" dt="2022-12-23T03:17:32.763" v="136" actId="478"/>
          <ac:picMkLst>
            <pc:docMk/>
            <pc:sldMk cId="1005950711" sldId="291"/>
            <ac:picMk id="3" creationId="{66F86FEB-C6BA-B02E-A768-0F0D42BCCCAE}"/>
          </ac:picMkLst>
        </pc:picChg>
        <pc:picChg chg="add mod">
          <ac:chgData name="Mirza Awal" userId="0bb4f240203b62f1" providerId="LiveId" clId="{516CA3B1-86D0-43D5-BE6E-7FDB5D738FB4}" dt="2022-12-23T03:18:37.670" v="146" actId="14100"/>
          <ac:picMkLst>
            <pc:docMk/>
            <pc:sldMk cId="1005950711" sldId="291"/>
            <ac:picMk id="5" creationId="{02379060-9E22-5CE3-DDCE-48049436772C}"/>
          </ac:picMkLst>
        </pc:pic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3674199590" sldId="291"/>
        </pc:sldMkLst>
      </pc:sldChg>
      <pc:sldChg chg="addSp delSp modSp add mod">
        <pc:chgData name="Mirza Awal" userId="0bb4f240203b62f1" providerId="LiveId" clId="{516CA3B1-86D0-43D5-BE6E-7FDB5D738FB4}" dt="2022-12-23T03:20:44.212" v="179" actId="1076"/>
        <pc:sldMkLst>
          <pc:docMk/>
          <pc:sldMk cId="657399675" sldId="292"/>
        </pc:sldMkLst>
        <pc:spChg chg="add mod">
          <ac:chgData name="Mirza Awal" userId="0bb4f240203b62f1" providerId="LiveId" clId="{516CA3B1-86D0-43D5-BE6E-7FDB5D738FB4}" dt="2022-12-23T03:20:16.736" v="175" actId="1076"/>
          <ac:spMkLst>
            <pc:docMk/>
            <pc:sldMk cId="657399675" sldId="292"/>
            <ac:spMk id="6" creationId="{620CCBB7-2D8A-614F-8A99-13AADFD00EB5}"/>
          </ac:spMkLst>
        </pc:spChg>
        <pc:spChg chg="mod">
          <ac:chgData name="Mirza Awal" userId="0bb4f240203b62f1" providerId="LiveId" clId="{516CA3B1-86D0-43D5-BE6E-7FDB5D738FB4}" dt="2022-12-23T03:19:46.626" v="170" actId="14100"/>
          <ac:spMkLst>
            <pc:docMk/>
            <pc:sldMk cId="657399675" sldId="292"/>
            <ac:spMk id="7" creationId="{D4206CD3-AFCB-026A-5313-AFCBF4640C8E}"/>
          </ac:spMkLst>
        </pc:spChg>
        <pc:spChg chg="del">
          <ac:chgData name="Mirza Awal" userId="0bb4f240203b62f1" providerId="LiveId" clId="{516CA3B1-86D0-43D5-BE6E-7FDB5D738FB4}" dt="2022-12-23T03:19:52.082" v="171" actId="478"/>
          <ac:spMkLst>
            <pc:docMk/>
            <pc:sldMk cId="657399675" sldId="292"/>
            <ac:spMk id="8" creationId="{FDC9035F-62E5-9B37-A0AF-3D02A67AF6FA}"/>
          </ac:spMkLst>
        </pc:spChg>
        <pc:spChg chg="add mod">
          <ac:chgData name="Mirza Awal" userId="0bb4f240203b62f1" providerId="LiveId" clId="{516CA3B1-86D0-43D5-BE6E-7FDB5D738FB4}" dt="2022-12-23T03:20:44.212" v="179" actId="1076"/>
          <ac:spMkLst>
            <pc:docMk/>
            <pc:sldMk cId="657399675" sldId="292"/>
            <ac:spMk id="10" creationId="{26E75F8A-90FD-1363-94F3-38C0E8420A2C}"/>
          </ac:spMkLst>
        </pc:spChg>
        <pc:picChg chg="del">
          <ac:chgData name="Mirza Awal" userId="0bb4f240203b62f1" providerId="LiveId" clId="{516CA3B1-86D0-43D5-BE6E-7FDB5D738FB4}" dt="2022-12-23T03:18:22.987" v="145" actId="478"/>
          <ac:picMkLst>
            <pc:docMk/>
            <pc:sldMk cId="657399675" sldId="292"/>
            <ac:picMk id="5" creationId="{02379060-9E22-5CE3-DDCE-48049436772C}"/>
          </ac:picMkLst>
        </pc:pic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2405424770" sldId="292"/>
        </pc:sldMkLst>
      </pc:sldChg>
      <pc:sldChg chg="addSp delSp modSp add mod">
        <pc:chgData name="Mirza Awal" userId="0bb4f240203b62f1" providerId="LiveId" clId="{516CA3B1-86D0-43D5-BE6E-7FDB5D738FB4}" dt="2022-12-23T03:22:41.008" v="205" actId="113"/>
        <pc:sldMkLst>
          <pc:docMk/>
          <pc:sldMk cId="1593676735" sldId="293"/>
        </pc:sldMkLst>
        <pc:spChg chg="add mod">
          <ac:chgData name="Mirza Awal" userId="0bb4f240203b62f1" providerId="LiveId" clId="{516CA3B1-86D0-43D5-BE6E-7FDB5D738FB4}" dt="2022-12-23T03:22:07.895" v="201" actId="113"/>
          <ac:spMkLst>
            <pc:docMk/>
            <pc:sldMk cId="1593676735" sldId="293"/>
            <ac:spMk id="5" creationId="{E2720E2A-C7D1-8486-24EB-8AE35B759CDB}"/>
          </ac:spMkLst>
        </pc:spChg>
        <pc:spChg chg="del">
          <ac:chgData name="Mirza Awal" userId="0bb4f240203b62f1" providerId="LiveId" clId="{516CA3B1-86D0-43D5-BE6E-7FDB5D738FB4}" dt="2022-12-23T03:21:14.643" v="181" actId="478"/>
          <ac:spMkLst>
            <pc:docMk/>
            <pc:sldMk cId="1593676735" sldId="293"/>
            <ac:spMk id="6" creationId="{620CCBB7-2D8A-614F-8A99-13AADFD00EB5}"/>
          </ac:spMkLst>
        </pc:spChg>
        <pc:spChg chg="add mod">
          <ac:chgData name="Mirza Awal" userId="0bb4f240203b62f1" providerId="LiveId" clId="{516CA3B1-86D0-43D5-BE6E-7FDB5D738FB4}" dt="2022-12-23T03:22:41.008" v="205" actId="113"/>
          <ac:spMkLst>
            <pc:docMk/>
            <pc:sldMk cId="1593676735" sldId="293"/>
            <ac:spMk id="9" creationId="{6D6C39B2-D9E9-7ACD-B02B-D23DA8EB1034}"/>
          </ac:spMkLst>
        </pc:spChg>
        <pc:spChg chg="del">
          <ac:chgData name="Mirza Awal" userId="0bb4f240203b62f1" providerId="LiveId" clId="{516CA3B1-86D0-43D5-BE6E-7FDB5D738FB4}" dt="2022-12-23T03:21:16.458" v="182" actId="478"/>
          <ac:spMkLst>
            <pc:docMk/>
            <pc:sldMk cId="1593676735" sldId="293"/>
            <ac:spMk id="10" creationId="{26E75F8A-90FD-1363-94F3-38C0E8420A2C}"/>
          </ac:spMkLst>
        </pc:sp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3911577586" sldId="293"/>
        </pc:sldMkLst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2277851229" sldId="294"/>
        </pc:sldMkLst>
      </pc:sldChg>
      <pc:sldChg chg="addSp delSp modSp add mod">
        <pc:chgData name="Mirza Awal" userId="0bb4f240203b62f1" providerId="LiveId" clId="{516CA3B1-86D0-43D5-BE6E-7FDB5D738FB4}" dt="2022-12-23T03:30:04.090" v="240" actId="1076"/>
        <pc:sldMkLst>
          <pc:docMk/>
          <pc:sldMk cId="2293742049" sldId="294"/>
        </pc:sldMkLst>
        <pc:spChg chg="del">
          <ac:chgData name="Mirza Awal" userId="0bb4f240203b62f1" providerId="LiveId" clId="{516CA3B1-86D0-43D5-BE6E-7FDB5D738FB4}" dt="2022-12-23T03:23:02.761" v="208" actId="478"/>
          <ac:spMkLst>
            <pc:docMk/>
            <pc:sldMk cId="2293742049" sldId="294"/>
            <ac:spMk id="5" creationId="{E2720E2A-C7D1-8486-24EB-8AE35B759CDB}"/>
          </ac:spMkLst>
        </pc:spChg>
        <pc:spChg chg="add mod">
          <ac:chgData name="Mirza Awal" userId="0bb4f240203b62f1" providerId="LiveId" clId="{516CA3B1-86D0-43D5-BE6E-7FDB5D738FB4}" dt="2022-12-23T03:28:24.142" v="234" actId="1076"/>
          <ac:spMkLst>
            <pc:docMk/>
            <pc:sldMk cId="2293742049" sldId="294"/>
            <ac:spMk id="6" creationId="{E444C7EF-A04B-B898-9E68-00EB90D661E3}"/>
          </ac:spMkLst>
        </pc:spChg>
        <pc:spChg chg="del">
          <ac:chgData name="Mirza Awal" userId="0bb4f240203b62f1" providerId="LiveId" clId="{516CA3B1-86D0-43D5-BE6E-7FDB5D738FB4}" dt="2022-12-23T03:23:00.421" v="207" actId="478"/>
          <ac:spMkLst>
            <pc:docMk/>
            <pc:sldMk cId="2293742049" sldId="294"/>
            <ac:spMk id="9" creationId="{6D6C39B2-D9E9-7ACD-B02B-D23DA8EB1034}"/>
          </ac:spMkLst>
        </pc:spChg>
        <pc:spChg chg="add mod">
          <ac:chgData name="Mirza Awal" userId="0bb4f240203b62f1" providerId="LiveId" clId="{516CA3B1-86D0-43D5-BE6E-7FDB5D738FB4}" dt="2022-12-23T03:28:27.563" v="235" actId="1076"/>
          <ac:spMkLst>
            <pc:docMk/>
            <pc:sldMk cId="2293742049" sldId="294"/>
            <ac:spMk id="10" creationId="{4B87E382-1213-DB1D-4821-9181CAA8F818}"/>
          </ac:spMkLst>
        </pc:spChg>
        <pc:spChg chg="add mod">
          <ac:chgData name="Mirza Awal" userId="0bb4f240203b62f1" providerId="LiveId" clId="{516CA3B1-86D0-43D5-BE6E-7FDB5D738FB4}" dt="2022-12-23T03:30:04.090" v="240" actId="1076"/>
          <ac:spMkLst>
            <pc:docMk/>
            <pc:sldMk cId="2293742049" sldId="294"/>
            <ac:spMk id="12" creationId="{AC01F6F9-5FB9-BCAE-A754-41910FAD10DD}"/>
          </ac:spMkLst>
        </pc:spChg>
        <pc:spChg chg="add mod">
          <ac:chgData name="Mirza Awal" userId="0bb4f240203b62f1" providerId="LiveId" clId="{516CA3B1-86D0-43D5-BE6E-7FDB5D738FB4}" dt="2022-12-23T03:29:55.558" v="239" actId="14100"/>
          <ac:spMkLst>
            <pc:docMk/>
            <pc:sldMk cId="2293742049" sldId="294"/>
            <ac:spMk id="14" creationId="{EE86A20E-D0BC-4004-972A-2FDC816930A1}"/>
          </ac:spMkLst>
        </pc:spChg>
      </pc:sldChg>
      <pc:sldChg chg="addSp delSp modSp add mod">
        <pc:chgData name="Mirza Awal" userId="0bb4f240203b62f1" providerId="LiveId" clId="{516CA3B1-86D0-43D5-BE6E-7FDB5D738FB4}" dt="2022-12-23T03:35:40.163" v="306"/>
        <pc:sldMkLst>
          <pc:docMk/>
          <pc:sldMk cId="3484192154" sldId="295"/>
        </pc:sldMkLst>
        <pc:spChg chg="add mod">
          <ac:chgData name="Mirza Awal" userId="0bb4f240203b62f1" providerId="LiveId" clId="{516CA3B1-86D0-43D5-BE6E-7FDB5D738FB4}" dt="2022-12-23T03:31:25.979" v="252" actId="14100"/>
          <ac:spMkLst>
            <pc:docMk/>
            <pc:sldMk cId="3484192154" sldId="295"/>
            <ac:spMk id="3" creationId="{FB74DBA4-D713-BCD1-E59C-3B303F7ED8FD}"/>
          </ac:spMkLst>
        </pc:spChg>
        <pc:spChg chg="del mod">
          <ac:chgData name="Mirza Awal" userId="0bb4f240203b62f1" providerId="LiveId" clId="{516CA3B1-86D0-43D5-BE6E-7FDB5D738FB4}" dt="2022-12-23T03:30:49.212" v="244" actId="478"/>
          <ac:spMkLst>
            <pc:docMk/>
            <pc:sldMk cId="3484192154" sldId="295"/>
            <ac:spMk id="6" creationId="{E444C7EF-A04B-B898-9E68-00EB90D661E3}"/>
          </ac:spMkLst>
        </pc:spChg>
        <pc:spChg chg="del">
          <ac:chgData name="Mirza Awal" userId="0bb4f240203b62f1" providerId="LiveId" clId="{516CA3B1-86D0-43D5-BE6E-7FDB5D738FB4}" dt="2022-12-23T03:30:44.603" v="242" actId="478"/>
          <ac:spMkLst>
            <pc:docMk/>
            <pc:sldMk cId="3484192154" sldId="295"/>
            <ac:spMk id="7" creationId="{D4206CD3-AFCB-026A-5313-AFCBF4640C8E}"/>
          </ac:spMkLst>
        </pc:spChg>
        <pc:spChg chg="add mod">
          <ac:chgData name="Mirza Awal" userId="0bb4f240203b62f1" providerId="LiveId" clId="{516CA3B1-86D0-43D5-BE6E-7FDB5D738FB4}" dt="2022-12-23T03:32:34.886" v="281" actId="313"/>
          <ac:spMkLst>
            <pc:docMk/>
            <pc:sldMk cId="3484192154" sldId="295"/>
            <ac:spMk id="8" creationId="{B0A4F186-542F-CCC3-E3BC-72A6EDEBB3BF}"/>
          </ac:spMkLst>
        </pc:spChg>
        <pc:spChg chg="del">
          <ac:chgData name="Mirza Awal" userId="0bb4f240203b62f1" providerId="LiveId" clId="{516CA3B1-86D0-43D5-BE6E-7FDB5D738FB4}" dt="2022-12-23T03:30:52.518" v="245" actId="478"/>
          <ac:spMkLst>
            <pc:docMk/>
            <pc:sldMk cId="3484192154" sldId="295"/>
            <ac:spMk id="10" creationId="{4B87E382-1213-DB1D-4821-9181CAA8F818}"/>
          </ac:spMkLst>
        </pc:spChg>
        <pc:spChg chg="add mod">
          <ac:chgData name="Mirza Awal" userId="0bb4f240203b62f1" providerId="LiveId" clId="{516CA3B1-86D0-43D5-BE6E-7FDB5D738FB4}" dt="2022-12-23T03:35:40.163" v="306"/>
          <ac:spMkLst>
            <pc:docMk/>
            <pc:sldMk cId="3484192154" sldId="295"/>
            <ac:spMk id="11" creationId="{503B284D-31A7-E7DB-738D-CCEEA04EEE15}"/>
          </ac:spMkLst>
        </pc:spChg>
        <pc:spChg chg="del">
          <ac:chgData name="Mirza Awal" userId="0bb4f240203b62f1" providerId="LiveId" clId="{516CA3B1-86D0-43D5-BE6E-7FDB5D738FB4}" dt="2022-12-23T03:30:44.603" v="242" actId="478"/>
          <ac:spMkLst>
            <pc:docMk/>
            <pc:sldMk cId="3484192154" sldId="295"/>
            <ac:spMk id="12" creationId="{AC01F6F9-5FB9-BCAE-A754-41910FAD10DD}"/>
          </ac:spMkLst>
        </pc:spChg>
        <pc:spChg chg="del">
          <ac:chgData name="Mirza Awal" userId="0bb4f240203b62f1" providerId="LiveId" clId="{516CA3B1-86D0-43D5-BE6E-7FDB5D738FB4}" dt="2022-12-23T03:30:52.518" v="245" actId="478"/>
          <ac:spMkLst>
            <pc:docMk/>
            <pc:sldMk cId="3484192154" sldId="295"/>
            <ac:spMk id="14" creationId="{EE86A20E-D0BC-4004-972A-2FDC816930A1}"/>
          </ac:spMkLst>
        </pc:sp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3697971039" sldId="295"/>
        </pc:sldMkLst>
      </pc:sldChg>
      <pc:sldChg chg="addSp delSp modSp add mod">
        <pc:chgData name="Mirza Awal" userId="0bb4f240203b62f1" providerId="LiveId" clId="{516CA3B1-86D0-43D5-BE6E-7FDB5D738FB4}" dt="2022-12-23T03:34:58.588" v="297" actId="113"/>
        <pc:sldMkLst>
          <pc:docMk/>
          <pc:sldMk cId="3681683298" sldId="296"/>
        </pc:sldMkLst>
        <pc:spChg chg="del">
          <ac:chgData name="Mirza Awal" userId="0bb4f240203b62f1" providerId="LiveId" clId="{516CA3B1-86D0-43D5-BE6E-7FDB5D738FB4}" dt="2022-12-23T03:34:10.749" v="287" actId="478"/>
          <ac:spMkLst>
            <pc:docMk/>
            <pc:sldMk cId="3681683298" sldId="296"/>
            <ac:spMk id="3" creationId="{FB74DBA4-D713-BCD1-E59C-3B303F7ED8FD}"/>
          </ac:spMkLst>
        </pc:spChg>
        <pc:spChg chg="add mod">
          <ac:chgData name="Mirza Awal" userId="0bb4f240203b62f1" providerId="LiveId" clId="{516CA3B1-86D0-43D5-BE6E-7FDB5D738FB4}" dt="2022-12-23T03:34:58.588" v="297" actId="113"/>
          <ac:spMkLst>
            <pc:docMk/>
            <pc:sldMk cId="3681683298" sldId="296"/>
            <ac:spMk id="6" creationId="{A397A05A-35A8-3EDC-4BEB-801BA12CC16C}"/>
          </ac:spMkLst>
        </pc:spChg>
        <pc:spChg chg="del">
          <ac:chgData name="Mirza Awal" userId="0bb4f240203b62f1" providerId="LiveId" clId="{516CA3B1-86D0-43D5-BE6E-7FDB5D738FB4}" dt="2022-12-23T03:34:10.749" v="287" actId="478"/>
          <ac:spMkLst>
            <pc:docMk/>
            <pc:sldMk cId="3681683298" sldId="296"/>
            <ac:spMk id="8" creationId="{B0A4F186-542F-CCC3-E3BC-72A6EDEBB3BF}"/>
          </ac:spMkLst>
        </pc:spChg>
        <pc:spChg chg="del">
          <ac:chgData name="Mirza Awal" userId="0bb4f240203b62f1" providerId="LiveId" clId="{516CA3B1-86D0-43D5-BE6E-7FDB5D738FB4}" dt="2022-12-23T03:34:10.749" v="287" actId="478"/>
          <ac:spMkLst>
            <pc:docMk/>
            <pc:sldMk cId="3681683298" sldId="296"/>
            <ac:spMk id="11" creationId="{503B284D-31A7-E7DB-738D-CCEEA04EEE15}"/>
          </ac:spMkLst>
        </pc:spChg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3892503628" sldId="296"/>
        </pc:sldMkLst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571811207" sldId="297"/>
        </pc:sldMkLst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1348588751" sldId="298"/>
        </pc:sldMkLst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1422068222" sldId="299"/>
        </pc:sldMkLst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3980437248" sldId="300"/>
        </pc:sldMkLst>
      </pc:sldChg>
      <pc:sldChg chg="del">
        <pc:chgData name="Mirza Awal" userId="0bb4f240203b62f1" providerId="LiveId" clId="{516CA3B1-86D0-43D5-BE6E-7FDB5D738FB4}" dt="2022-12-23T03:06:06.232" v="0" actId="47"/>
        <pc:sldMkLst>
          <pc:docMk/>
          <pc:sldMk cId="2433456540" sldId="301"/>
        </pc:sldMkLst>
      </pc:sldChg>
    </pc:docChg>
  </pc:docChgLst>
  <pc:docChgLst>
    <pc:chgData name="Mirza Awal" userId="0bb4f240203b62f1" providerId="LiveId" clId="{7ED1F04E-8054-43AC-8FD0-BF0EC86487DF}"/>
    <pc:docChg chg="undo custSel addSld modSld">
      <pc:chgData name="Mirza Awal" userId="0bb4f240203b62f1" providerId="LiveId" clId="{7ED1F04E-8054-43AC-8FD0-BF0EC86487DF}" dt="2022-04-02T15:58:28.752" v="1211" actId="478"/>
      <pc:docMkLst>
        <pc:docMk/>
      </pc:docMkLst>
      <pc:sldChg chg="addSp delSp modSp new mod setBg">
        <pc:chgData name="Mirza Awal" userId="0bb4f240203b62f1" providerId="LiveId" clId="{7ED1F04E-8054-43AC-8FD0-BF0EC86487DF}" dt="2022-04-02T15:58:28.752" v="1211" actId="478"/>
        <pc:sldMkLst>
          <pc:docMk/>
          <pc:sldMk cId="2595200312" sldId="256"/>
        </pc:sldMkLst>
        <pc:spChg chg="add mod topLvl">
          <ac:chgData name="Mirza Awal" userId="0bb4f240203b62f1" providerId="LiveId" clId="{7ED1F04E-8054-43AC-8FD0-BF0EC86487DF}" dt="2022-04-02T15:22:02.872" v="804" actId="207"/>
          <ac:spMkLst>
            <pc:docMk/>
            <pc:sldMk cId="2595200312" sldId="256"/>
            <ac:spMk id="4" creationId="{6EA71E33-4388-4122-A926-6D33877CBD64}"/>
          </ac:spMkLst>
        </pc:spChg>
        <pc:spChg chg="add mod">
          <ac:chgData name="Mirza Awal" userId="0bb4f240203b62f1" providerId="LiveId" clId="{7ED1F04E-8054-43AC-8FD0-BF0EC86487DF}" dt="2022-04-02T15:54:36.175" v="1135" actId="1036"/>
          <ac:spMkLst>
            <pc:docMk/>
            <pc:sldMk cId="2595200312" sldId="256"/>
            <ac:spMk id="7" creationId="{3C5E7CC2-F9EB-4A7A-B97C-B734AA69FBCC}"/>
          </ac:spMkLst>
        </pc:spChg>
        <pc:spChg chg="add del">
          <ac:chgData name="Mirza Awal" userId="0bb4f240203b62f1" providerId="LiveId" clId="{7ED1F04E-8054-43AC-8FD0-BF0EC86487DF}" dt="2022-04-02T15:26:52.842" v="806" actId="22"/>
          <ac:spMkLst>
            <pc:docMk/>
            <pc:sldMk cId="2595200312" sldId="256"/>
            <ac:spMk id="9" creationId="{3DF4A8F5-1612-4E2C-A2B3-406CAE6F7CF5}"/>
          </ac:spMkLst>
        </pc:spChg>
        <pc:spChg chg="add mod">
          <ac:chgData name="Mirza Awal" userId="0bb4f240203b62f1" providerId="LiveId" clId="{7ED1F04E-8054-43AC-8FD0-BF0EC86487DF}" dt="2022-04-02T15:36:40.465" v="822" actId="164"/>
          <ac:spMkLst>
            <pc:docMk/>
            <pc:sldMk cId="2595200312" sldId="256"/>
            <ac:spMk id="12" creationId="{5EEA9C8F-3CB7-49B1-B142-47BEEFDB3378}"/>
          </ac:spMkLst>
        </pc:spChg>
        <pc:spChg chg="add mod">
          <ac:chgData name="Mirza Awal" userId="0bb4f240203b62f1" providerId="LiveId" clId="{7ED1F04E-8054-43AC-8FD0-BF0EC86487DF}" dt="2022-04-02T15:36:40.465" v="822" actId="164"/>
          <ac:spMkLst>
            <pc:docMk/>
            <pc:sldMk cId="2595200312" sldId="256"/>
            <ac:spMk id="13" creationId="{8EC4A394-875C-44F5-A1C7-B9DD5B10F3B8}"/>
          </ac:spMkLst>
        </pc:spChg>
        <pc:spChg chg="mod topLvl">
          <ac:chgData name="Mirza Awal" userId="0bb4f240203b62f1" providerId="LiveId" clId="{7ED1F04E-8054-43AC-8FD0-BF0EC86487DF}" dt="2022-04-02T15:48:43.165" v="1039" actId="164"/>
          <ac:spMkLst>
            <pc:docMk/>
            <pc:sldMk cId="2595200312" sldId="256"/>
            <ac:spMk id="16" creationId="{DD79E195-28F0-4FBA-AAD1-169A963CAE1A}"/>
          </ac:spMkLst>
        </pc:spChg>
        <pc:spChg chg="mod topLvl">
          <ac:chgData name="Mirza Awal" userId="0bb4f240203b62f1" providerId="LiveId" clId="{7ED1F04E-8054-43AC-8FD0-BF0EC86487DF}" dt="2022-04-02T15:48:43.165" v="1039" actId="164"/>
          <ac:spMkLst>
            <pc:docMk/>
            <pc:sldMk cId="2595200312" sldId="256"/>
            <ac:spMk id="17" creationId="{BCD0D8CD-0A82-41D1-A574-95EBB5B66783}"/>
          </ac:spMkLst>
        </pc:spChg>
        <pc:spChg chg="mod">
          <ac:chgData name="Mirza Awal" userId="0bb4f240203b62f1" providerId="LiveId" clId="{7ED1F04E-8054-43AC-8FD0-BF0EC86487DF}" dt="2022-04-02T15:37:36.285" v="857"/>
          <ac:spMkLst>
            <pc:docMk/>
            <pc:sldMk cId="2595200312" sldId="256"/>
            <ac:spMk id="19" creationId="{98DEFD5A-C4E8-41A7-BB83-27400BE83690}"/>
          </ac:spMkLst>
        </pc:spChg>
        <pc:spChg chg="mod">
          <ac:chgData name="Mirza Awal" userId="0bb4f240203b62f1" providerId="LiveId" clId="{7ED1F04E-8054-43AC-8FD0-BF0EC86487DF}" dt="2022-04-02T15:45:12.128" v="959"/>
          <ac:spMkLst>
            <pc:docMk/>
            <pc:sldMk cId="2595200312" sldId="256"/>
            <ac:spMk id="20" creationId="{3B2D59B9-1959-4655-A415-2EDA64751556}"/>
          </ac:spMkLst>
        </pc:spChg>
        <pc:spChg chg="mod topLvl">
          <ac:chgData name="Mirza Awal" userId="0bb4f240203b62f1" providerId="LiveId" clId="{7ED1F04E-8054-43AC-8FD0-BF0EC86487DF}" dt="2022-04-02T15:49:05.248" v="1044" actId="164"/>
          <ac:spMkLst>
            <pc:docMk/>
            <pc:sldMk cId="2595200312" sldId="256"/>
            <ac:spMk id="22" creationId="{7BC55DDF-806B-4443-B20E-C0A63906E214}"/>
          </ac:spMkLst>
        </pc:spChg>
        <pc:spChg chg="mod topLvl">
          <ac:chgData name="Mirza Awal" userId="0bb4f240203b62f1" providerId="LiveId" clId="{7ED1F04E-8054-43AC-8FD0-BF0EC86487DF}" dt="2022-04-02T15:49:05.248" v="1044" actId="164"/>
          <ac:spMkLst>
            <pc:docMk/>
            <pc:sldMk cId="2595200312" sldId="256"/>
            <ac:spMk id="23" creationId="{60829EDB-1279-48F2-B457-4501DB99D4D9}"/>
          </ac:spMkLst>
        </pc:spChg>
        <pc:spChg chg="mod">
          <ac:chgData name="Mirza Awal" userId="0bb4f240203b62f1" providerId="LiveId" clId="{7ED1F04E-8054-43AC-8FD0-BF0EC86487DF}" dt="2022-04-02T15:45:48.174" v="961"/>
          <ac:spMkLst>
            <pc:docMk/>
            <pc:sldMk cId="2595200312" sldId="256"/>
            <ac:spMk id="25" creationId="{63BF8D26-E975-49E3-B7F4-DA3ABE938EBA}"/>
          </ac:spMkLst>
        </pc:spChg>
        <pc:spChg chg="mod">
          <ac:chgData name="Mirza Awal" userId="0bb4f240203b62f1" providerId="LiveId" clId="{7ED1F04E-8054-43AC-8FD0-BF0EC86487DF}" dt="2022-04-02T15:55:51.066" v="1148" actId="20577"/>
          <ac:spMkLst>
            <pc:docMk/>
            <pc:sldMk cId="2595200312" sldId="256"/>
            <ac:spMk id="26" creationId="{2076FFB5-8455-4B55-8D13-AEBC7D6D0CDA}"/>
          </ac:spMkLst>
        </pc:spChg>
        <pc:spChg chg="mod topLvl">
          <ac:chgData name="Mirza Awal" userId="0bb4f240203b62f1" providerId="LiveId" clId="{7ED1F04E-8054-43AC-8FD0-BF0EC86487DF}" dt="2022-04-02T15:49:31.447" v="1049" actId="164"/>
          <ac:spMkLst>
            <pc:docMk/>
            <pc:sldMk cId="2595200312" sldId="256"/>
            <ac:spMk id="28" creationId="{6DAD11D2-22D3-40DA-8C65-2409B0AA7DFA}"/>
          </ac:spMkLst>
        </pc:spChg>
        <pc:spChg chg="mod topLvl">
          <ac:chgData name="Mirza Awal" userId="0bb4f240203b62f1" providerId="LiveId" clId="{7ED1F04E-8054-43AC-8FD0-BF0EC86487DF}" dt="2022-04-02T15:52:21.811" v="1114"/>
          <ac:spMkLst>
            <pc:docMk/>
            <pc:sldMk cId="2595200312" sldId="256"/>
            <ac:spMk id="29" creationId="{477A681C-948F-46E3-A613-F42F10CE428A}"/>
          </ac:spMkLst>
        </pc:spChg>
        <pc:spChg chg="mod">
          <ac:chgData name="Mirza Awal" userId="0bb4f240203b62f1" providerId="LiveId" clId="{7ED1F04E-8054-43AC-8FD0-BF0EC86487DF}" dt="2022-04-02T15:45:48.174" v="961"/>
          <ac:spMkLst>
            <pc:docMk/>
            <pc:sldMk cId="2595200312" sldId="256"/>
            <ac:spMk id="31" creationId="{407339FD-F409-4BE5-A80E-0A89FB55A095}"/>
          </ac:spMkLst>
        </pc:spChg>
        <pc:spChg chg="mod">
          <ac:chgData name="Mirza Awal" userId="0bb4f240203b62f1" providerId="LiveId" clId="{7ED1F04E-8054-43AC-8FD0-BF0EC86487DF}" dt="2022-04-02T15:52:46.815" v="1115"/>
          <ac:spMkLst>
            <pc:docMk/>
            <pc:sldMk cId="2595200312" sldId="256"/>
            <ac:spMk id="32" creationId="{D5926C2E-F96F-4A8A-8657-A5F1527EB196}"/>
          </ac:spMkLst>
        </pc:spChg>
        <pc:spChg chg="mod topLvl">
          <ac:chgData name="Mirza Awal" userId="0bb4f240203b62f1" providerId="LiveId" clId="{7ED1F04E-8054-43AC-8FD0-BF0EC86487DF}" dt="2022-04-02T15:50:01.684" v="1054" actId="164"/>
          <ac:spMkLst>
            <pc:docMk/>
            <pc:sldMk cId="2595200312" sldId="256"/>
            <ac:spMk id="34" creationId="{BDE178EA-316A-4D59-A233-F7D26EC681D9}"/>
          </ac:spMkLst>
        </pc:spChg>
        <pc:spChg chg="mod topLvl">
          <ac:chgData name="Mirza Awal" userId="0bb4f240203b62f1" providerId="LiveId" clId="{7ED1F04E-8054-43AC-8FD0-BF0EC86487DF}" dt="2022-04-02T15:53:11.089" v="1116"/>
          <ac:spMkLst>
            <pc:docMk/>
            <pc:sldMk cId="2595200312" sldId="256"/>
            <ac:spMk id="35" creationId="{04C8308D-21F6-4312-B770-5EFA5E639CF2}"/>
          </ac:spMkLst>
        </pc:spChg>
        <pc:spChg chg="mod">
          <ac:chgData name="Mirza Awal" userId="0bb4f240203b62f1" providerId="LiveId" clId="{7ED1F04E-8054-43AC-8FD0-BF0EC86487DF}" dt="2022-04-02T15:51:23.460" v="1055"/>
          <ac:spMkLst>
            <pc:docMk/>
            <pc:sldMk cId="2595200312" sldId="256"/>
            <ac:spMk id="43" creationId="{2591120E-2B74-455B-B5E7-67D816D36FBE}"/>
          </ac:spMkLst>
        </pc:spChg>
        <pc:spChg chg="mod">
          <ac:chgData name="Mirza Awal" userId="0bb4f240203b62f1" providerId="LiveId" clId="{7ED1F04E-8054-43AC-8FD0-BF0EC86487DF}" dt="2022-04-02T15:53:28.337" v="1117"/>
          <ac:spMkLst>
            <pc:docMk/>
            <pc:sldMk cId="2595200312" sldId="256"/>
            <ac:spMk id="44" creationId="{1BB6AA17-D3F2-4E3B-8ACC-C63388F08B9E}"/>
          </ac:spMkLst>
        </pc:spChg>
        <pc:spChg chg="mod">
          <ac:chgData name="Mirza Awal" userId="0bb4f240203b62f1" providerId="LiveId" clId="{7ED1F04E-8054-43AC-8FD0-BF0EC86487DF}" dt="2022-04-02T15:51:23.460" v="1055"/>
          <ac:spMkLst>
            <pc:docMk/>
            <pc:sldMk cId="2595200312" sldId="256"/>
            <ac:spMk id="46" creationId="{903E6837-ED2C-47B4-8148-EFDD3B7B83A7}"/>
          </ac:spMkLst>
        </pc:spChg>
        <pc:spChg chg="mod">
          <ac:chgData name="Mirza Awal" userId="0bb4f240203b62f1" providerId="LiveId" clId="{7ED1F04E-8054-43AC-8FD0-BF0EC86487DF}" dt="2022-04-02T15:53:56.355" v="1118"/>
          <ac:spMkLst>
            <pc:docMk/>
            <pc:sldMk cId="2595200312" sldId="256"/>
            <ac:spMk id="47" creationId="{8417598E-94CC-4088-BD18-96278D882E54}"/>
          </ac:spMkLst>
        </pc:spChg>
        <pc:spChg chg="mod">
          <ac:chgData name="Mirza Awal" userId="0bb4f240203b62f1" providerId="LiveId" clId="{7ED1F04E-8054-43AC-8FD0-BF0EC86487DF}" dt="2022-04-02T15:51:23.460" v="1055"/>
          <ac:spMkLst>
            <pc:docMk/>
            <pc:sldMk cId="2595200312" sldId="256"/>
            <ac:spMk id="49" creationId="{FB9A2DF1-4CAF-4EFB-81BC-44B4359D353D}"/>
          </ac:spMkLst>
        </pc:spChg>
        <pc:spChg chg="mod">
          <ac:chgData name="Mirza Awal" userId="0bb4f240203b62f1" providerId="LiveId" clId="{7ED1F04E-8054-43AC-8FD0-BF0EC86487DF}" dt="2022-04-02T15:54:18.565" v="1119"/>
          <ac:spMkLst>
            <pc:docMk/>
            <pc:sldMk cId="2595200312" sldId="256"/>
            <ac:spMk id="50" creationId="{D81C3ACE-E18E-48BF-867A-1C54B5C13539}"/>
          </ac:spMkLst>
        </pc:spChg>
        <pc:spChg chg="mod">
          <ac:chgData name="Mirza Awal" userId="0bb4f240203b62f1" providerId="LiveId" clId="{7ED1F04E-8054-43AC-8FD0-BF0EC86487DF}" dt="2022-04-02T15:56:22.719" v="1149"/>
          <ac:spMkLst>
            <pc:docMk/>
            <pc:sldMk cId="2595200312" sldId="256"/>
            <ac:spMk id="53" creationId="{C5E5EF8B-209C-49B9-9132-FA54C7BCB0A0}"/>
          </ac:spMkLst>
        </pc:spChg>
        <pc:spChg chg="mod">
          <ac:chgData name="Mirza Awal" userId="0bb4f240203b62f1" providerId="LiveId" clId="{7ED1F04E-8054-43AC-8FD0-BF0EC86487DF}" dt="2022-04-02T15:57:35.468" v="1209"/>
          <ac:spMkLst>
            <pc:docMk/>
            <pc:sldMk cId="2595200312" sldId="256"/>
            <ac:spMk id="54" creationId="{2639BEF2-4FE3-48AD-9B34-365415454BD4}"/>
          </ac:spMkLst>
        </pc:spChg>
        <pc:spChg chg="mod">
          <ac:chgData name="Mirza Awal" userId="0bb4f240203b62f1" providerId="LiveId" clId="{7ED1F04E-8054-43AC-8FD0-BF0EC86487DF}" dt="2022-04-02T15:56:22.719" v="1149"/>
          <ac:spMkLst>
            <pc:docMk/>
            <pc:sldMk cId="2595200312" sldId="256"/>
            <ac:spMk id="56" creationId="{7F9890FC-B6A9-41F5-A583-FA056ADFBE4B}"/>
          </ac:spMkLst>
        </pc:spChg>
        <pc:spChg chg="mod">
          <ac:chgData name="Mirza Awal" userId="0bb4f240203b62f1" providerId="LiveId" clId="{7ED1F04E-8054-43AC-8FD0-BF0EC86487DF}" dt="2022-04-02T15:56:22.719" v="1149"/>
          <ac:spMkLst>
            <pc:docMk/>
            <pc:sldMk cId="2595200312" sldId="256"/>
            <ac:spMk id="57" creationId="{FA1672EB-2C40-4705-A0BF-69AD7D40C845}"/>
          </ac:spMkLst>
        </pc:spChg>
        <pc:grpChg chg="add del mod">
          <ac:chgData name="Mirza Awal" userId="0bb4f240203b62f1" providerId="LiveId" clId="{7ED1F04E-8054-43AC-8FD0-BF0EC86487DF}" dt="2022-04-02T15:15:37.005" v="723" actId="165"/>
          <ac:grpSpMkLst>
            <pc:docMk/>
            <pc:sldMk cId="2595200312" sldId="256"/>
            <ac:grpSpMk id="5" creationId="{403FFE08-0536-4B76-814E-8DB6A7123E40}"/>
          </ac:grpSpMkLst>
        </pc:grpChg>
        <pc:grpChg chg="add mod">
          <ac:chgData name="Mirza Awal" userId="0bb4f240203b62f1" providerId="LiveId" clId="{7ED1F04E-8054-43AC-8FD0-BF0EC86487DF}" dt="2022-04-02T15:16:14.691" v="730" actId="164"/>
          <ac:grpSpMkLst>
            <pc:docMk/>
            <pc:sldMk cId="2595200312" sldId="256"/>
            <ac:grpSpMk id="6" creationId="{65648393-1D5A-45D4-A3F6-B0DAB4A13E61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14" creationId="{F1BEF9D0-4158-40A8-9506-757D6633E0E7}"/>
          </ac:grpSpMkLst>
        </pc:grpChg>
        <pc:grpChg chg="add del mod">
          <ac:chgData name="Mirza Awal" userId="0bb4f240203b62f1" providerId="LiveId" clId="{7ED1F04E-8054-43AC-8FD0-BF0EC86487DF}" dt="2022-04-02T15:48:22.880" v="1035" actId="165"/>
          <ac:grpSpMkLst>
            <pc:docMk/>
            <pc:sldMk cId="2595200312" sldId="256"/>
            <ac:grpSpMk id="15" creationId="{2833E8DC-F315-475E-B6E8-A20B3A907171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18" creationId="{1FDF0F6A-CA76-4D67-84E5-47386E9DDD09}"/>
          </ac:grpSpMkLst>
        </pc:grpChg>
        <pc:grpChg chg="add del mod">
          <ac:chgData name="Mirza Awal" userId="0bb4f240203b62f1" providerId="LiveId" clId="{7ED1F04E-8054-43AC-8FD0-BF0EC86487DF}" dt="2022-04-02T15:48:50.086" v="1040" actId="165"/>
          <ac:grpSpMkLst>
            <pc:docMk/>
            <pc:sldMk cId="2595200312" sldId="256"/>
            <ac:grpSpMk id="21" creationId="{B2B9A800-10FC-4174-95D6-25CC754D551B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24" creationId="{A3C6F865-D6E5-446E-8556-6D33A87CFE4C}"/>
          </ac:grpSpMkLst>
        </pc:grpChg>
        <pc:grpChg chg="add del mod">
          <ac:chgData name="Mirza Awal" userId="0bb4f240203b62f1" providerId="LiveId" clId="{7ED1F04E-8054-43AC-8FD0-BF0EC86487DF}" dt="2022-04-02T15:49:21.408" v="1045" actId="165"/>
          <ac:grpSpMkLst>
            <pc:docMk/>
            <pc:sldMk cId="2595200312" sldId="256"/>
            <ac:grpSpMk id="27" creationId="{481592AE-1290-4122-A197-66CCE2D5AF4B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30" creationId="{4B64C848-A0C7-4BB6-9C0C-55CF859CD60E}"/>
          </ac:grpSpMkLst>
        </pc:grpChg>
        <pc:grpChg chg="add del mod">
          <ac:chgData name="Mirza Awal" userId="0bb4f240203b62f1" providerId="LiveId" clId="{7ED1F04E-8054-43AC-8FD0-BF0EC86487DF}" dt="2022-04-02T15:49:37.364" v="1050" actId="165"/>
          <ac:grpSpMkLst>
            <pc:docMk/>
            <pc:sldMk cId="2595200312" sldId="256"/>
            <ac:grpSpMk id="33" creationId="{708B0B75-8388-482B-8F38-2D414D551389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38" creationId="{B116354F-B616-4483-AD5E-78FAF1E9F280}"/>
          </ac:grpSpMkLst>
        </pc:grpChg>
        <pc:grpChg chg="add mod">
          <ac:chgData name="Mirza Awal" userId="0bb4f240203b62f1" providerId="LiveId" clId="{7ED1F04E-8054-43AC-8FD0-BF0EC86487DF}" dt="2022-04-02T15:55:30.826" v="1146" actId="1037"/>
          <ac:grpSpMkLst>
            <pc:docMk/>
            <pc:sldMk cId="2595200312" sldId="256"/>
            <ac:grpSpMk id="39" creationId="{F7E36225-A4C3-4268-90E1-0BAAC0B7A1AE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40" creationId="{915817CF-FD70-495D-AD43-ABF855832B63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41" creationId="{A003B945-5298-42AA-B0F1-47057B90A155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42" creationId="{964D4A17-2027-4F92-AABA-FD663BA3D779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45" creationId="{B3890670-BDFE-492B-AFB6-8DDF2A04450D}"/>
          </ac:grpSpMkLst>
        </pc:grpChg>
        <pc:grpChg chg="add mod">
          <ac:chgData name="Mirza Awal" userId="0bb4f240203b62f1" providerId="LiveId" clId="{7ED1F04E-8054-43AC-8FD0-BF0EC86487DF}" dt="2022-04-02T15:54:54.028" v="1144" actId="1035"/>
          <ac:grpSpMkLst>
            <pc:docMk/>
            <pc:sldMk cId="2595200312" sldId="256"/>
            <ac:grpSpMk id="48" creationId="{85AC3EDF-D6E4-4C1B-82C7-FE75E2665555}"/>
          </ac:grpSpMkLst>
        </pc:grpChg>
        <pc:grpChg chg="add mod">
          <ac:chgData name="Mirza Awal" userId="0bb4f240203b62f1" providerId="LiveId" clId="{7ED1F04E-8054-43AC-8FD0-BF0EC86487DF}" dt="2022-04-02T15:56:46.034" v="1208" actId="1036"/>
          <ac:grpSpMkLst>
            <pc:docMk/>
            <pc:sldMk cId="2595200312" sldId="256"/>
            <ac:grpSpMk id="52" creationId="{A16C5CC7-5AD5-4838-9DD6-5B08FC0B0D21}"/>
          </ac:grpSpMkLst>
        </pc:grpChg>
        <pc:grpChg chg="add del mod">
          <ac:chgData name="Mirza Awal" userId="0bb4f240203b62f1" providerId="LiveId" clId="{7ED1F04E-8054-43AC-8FD0-BF0EC86487DF}" dt="2022-04-02T15:58:23.703" v="1210" actId="478"/>
          <ac:grpSpMkLst>
            <pc:docMk/>
            <pc:sldMk cId="2595200312" sldId="256"/>
            <ac:grpSpMk id="55" creationId="{79AE599E-9830-4568-BE45-393EBDEE0C1D}"/>
          </ac:grpSpMkLst>
        </pc:grpChg>
        <pc:picChg chg="add mod topLvl modCrop">
          <ac:chgData name="Mirza Awal" userId="0bb4f240203b62f1" providerId="LiveId" clId="{7ED1F04E-8054-43AC-8FD0-BF0EC86487DF}" dt="2022-04-02T15:16:14.691" v="730" actId="164"/>
          <ac:picMkLst>
            <pc:docMk/>
            <pc:sldMk cId="2595200312" sldId="256"/>
            <ac:picMk id="3" creationId="{CEBFD5E3-7D85-47C8-9657-B8EB604E351C}"/>
          </ac:picMkLst>
        </pc:picChg>
        <pc:picChg chg="add del mod">
          <ac:chgData name="Mirza Awal" userId="0bb4f240203b62f1" providerId="LiveId" clId="{7ED1F04E-8054-43AC-8FD0-BF0EC86487DF}" dt="2022-04-02T15:28:45.227" v="809" actId="478"/>
          <ac:picMkLst>
            <pc:docMk/>
            <pc:sldMk cId="2595200312" sldId="256"/>
            <ac:picMk id="11" creationId="{F747D6A9-2D47-45A2-AE3E-4F18ACF72B5B}"/>
          </ac:picMkLst>
        </pc:picChg>
        <pc:cxnChg chg="add del mod">
          <ac:chgData name="Mirza Awal" userId="0bb4f240203b62f1" providerId="LiveId" clId="{7ED1F04E-8054-43AC-8FD0-BF0EC86487DF}" dt="2022-04-02T15:58:28.752" v="1211" actId="478"/>
          <ac:cxnSpMkLst>
            <pc:docMk/>
            <pc:sldMk cId="2595200312" sldId="256"/>
            <ac:cxnSpMk id="37" creationId="{E6681053-9675-43A6-ADF5-8FCB3900780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DEA6-37C5-4A6F-93D0-216B958E26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B0807-6A23-4220-B265-B9C7F135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21CD-7547-43AB-8430-FFEBE6D55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3B3C1-9720-4FCA-9D7F-96057E7F8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6E84-FE1B-4AB3-A919-4094DC10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5BF1-FFE3-4BD9-A6E4-93CB29FF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C0057-3528-4569-AE4F-81C707A5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D091-9CF7-4FF3-A462-B5EBBF34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D87A2-AFDA-45CC-887A-02695229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C050-6C78-4BF0-9DE9-6F88ED94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CFFC-97DF-4BDE-80E3-D9C96649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37625-EC42-436C-B61B-1B44770F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7C40B-5BD4-4167-B0A6-400B2A968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A8A2B-75A0-469D-A4B4-4943FEE7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3423-89DD-43E4-BBF6-196FAD27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3915-156E-4D85-BF51-EB85515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5D93-6B23-4B80-B99B-5DF18E60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9A9E-DA4D-4B1C-9E33-D81955E1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56ED-801E-4BD2-9B02-2BA0CA08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17A3-5C3A-4772-9083-7D49DED8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99AA-C64F-4E79-B1AF-8D2A3F97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1F98-486F-47CD-9155-0AB7EE20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B605-C7B8-45D9-876F-FB3BEC6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7FA4-BE87-4667-B86D-5DF297A40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3BF9-C430-46D1-A5EB-8A55D725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A7F9-21A8-4C12-A9EA-F95E5242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D4CE8-983B-486F-BADB-6DECC325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82C0-DBAF-4B4B-90AE-A8C18098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F55B-FB17-402D-86D9-4D87A7EE0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8EFB2-BA1E-4930-BC33-8106E613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DC0B-E4F6-4FD2-A4CE-1B4D8ADB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DCD38-CA38-450B-B601-FA5832D4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5F1FF-8759-4745-98F1-5B7A6B0E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ED2C-4FED-4F44-A184-0DE0AB20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768F6-4195-4418-9F5F-93D56FFF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C572-C320-44A4-9E32-8D1AE2137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AB9F2-598D-471F-9AAA-C98A5C3CC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52CAA-0C9F-4B98-BA03-F832A695F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03CBB-9BAD-4B4D-95FF-C335D006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809B1-B9A5-4A84-8D52-5D93B2FE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58E12-A0E7-4DBF-A1AE-4F204943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4BAC-A072-4411-87E2-E0608873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761C6-F672-467B-B491-241D24C3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E3135-25C7-477A-AB96-A2CE4C75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25014-22DF-48E1-8813-7F87694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1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A64BB-83E4-4789-91C5-AE995E85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EAE2E-770C-4101-B422-1C565127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49ED0-295E-4367-A0F5-56D4F4BC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D85C-77FA-4D40-9CCA-7EF046D7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3F42-12D9-442E-AD11-D29E1BBD4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E2773-FCC5-4FAE-A67F-065360AF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0D172-4E4C-46DE-88DC-3A4E71E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9135-D837-45C3-8F33-AC4EB426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8A084-69B5-4E7B-BAC5-107EA161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99A0-30E8-456E-874B-72A92783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993A7-F8D5-45D9-9414-5F27BA596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C9A32-1515-4EAE-90F2-E0C5EDFF7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8CD6-0864-498F-9BAF-DCE43C22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1E798-982C-49A8-B576-BAF1D4B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833F2-3889-4956-A19D-7CF8A531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70635-3500-42F6-B1A7-18CB0E08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0220-9516-466B-94C0-F6A2B607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E85A-D626-4ACA-B051-D2CDE04B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D3EF-088B-4FA1-BCB5-F86E4F347A5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AE07-E491-48F6-B0CC-2A7043F6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760D-22A1-42EA-A816-DDF513C1D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8808-BBC8-49E1-A54A-5F006C78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3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8" y="91476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06CD3-AFCB-026A-5313-AFCBF4640C8E}"/>
              </a:ext>
            </a:extLst>
          </p:cNvPr>
          <p:cNvSpPr txBox="1"/>
          <p:nvPr/>
        </p:nvSpPr>
        <p:spPr>
          <a:xfrm>
            <a:off x="486918" y="921758"/>
            <a:ext cx="220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Maven Framework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250AF-C63A-0A09-7203-FEEB031746F6}"/>
              </a:ext>
            </a:extLst>
          </p:cNvPr>
          <p:cNvSpPr txBox="1"/>
          <p:nvPr/>
        </p:nvSpPr>
        <p:spPr>
          <a:xfrm>
            <a:off x="486918" y="1419986"/>
            <a:ext cx="11218164" cy="407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Hybrid Framework, which is developed using the hybrid model with the combination of POM (Page Object Model) and Page Factory.  To create a Maven Framework, first we need to create following packages in src/test/java   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com.unitech.psptech.baseClass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com.unitech.psptech.browserfactory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com.unitech.psptech.pages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com.unitech.psptech.testCases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com.unitech.psptech.utilities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3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</p:spTree>
    <p:extLst>
      <p:ext uri="{BB962C8B-B14F-4D97-AF65-F5344CB8AC3E}">
        <p14:creationId xmlns:p14="http://schemas.microsoft.com/office/powerpoint/2010/main" val="244340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</p:spTree>
    <p:extLst>
      <p:ext uri="{BB962C8B-B14F-4D97-AF65-F5344CB8AC3E}">
        <p14:creationId xmlns:p14="http://schemas.microsoft.com/office/powerpoint/2010/main" val="24834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</p:spTree>
    <p:extLst>
      <p:ext uri="{BB962C8B-B14F-4D97-AF65-F5344CB8AC3E}">
        <p14:creationId xmlns:p14="http://schemas.microsoft.com/office/powerpoint/2010/main" val="288675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</p:spTree>
    <p:extLst>
      <p:ext uri="{BB962C8B-B14F-4D97-AF65-F5344CB8AC3E}">
        <p14:creationId xmlns:p14="http://schemas.microsoft.com/office/powerpoint/2010/main" val="197879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</p:spTree>
    <p:extLst>
      <p:ext uri="{BB962C8B-B14F-4D97-AF65-F5344CB8AC3E}">
        <p14:creationId xmlns:p14="http://schemas.microsoft.com/office/powerpoint/2010/main" val="273992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8" y="91476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06CD3-AFCB-026A-5313-AFCBF4640C8E}"/>
              </a:ext>
            </a:extLst>
          </p:cNvPr>
          <p:cNvSpPr txBox="1"/>
          <p:nvPr/>
        </p:nvSpPr>
        <p:spPr>
          <a:xfrm>
            <a:off x="486917" y="921758"/>
            <a:ext cx="2420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Maven Framework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8CAD6-1A3F-9767-CD42-BE10AE5FFDBA}"/>
              </a:ext>
            </a:extLst>
          </p:cNvPr>
          <p:cNvSpPr txBox="1"/>
          <p:nvPr/>
        </p:nvSpPr>
        <p:spPr>
          <a:xfrm>
            <a:off x="486916" y="1601592"/>
            <a:ext cx="9854947" cy="1886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Classes for Each Pages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	Creating Classes  for each page in unitech.pspTech.pages.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	Then add WebDriver to the method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	Then add locator value of all elements.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9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8" y="91476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06CD3-AFCB-026A-5313-AFCBF4640C8E}"/>
              </a:ext>
            </a:extLst>
          </p:cNvPr>
          <p:cNvSpPr txBox="1"/>
          <p:nvPr/>
        </p:nvSpPr>
        <p:spPr>
          <a:xfrm>
            <a:off x="486917" y="921758"/>
            <a:ext cx="2420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Page Object Model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5A1A7-5451-0AFC-0743-DB0B23977B00}"/>
              </a:ext>
            </a:extLst>
          </p:cNvPr>
          <p:cNvSpPr txBox="1"/>
          <p:nvPr/>
        </p:nvSpPr>
        <p:spPr>
          <a:xfrm>
            <a:off x="486917" y="1563624"/>
            <a:ext cx="11436859" cy="270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 Object Model, also known as POM, is </a:t>
            </a:r>
            <a:r>
              <a:rPr lang="en-US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design pattern in Selenium that creates an object repository for storing all web elements.</a:t>
            </a:r>
            <a:r>
              <a:rPr lang="en-US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helps reduce code duplication and improves test case maintenance. In Page Object Model, for each  web page of an application, we need to create a separate Java Class. This will help us: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maintainability is easy here.</a:t>
            </a:r>
          </a:p>
          <a:p>
            <a:pPr marL="742950" marR="0" lvl="1" indent="-28575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Easy to maintain repository.</a:t>
            </a:r>
          </a:p>
          <a:p>
            <a:pPr marL="742950" marR="0" lvl="1" indent="-28575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Easy to maintain code readability.</a:t>
            </a:r>
          </a:p>
          <a:p>
            <a:pPr marL="742950" marR="0" lvl="1" indent="-28575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page I will maintain the locators for each and every fields.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4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06CD3-AFCB-026A-5313-AFCBF4640C8E}"/>
              </a:ext>
            </a:extLst>
          </p:cNvPr>
          <p:cNvSpPr txBox="1"/>
          <p:nvPr/>
        </p:nvSpPr>
        <p:spPr>
          <a:xfrm>
            <a:off x="486918" y="921758"/>
            <a:ext cx="1767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Page Factory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887EE-52DA-7E98-B757-A3617DA401D0}"/>
              </a:ext>
            </a:extLst>
          </p:cNvPr>
          <p:cNvSpPr txBox="1"/>
          <p:nvPr/>
        </p:nvSpPr>
        <p:spPr>
          <a:xfrm>
            <a:off x="486918" y="1428464"/>
            <a:ext cx="11391138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Page factory is a way to implement POM. It is an inbuilt concept of POM which is very optimized. This concept provides an alternative way in terms of Syntax / semantics for creating an object repository for the web elements on a page.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A611-3CDD-A0DC-2858-2304464B9E44}"/>
              </a:ext>
            </a:extLst>
          </p:cNvPr>
          <p:cNvSpPr txBox="1"/>
          <p:nvPr/>
        </p:nvSpPr>
        <p:spPr>
          <a:xfrm>
            <a:off x="486918" y="2863327"/>
            <a:ext cx="4258818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POM is implemented in two ways: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E5FB-200D-0AD0-2581-8BFDB2D96F0F}"/>
              </a:ext>
            </a:extLst>
          </p:cNvPr>
          <p:cNvSpPr txBox="1"/>
          <p:nvPr/>
        </p:nvSpPr>
        <p:spPr>
          <a:xfrm>
            <a:off x="1035558" y="3383280"/>
            <a:ext cx="506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Page Object Model with page Factory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F3D91-01BE-DC11-CA8B-51DEC01CB8E2}"/>
              </a:ext>
            </a:extLst>
          </p:cNvPr>
          <p:cNvSpPr txBox="1"/>
          <p:nvPr/>
        </p:nvSpPr>
        <p:spPr>
          <a:xfrm>
            <a:off x="1035558" y="3776996"/>
            <a:ext cx="4880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Page Object Model without page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1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2708D-0B22-7E17-7BAB-38CC78161569}"/>
              </a:ext>
            </a:extLst>
          </p:cNvPr>
          <p:cNvSpPr txBox="1"/>
          <p:nvPr/>
        </p:nvSpPr>
        <p:spPr>
          <a:xfrm>
            <a:off x="0" y="1021501"/>
            <a:ext cx="11448288" cy="518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Object Model </a:t>
            </a:r>
            <a:r>
              <a:rPr lang="en-US" sz="1800" b="1" u="sng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page Factory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45720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3A3A3A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 </a:t>
            </a:r>
            <a:r>
              <a:rPr lang="en-US" sz="1800" b="1" dirty="0">
                <a:solidFill>
                  <a:srgbClr val="3A3A3A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@FindBy</a:t>
            </a:r>
            <a: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used in pageFactory to identify an 	element.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PageObjWithPageFactory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PageObjWithPageFactory (WebDriver </a:t>
            </a:r>
            <a:r>
              <a:rPr lang="en-US" sz="1800" dirty="0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PageFactory.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initElements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464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@FindBy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(id=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"idvalue"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 err="1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464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@FindBy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(xpath=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"//input[@id='email']"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464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@FindBy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(how=How.</a:t>
            </a:r>
            <a:r>
              <a:rPr lang="en-US" sz="1800" b="1" i="1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using=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"namevalue"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464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@FindBy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(how=How.</a:t>
            </a:r>
            <a:r>
              <a:rPr lang="en-US" sz="1800" b="1" i="1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LINK_TEXT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using=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"linkvalue"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4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42A68-78EA-D424-1E0F-FACA62BC5EB8}"/>
              </a:ext>
            </a:extLst>
          </p:cNvPr>
          <p:cNvSpPr txBox="1"/>
          <p:nvPr/>
        </p:nvSpPr>
        <p:spPr>
          <a:xfrm>
            <a:off x="236860" y="937767"/>
            <a:ext cx="11494892" cy="5606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Object Model </a:t>
            </a:r>
            <a:r>
              <a:rPr lang="en-US" sz="1800" b="1" u="sng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 page factory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 locator value by using </a:t>
            </a:r>
            <a:r>
              <a:rPr lang="en-US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webelement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like 'name'.</a:t>
            </a:r>
            <a: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Here uses the </a:t>
            </a:r>
            <a:r>
              <a:rPr lang="en-US" sz="1800" b="1" dirty="0" err="1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driver.findElement</a:t>
            </a:r>
            <a:r>
              <a:rPr lang="en-US" sz="1800" b="1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method to locate an element.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WebDriver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ChromeDriver();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WebElement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discoverMore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.findElement(By.</a:t>
            </a:r>
            <a:r>
              <a:rPr lang="en-US" sz="12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xpath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"(//a[@href='https://psptech.net/software-development/'])[6]"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NewCustomer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WebDriver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.findElement(By.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.findElement(By.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"m"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DateOfBirth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.findElement(By.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"dob"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.findElement(By.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.findElement(By.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"city"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.findElement(By.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"state"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WebElement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.findElement(By.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pinno</a:t>
            </a:r>
            <a:r>
              <a:rPr lang="en-US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E553F-CD61-FEED-2403-3AC21D9AAC85}"/>
              </a:ext>
            </a:extLst>
          </p:cNvPr>
          <p:cNvSpPr txBox="1"/>
          <p:nvPr/>
        </p:nvSpPr>
        <p:spPr>
          <a:xfrm>
            <a:off x="532638" y="1033933"/>
            <a:ext cx="10970514" cy="1656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Base Class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	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 Selenium Base class is </a:t>
            </a:r>
            <a:r>
              <a:rPr lang="en-US" sz="1800" b="1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main class which takes care of Browser setup, loading configuration file and other reusable methods like screenshot, handling sync issues and many more</a:t>
            </a: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With base class you can avoid code duplication and can reuse the code as much you want.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2E2DF-D480-D7ED-E7CE-2BE5083A828B}"/>
              </a:ext>
            </a:extLst>
          </p:cNvPr>
          <p:cNvSpPr txBox="1"/>
          <p:nvPr/>
        </p:nvSpPr>
        <p:spPr>
          <a:xfrm>
            <a:off x="532638" y="2964696"/>
            <a:ext cx="10970514" cy="1887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src/test/resources</a:t>
            </a:r>
            <a:r>
              <a:rPr lang="en-US" sz="18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After finishing the set up of Base Class, create two folders in sec/test/resources as </a:t>
            </a:r>
            <a:r>
              <a:rPr lang="en-US" sz="1800" b="1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driver </a:t>
            </a:r>
            <a:r>
              <a:rPr lang="en-US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folder insert all drivers.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folder create a file </a:t>
            </a:r>
            <a:r>
              <a:rPr lang="en-US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testData.properties</a:t>
            </a:r>
            <a:endParaRPr lang="en-US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389E6-E166-04D3-6B2B-AF4F880982A1}"/>
              </a:ext>
            </a:extLst>
          </p:cNvPr>
          <p:cNvSpPr txBox="1"/>
          <p:nvPr/>
        </p:nvSpPr>
        <p:spPr>
          <a:xfrm>
            <a:off x="358902" y="1095632"/>
            <a:ext cx="11281410" cy="1271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ConfigReader File Creation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read data from this particular </a:t>
            </a:r>
            <a:r>
              <a:rPr lang="en-US" sz="180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testData.properties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file I will have to create another file </a:t>
            </a:r>
            <a:r>
              <a:rPr lang="en-US" sz="180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ConfigReader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utilities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In ConfigReader file create object new Properties().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D2474-FB5D-7FF3-111D-36D6B67A9341}"/>
              </a:ext>
            </a:extLst>
          </p:cNvPr>
          <p:cNvSpPr txBox="1"/>
          <p:nvPr/>
        </p:nvSpPr>
        <p:spPr>
          <a:xfrm>
            <a:off x="441198" y="2702348"/>
            <a:ext cx="10787634" cy="1886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BrowserFactory File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BrowserFactory class in browserFactory package.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Writing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test case based on each page in test package creating a separate class for each page.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2193C-B0D6-DDEB-050F-50A8A522858C}"/>
              </a:ext>
            </a:extLst>
          </p:cNvPr>
          <p:cNvSpPr txBox="1"/>
          <p:nvPr/>
        </p:nvSpPr>
        <p:spPr>
          <a:xfrm>
            <a:off x="441198" y="4730192"/>
            <a:ext cx="11281410" cy="1269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Methods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selenium, we use lot of commands like drop down, sendKeys, click etc. These all are known as common methods which need to be put in a separate class for Maven framework.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8EC2C-C571-8FC9-B45E-9082B409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" y="137648"/>
            <a:ext cx="1767962" cy="62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4F49-EB74-0DDE-E722-DBB4276AFEFB}"/>
              </a:ext>
            </a:extLst>
          </p:cNvPr>
          <p:cNvSpPr txBox="1"/>
          <p:nvPr/>
        </p:nvSpPr>
        <p:spPr>
          <a:xfrm>
            <a:off x="2906941" y="252133"/>
            <a:ext cx="655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MAVEN framework setup IN selenium</a:t>
            </a:r>
          </a:p>
        </p:txBody>
      </p:sp>
    </p:spTree>
    <p:extLst>
      <p:ext uri="{BB962C8B-B14F-4D97-AF65-F5344CB8AC3E}">
        <p14:creationId xmlns:p14="http://schemas.microsoft.com/office/powerpoint/2010/main" val="108780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15631</TotalTime>
  <Words>860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Consolas</vt:lpstr>
      <vt:lpstr>Courier New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 Awal</dc:creator>
  <cp:lastModifiedBy>Mirza Awal</cp:lastModifiedBy>
  <cp:revision>30</cp:revision>
  <dcterms:created xsi:type="dcterms:W3CDTF">2022-04-02T14:58:47Z</dcterms:created>
  <dcterms:modified xsi:type="dcterms:W3CDTF">2022-12-29T23:21:53Z</dcterms:modified>
</cp:coreProperties>
</file>