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652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9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09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77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94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795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10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413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448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35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622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EB72-596F-4C43-8BAC-3BF442358FC5}" type="datetimeFigureOut">
              <a:rPr lang="fa-IR" smtClean="0"/>
              <a:t>14/05/1445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258E-9CA3-4D25-93E4-374A1FF3FB9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24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" y="255135"/>
            <a:ext cx="2638793" cy="356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7" y="255134"/>
            <a:ext cx="2657846" cy="356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5" y="255134"/>
            <a:ext cx="2638793" cy="35604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770611" y="606829"/>
            <a:ext cx="174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23658" y="784167"/>
            <a:ext cx="174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01891" y="1144385"/>
            <a:ext cx="174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2061556" y="784167"/>
            <a:ext cx="124691" cy="720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5-Point Star 13"/>
          <p:cNvSpPr/>
          <p:nvPr/>
        </p:nvSpPr>
        <p:spPr>
          <a:xfrm>
            <a:off x="5292436" y="1016923"/>
            <a:ext cx="124691" cy="720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5-Point Star 14"/>
          <p:cNvSpPr/>
          <p:nvPr/>
        </p:nvSpPr>
        <p:spPr>
          <a:xfrm>
            <a:off x="8434647" y="1280159"/>
            <a:ext cx="124691" cy="720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945178" y="1205345"/>
            <a:ext cx="116378" cy="7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/>
          <p:cNvSpPr/>
          <p:nvPr/>
        </p:nvSpPr>
        <p:spPr>
          <a:xfrm>
            <a:off x="5209308" y="1424247"/>
            <a:ext cx="116378" cy="7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ectangle 17"/>
          <p:cNvSpPr/>
          <p:nvPr/>
        </p:nvSpPr>
        <p:spPr>
          <a:xfrm>
            <a:off x="8376458" y="3056313"/>
            <a:ext cx="116378" cy="7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Isosceles Triangle 18"/>
          <p:cNvSpPr/>
          <p:nvPr/>
        </p:nvSpPr>
        <p:spPr>
          <a:xfrm>
            <a:off x="1604356" y="1424247"/>
            <a:ext cx="166255" cy="74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Isosceles Triangle 19"/>
          <p:cNvSpPr/>
          <p:nvPr/>
        </p:nvSpPr>
        <p:spPr>
          <a:xfrm>
            <a:off x="4757651" y="1593273"/>
            <a:ext cx="166255" cy="74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Isosceles Triangle 20"/>
          <p:cNvSpPr/>
          <p:nvPr/>
        </p:nvSpPr>
        <p:spPr>
          <a:xfrm>
            <a:off x="7944196" y="2035337"/>
            <a:ext cx="166255" cy="74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Right Arrow 21"/>
          <p:cNvSpPr/>
          <p:nvPr/>
        </p:nvSpPr>
        <p:spPr>
          <a:xfrm>
            <a:off x="2123901" y="1630680"/>
            <a:ext cx="173182" cy="11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Right Arrow 22"/>
          <p:cNvSpPr/>
          <p:nvPr/>
        </p:nvSpPr>
        <p:spPr>
          <a:xfrm>
            <a:off x="8494913" y="2256906"/>
            <a:ext cx="173182" cy="11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ight Arrow 23"/>
          <p:cNvSpPr/>
          <p:nvPr/>
        </p:nvSpPr>
        <p:spPr>
          <a:xfrm>
            <a:off x="5322222" y="1834341"/>
            <a:ext cx="173182" cy="11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Down Arrow 24"/>
          <p:cNvSpPr/>
          <p:nvPr/>
        </p:nvSpPr>
        <p:spPr>
          <a:xfrm>
            <a:off x="1945178" y="1834341"/>
            <a:ext cx="116378" cy="114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Down Arrow 25"/>
          <p:cNvSpPr/>
          <p:nvPr/>
        </p:nvSpPr>
        <p:spPr>
          <a:xfrm>
            <a:off x="5146962" y="2039492"/>
            <a:ext cx="116378" cy="114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7" name="Down Arrow 26"/>
          <p:cNvSpPr/>
          <p:nvPr/>
        </p:nvSpPr>
        <p:spPr>
          <a:xfrm>
            <a:off x="8376458" y="2422467"/>
            <a:ext cx="116378" cy="114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Circular Arrow 27"/>
          <p:cNvSpPr/>
          <p:nvPr/>
        </p:nvSpPr>
        <p:spPr>
          <a:xfrm>
            <a:off x="1857894" y="2035337"/>
            <a:ext cx="87284" cy="22156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29" name="Circular Arrow 28"/>
          <p:cNvSpPr/>
          <p:nvPr/>
        </p:nvSpPr>
        <p:spPr>
          <a:xfrm>
            <a:off x="5103320" y="2213368"/>
            <a:ext cx="87284" cy="22156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30" name="Circular Arrow 29"/>
          <p:cNvSpPr/>
          <p:nvPr/>
        </p:nvSpPr>
        <p:spPr>
          <a:xfrm>
            <a:off x="8245532" y="1838549"/>
            <a:ext cx="87284" cy="22156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31" name="Flowchart: Stored Data 30"/>
          <p:cNvSpPr/>
          <p:nvPr/>
        </p:nvSpPr>
        <p:spPr>
          <a:xfrm>
            <a:off x="2123901" y="2256906"/>
            <a:ext cx="173182" cy="11499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Flowchart: Stored Data 31"/>
          <p:cNvSpPr/>
          <p:nvPr/>
        </p:nvSpPr>
        <p:spPr>
          <a:xfrm>
            <a:off x="5417127" y="2434937"/>
            <a:ext cx="173182" cy="11499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Flowchart: Stored Data 32"/>
          <p:cNvSpPr/>
          <p:nvPr/>
        </p:nvSpPr>
        <p:spPr>
          <a:xfrm>
            <a:off x="8636230" y="902623"/>
            <a:ext cx="173182" cy="11499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Pie 33"/>
          <p:cNvSpPr/>
          <p:nvPr/>
        </p:nvSpPr>
        <p:spPr>
          <a:xfrm>
            <a:off x="1604356" y="2450176"/>
            <a:ext cx="170411" cy="14685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>
            <a:off x="4840778" y="2659378"/>
            <a:ext cx="170411" cy="14685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36" name="Pie 35"/>
          <p:cNvSpPr/>
          <p:nvPr/>
        </p:nvSpPr>
        <p:spPr>
          <a:xfrm>
            <a:off x="8027323" y="673330"/>
            <a:ext cx="170411" cy="14685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37" name="Cloud 36"/>
          <p:cNvSpPr/>
          <p:nvPr/>
        </p:nvSpPr>
        <p:spPr>
          <a:xfrm>
            <a:off x="2210492" y="2659378"/>
            <a:ext cx="299952" cy="146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" name="Cloud 37"/>
          <p:cNvSpPr/>
          <p:nvPr/>
        </p:nvSpPr>
        <p:spPr>
          <a:xfrm>
            <a:off x="5495404" y="2888674"/>
            <a:ext cx="299952" cy="146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9" name="Cloud 38"/>
          <p:cNvSpPr/>
          <p:nvPr/>
        </p:nvSpPr>
        <p:spPr>
          <a:xfrm>
            <a:off x="8659436" y="2806237"/>
            <a:ext cx="299952" cy="146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0" name="7-Point Star 39"/>
          <p:cNvSpPr/>
          <p:nvPr/>
        </p:nvSpPr>
        <p:spPr>
          <a:xfrm>
            <a:off x="2123901" y="2888674"/>
            <a:ext cx="236567" cy="14685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1" name="7-Point Star 40"/>
          <p:cNvSpPr/>
          <p:nvPr/>
        </p:nvSpPr>
        <p:spPr>
          <a:xfrm>
            <a:off x="8604537" y="468285"/>
            <a:ext cx="236567" cy="14685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2" name="7-Point Star 41"/>
          <p:cNvSpPr/>
          <p:nvPr/>
        </p:nvSpPr>
        <p:spPr>
          <a:xfrm>
            <a:off x="5392189" y="3093720"/>
            <a:ext cx="236567" cy="14685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3" name="Sun 42"/>
          <p:cNvSpPr/>
          <p:nvPr/>
        </p:nvSpPr>
        <p:spPr>
          <a:xfrm>
            <a:off x="2759281" y="989214"/>
            <a:ext cx="274320" cy="1274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4" name="Sun 43"/>
          <p:cNvSpPr/>
          <p:nvPr/>
        </p:nvSpPr>
        <p:spPr>
          <a:xfrm>
            <a:off x="9179477" y="1465811"/>
            <a:ext cx="274320" cy="1274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5" name="Sun 44"/>
          <p:cNvSpPr/>
          <p:nvPr/>
        </p:nvSpPr>
        <p:spPr>
          <a:xfrm>
            <a:off x="6006786" y="1179021"/>
            <a:ext cx="274320" cy="1274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6" name="Right Brace 45"/>
          <p:cNvSpPr/>
          <p:nvPr/>
        </p:nvSpPr>
        <p:spPr>
          <a:xfrm>
            <a:off x="5124102" y="512029"/>
            <a:ext cx="45719" cy="14685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7" name="Right Brace 46"/>
          <p:cNvSpPr/>
          <p:nvPr/>
        </p:nvSpPr>
        <p:spPr>
          <a:xfrm>
            <a:off x="8243455" y="1637606"/>
            <a:ext cx="45719" cy="14685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8" name="Left Arrow 47"/>
          <p:cNvSpPr/>
          <p:nvPr/>
        </p:nvSpPr>
        <p:spPr>
          <a:xfrm>
            <a:off x="8376458" y="2659378"/>
            <a:ext cx="576349" cy="7342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75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Mirzaie</dc:creator>
  <cp:lastModifiedBy>Ms. Mirzaie</cp:lastModifiedBy>
  <cp:revision>3</cp:revision>
  <dcterms:created xsi:type="dcterms:W3CDTF">2023-11-26T06:41:37Z</dcterms:created>
  <dcterms:modified xsi:type="dcterms:W3CDTF">2023-11-26T06:56:40Z</dcterms:modified>
</cp:coreProperties>
</file>