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4929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 showGuides="1">
      <p:cViewPr varScale="1">
        <p:scale>
          <a:sx n="74" d="100"/>
          <a:sy n="74" d="100"/>
        </p:scale>
        <p:origin x="176" y="816"/>
      </p:cViewPr>
      <p:guideLst>
        <p:guide orient="horz" pos="15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434B9-1300-2C41-8CAF-1623A438B704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87350" y="1143000"/>
            <a:ext cx="763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74DB-914B-C64E-A5AC-2BB67221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B74DB-914B-C64E-A5AC-2BB672210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6698"/>
            <a:ext cx="9144000" cy="1716088"/>
          </a:xfrm>
        </p:spPr>
        <p:txBody>
          <a:bodyPr anchor="b"/>
          <a:lstStyle>
            <a:lvl1pPr algn="ctr">
              <a:defRPr sz="4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8965"/>
            <a:ext cx="9144000" cy="1190079"/>
          </a:xfrm>
        </p:spPr>
        <p:txBody>
          <a:bodyPr/>
          <a:lstStyle>
            <a:lvl1pPr marL="0" indent="0" algn="ctr">
              <a:buNone/>
              <a:defRPr sz="1725"/>
            </a:lvl1pPr>
            <a:lvl2pPr marL="328635" indent="0" algn="ctr">
              <a:buNone/>
              <a:defRPr sz="1438"/>
            </a:lvl2pPr>
            <a:lvl3pPr marL="657271" indent="0" algn="ctr">
              <a:buNone/>
              <a:defRPr sz="1294"/>
            </a:lvl3pPr>
            <a:lvl4pPr marL="985906" indent="0" algn="ctr">
              <a:buNone/>
              <a:defRPr sz="1150"/>
            </a:lvl4pPr>
            <a:lvl5pPr marL="1314541" indent="0" algn="ctr">
              <a:buNone/>
              <a:defRPr sz="1150"/>
            </a:lvl5pPr>
            <a:lvl6pPr marL="1643177" indent="0" algn="ctr">
              <a:buNone/>
              <a:defRPr sz="1150"/>
            </a:lvl6pPr>
            <a:lvl7pPr marL="1971812" indent="0" algn="ctr">
              <a:buNone/>
              <a:defRPr sz="1150"/>
            </a:lvl7pPr>
            <a:lvl8pPr marL="2300448" indent="0" algn="ctr">
              <a:buNone/>
              <a:defRPr sz="1150"/>
            </a:lvl8pPr>
            <a:lvl9pPr marL="2629083" indent="0" algn="ctr">
              <a:buNone/>
              <a:defRPr sz="1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2434"/>
            <a:ext cx="2628900" cy="4177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2434"/>
            <a:ext cx="7734300" cy="4177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8875"/>
            <a:ext cx="10515600" cy="2050405"/>
          </a:xfrm>
        </p:spPr>
        <p:txBody>
          <a:bodyPr anchor="b"/>
          <a:lstStyle>
            <a:lvl1pPr>
              <a:defRPr sz="4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98677"/>
            <a:ext cx="10515600" cy="1078260"/>
          </a:xfrm>
        </p:spPr>
        <p:txBody>
          <a:bodyPr/>
          <a:lstStyle>
            <a:lvl1pPr marL="0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1pPr>
            <a:lvl2pPr marL="328635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2pPr>
            <a:lvl3pPr marL="657271" indent="0">
              <a:buNone/>
              <a:defRPr sz="1294">
                <a:solidFill>
                  <a:schemeClr val="tx1">
                    <a:tint val="75000"/>
                  </a:schemeClr>
                </a:solidFill>
              </a:defRPr>
            </a:lvl3pPr>
            <a:lvl4pPr marL="985906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4pPr>
            <a:lvl5pPr marL="1314541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5pPr>
            <a:lvl6pPr marL="1643177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6pPr>
            <a:lvl7pPr marL="1971812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7pPr>
            <a:lvl8pPr marL="2300448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8pPr>
            <a:lvl9pPr marL="2629083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2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2168"/>
            <a:ext cx="5181600" cy="31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2168"/>
            <a:ext cx="5181600" cy="31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2434"/>
            <a:ext cx="10515600" cy="952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8336"/>
            <a:ext cx="5157787" cy="592187"/>
          </a:xfrm>
        </p:spPr>
        <p:txBody>
          <a:bodyPr anchor="b"/>
          <a:lstStyle>
            <a:lvl1pPr marL="0" indent="0">
              <a:buNone/>
              <a:defRPr sz="1725" b="1"/>
            </a:lvl1pPr>
            <a:lvl2pPr marL="328635" indent="0">
              <a:buNone/>
              <a:defRPr sz="1438" b="1"/>
            </a:lvl2pPr>
            <a:lvl3pPr marL="657271" indent="0">
              <a:buNone/>
              <a:defRPr sz="1294" b="1"/>
            </a:lvl3pPr>
            <a:lvl4pPr marL="985906" indent="0">
              <a:buNone/>
              <a:defRPr sz="1150" b="1"/>
            </a:lvl4pPr>
            <a:lvl5pPr marL="1314541" indent="0">
              <a:buNone/>
              <a:defRPr sz="1150" b="1"/>
            </a:lvl5pPr>
            <a:lvl6pPr marL="1643177" indent="0">
              <a:buNone/>
              <a:defRPr sz="1150" b="1"/>
            </a:lvl6pPr>
            <a:lvl7pPr marL="1971812" indent="0">
              <a:buNone/>
              <a:defRPr sz="1150" b="1"/>
            </a:lvl7pPr>
            <a:lvl8pPr marL="2300448" indent="0">
              <a:buNone/>
              <a:defRPr sz="1150" b="1"/>
            </a:lvl8pPr>
            <a:lvl9pPr marL="2629083" indent="0">
              <a:buNone/>
              <a:defRPr sz="1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00523"/>
            <a:ext cx="5157787" cy="2648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08336"/>
            <a:ext cx="5183188" cy="592187"/>
          </a:xfrm>
        </p:spPr>
        <p:txBody>
          <a:bodyPr anchor="b"/>
          <a:lstStyle>
            <a:lvl1pPr marL="0" indent="0">
              <a:buNone/>
              <a:defRPr sz="1725" b="1"/>
            </a:lvl1pPr>
            <a:lvl2pPr marL="328635" indent="0">
              <a:buNone/>
              <a:defRPr sz="1438" b="1"/>
            </a:lvl2pPr>
            <a:lvl3pPr marL="657271" indent="0">
              <a:buNone/>
              <a:defRPr sz="1294" b="1"/>
            </a:lvl3pPr>
            <a:lvl4pPr marL="985906" indent="0">
              <a:buNone/>
              <a:defRPr sz="1150" b="1"/>
            </a:lvl4pPr>
            <a:lvl5pPr marL="1314541" indent="0">
              <a:buNone/>
              <a:defRPr sz="1150" b="1"/>
            </a:lvl5pPr>
            <a:lvl6pPr marL="1643177" indent="0">
              <a:buNone/>
              <a:defRPr sz="1150" b="1"/>
            </a:lvl6pPr>
            <a:lvl7pPr marL="1971812" indent="0">
              <a:buNone/>
              <a:defRPr sz="1150" b="1"/>
            </a:lvl7pPr>
            <a:lvl8pPr marL="2300448" indent="0">
              <a:buNone/>
              <a:defRPr sz="1150" b="1"/>
            </a:lvl8pPr>
            <a:lvl9pPr marL="2629083" indent="0">
              <a:buNone/>
              <a:defRPr sz="1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00523"/>
            <a:ext cx="5183188" cy="2648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8612"/>
            <a:ext cx="3932237" cy="1150144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9712"/>
            <a:ext cx="6172200" cy="3502918"/>
          </a:xfrm>
        </p:spPr>
        <p:txBody>
          <a:bodyPr/>
          <a:lstStyle>
            <a:lvl1pPr>
              <a:defRPr sz="2300"/>
            </a:lvl1pPr>
            <a:lvl2pPr>
              <a:defRPr sz="2013"/>
            </a:lvl2pPr>
            <a:lvl3pPr>
              <a:defRPr sz="1725"/>
            </a:lvl3pPr>
            <a:lvl4pPr>
              <a:defRPr sz="1438"/>
            </a:lvl4pPr>
            <a:lvl5pPr>
              <a:defRPr sz="1438"/>
            </a:lvl5pPr>
            <a:lvl6pPr>
              <a:defRPr sz="1438"/>
            </a:lvl6pPr>
            <a:lvl7pPr>
              <a:defRPr sz="1438"/>
            </a:lvl7pPr>
            <a:lvl8pPr>
              <a:defRPr sz="1438"/>
            </a:lvl8pPr>
            <a:lvl9pPr>
              <a:defRPr sz="14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78756"/>
            <a:ext cx="3932237" cy="2739579"/>
          </a:xfrm>
        </p:spPr>
        <p:txBody>
          <a:bodyPr/>
          <a:lstStyle>
            <a:lvl1pPr marL="0" indent="0">
              <a:buNone/>
              <a:defRPr sz="1150"/>
            </a:lvl1pPr>
            <a:lvl2pPr marL="328635" indent="0">
              <a:buNone/>
              <a:defRPr sz="1006"/>
            </a:lvl2pPr>
            <a:lvl3pPr marL="657271" indent="0">
              <a:buNone/>
              <a:defRPr sz="863"/>
            </a:lvl3pPr>
            <a:lvl4pPr marL="985906" indent="0">
              <a:buNone/>
              <a:defRPr sz="719"/>
            </a:lvl4pPr>
            <a:lvl5pPr marL="1314541" indent="0">
              <a:buNone/>
              <a:defRPr sz="719"/>
            </a:lvl5pPr>
            <a:lvl6pPr marL="1643177" indent="0">
              <a:buNone/>
              <a:defRPr sz="719"/>
            </a:lvl6pPr>
            <a:lvl7pPr marL="1971812" indent="0">
              <a:buNone/>
              <a:defRPr sz="719"/>
            </a:lvl7pPr>
            <a:lvl8pPr marL="2300448" indent="0">
              <a:buNone/>
              <a:defRPr sz="719"/>
            </a:lvl8pPr>
            <a:lvl9pPr marL="2629083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8612"/>
            <a:ext cx="3932237" cy="1150144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9712"/>
            <a:ext cx="6172200" cy="3502918"/>
          </a:xfrm>
        </p:spPr>
        <p:txBody>
          <a:bodyPr anchor="t"/>
          <a:lstStyle>
            <a:lvl1pPr marL="0" indent="0">
              <a:buNone/>
              <a:defRPr sz="2300"/>
            </a:lvl1pPr>
            <a:lvl2pPr marL="328635" indent="0">
              <a:buNone/>
              <a:defRPr sz="2013"/>
            </a:lvl2pPr>
            <a:lvl3pPr marL="657271" indent="0">
              <a:buNone/>
              <a:defRPr sz="1725"/>
            </a:lvl3pPr>
            <a:lvl4pPr marL="985906" indent="0">
              <a:buNone/>
              <a:defRPr sz="1438"/>
            </a:lvl4pPr>
            <a:lvl5pPr marL="1314541" indent="0">
              <a:buNone/>
              <a:defRPr sz="1438"/>
            </a:lvl5pPr>
            <a:lvl6pPr marL="1643177" indent="0">
              <a:buNone/>
              <a:defRPr sz="1438"/>
            </a:lvl6pPr>
            <a:lvl7pPr marL="1971812" indent="0">
              <a:buNone/>
              <a:defRPr sz="1438"/>
            </a:lvl7pPr>
            <a:lvl8pPr marL="2300448" indent="0">
              <a:buNone/>
              <a:defRPr sz="1438"/>
            </a:lvl8pPr>
            <a:lvl9pPr marL="2629083" indent="0">
              <a:buNone/>
              <a:defRPr sz="14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78756"/>
            <a:ext cx="3932237" cy="2739579"/>
          </a:xfrm>
        </p:spPr>
        <p:txBody>
          <a:bodyPr/>
          <a:lstStyle>
            <a:lvl1pPr marL="0" indent="0">
              <a:buNone/>
              <a:defRPr sz="1150"/>
            </a:lvl1pPr>
            <a:lvl2pPr marL="328635" indent="0">
              <a:buNone/>
              <a:defRPr sz="1006"/>
            </a:lvl2pPr>
            <a:lvl3pPr marL="657271" indent="0">
              <a:buNone/>
              <a:defRPr sz="863"/>
            </a:lvl3pPr>
            <a:lvl4pPr marL="985906" indent="0">
              <a:buNone/>
              <a:defRPr sz="719"/>
            </a:lvl4pPr>
            <a:lvl5pPr marL="1314541" indent="0">
              <a:buNone/>
              <a:defRPr sz="719"/>
            </a:lvl5pPr>
            <a:lvl6pPr marL="1643177" indent="0">
              <a:buNone/>
              <a:defRPr sz="719"/>
            </a:lvl6pPr>
            <a:lvl7pPr marL="1971812" indent="0">
              <a:buNone/>
              <a:defRPr sz="719"/>
            </a:lvl7pPr>
            <a:lvl8pPr marL="2300448" indent="0">
              <a:buNone/>
              <a:defRPr sz="719"/>
            </a:lvl8pPr>
            <a:lvl9pPr marL="2629083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2434"/>
            <a:ext cx="10515600" cy="95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2168"/>
            <a:ext cx="10515600" cy="312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68627"/>
            <a:ext cx="2743200" cy="26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9257-71EE-384F-8CD4-25029FA3EAF3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68627"/>
            <a:ext cx="4114800" cy="26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68627"/>
            <a:ext cx="2743200" cy="262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5CC8-9AF8-D841-927B-5EBD7272E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7271" rtl="0" eaLnBrk="1" latinLnBrk="0" hangingPunct="1">
        <a:lnSpc>
          <a:spcPct val="90000"/>
        </a:lnSpc>
        <a:spcBef>
          <a:spcPct val="0"/>
        </a:spcBef>
        <a:buNone/>
        <a:defRPr sz="3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18" indent="-164318" algn="l" defTabSz="657271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1pPr>
      <a:lvl2pPr marL="492953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821588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150224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4pPr>
      <a:lvl5pPr marL="1478859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5pPr>
      <a:lvl6pPr marL="1807494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6pPr>
      <a:lvl7pPr marL="2136130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7pPr>
      <a:lvl8pPr marL="2464765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8pPr>
      <a:lvl9pPr marL="2793401" indent="-164318" algn="l" defTabSz="657271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1pPr>
      <a:lvl2pPr marL="328635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2pPr>
      <a:lvl3pPr marL="657271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3pPr>
      <a:lvl4pPr marL="985906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4pPr>
      <a:lvl5pPr marL="1314541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5pPr>
      <a:lvl6pPr marL="1643177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6pPr>
      <a:lvl7pPr marL="1971812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7pPr>
      <a:lvl8pPr marL="2300448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8pPr>
      <a:lvl9pPr marL="2629083" algn="l" defTabSz="657271" rtl="0" eaLnBrk="1" latinLnBrk="0" hangingPunct="1">
        <a:defRPr sz="1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BC178-8411-7F4C-93CA-DBF62F086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86" b="22016"/>
          <a:stretch/>
        </p:blipFill>
        <p:spPr>
          <a:xfrm>
            <a:off x="0" y="0"/>
            <a:ext cx="12192000" cy="49291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9EC09A-8660-5741-815A-0F61DB26A522}"/>
              </a:ext>
            </a:extLst>
          </p:cNvPr>
          <p:cNvSpPr/>
          <p:nvPr/>
        </p:nvSpPr>
        <p:spPr>
          <a:xfrm>
            <a:off x="0" y="0"/>
            <a:ext cx="12192000" cy="492918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C32E4-8B03-954A-8722-06775745D62E}"/>
              </a:ext>
            </a:extLst>
          </p:cNvPr>
          <p:cNvSpPr txBox="1"/>
          <p:nvPr/>
        </p:nvSpPr>
        <p:spPr>
          <a:xfrm>
            <a:off x="1738532" y="1967733"/>
            <a:ext cx="103109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“SEORANG MU’MIN DI DUNIA SEPERTI </a:t>
            </a:r>
            <a:r>
              <a:rPr lang="en-US" sz="2400" b="1" dirty="0">
                <a:solidFill>
                  <a:srgbClr val="FFC000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ORANG ASING</a:t>
            </a:r>
            <a:r>
              <a:rPr lang="en-US" sz="2400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.</a:t>
            </a:r>
          </a:p>
          <a:p>
            <a:pPr algn="r"/>
            <a:r>
              <a:rPr lang="en-US" b="1" dirty="0">
                <a:solidFill>
                  <a:srgbClr val="FFC000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TIDAK PERNAH GELISAH</a:t>
            </a:r>
            <a:r>
              <a:rPr lang="en-US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 DENGAN ORANG YANG MENDAPATKAN DUNIA,</a:t>
            </a:r>
          </a:p>
          <a:p>
            <a:pPr algn="r"/>
            <a:r>
              <a:rPr lang="en-US" b="1" dirty="0">
                <a:solidFill>
                  <a:srgbClr val="FFC000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TIDAK PERNAH SALING BERLOMBA</a:t>
            </a:r>
            <a:r>
              <a:rPr lang="en-US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 DENGAN PENGGILA DUNIA.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PENGGILA DUNIA MEMILIKI URUSAN SENDIRI,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ORANG ASING YANG INGIN KEMBALI KE KAMPUNG AKHIRAT </a:t>
            </a:r>
            <a:r>
              <a:rPr lang="en-US" b="1" dirty="0">
                <a:solidFill>
                  <a:srgbClr val="FFC000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PUNYA URUSAN SENDIRI</a:t>
            </a:r>
            <a:r>
              <a:rPr lang="en-US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.”</a:t>
            </a:r>
          </a:p>
          <a:p>
            <a:pPr algn="r"/>
            <a:endParaRPr lang="en-US" b="1" dirty="0">
              <a:solidFill>
                <a:schemeClr val="bg1"/>
              </a:solidFill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4B63F-43B7-0C48-8F55-E36941BF0461}"/>
              </a:ext>
            </a:extLst>
          </p:cNvPr>
          <p:cNvSpPr txBox="1"/>
          <p:nvPr/>
        </p:nvSpPr>
        <p:spPr>
          <a:xfrm>
            <a:off x="7014079" y="4171735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AL-HASAN AL-BASHRI </a:t>
            </a:r>
            <a:r>
              <a:rPr lang="en-US" sz="2000" b="1" dirty="0" err="1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rahimahullah</a:t>
            </a:r>
            <a:endParaRPr lang="en-US" sz="2000" b="1" dirty="0">
              <a:solidFill>
                <a:schemeClr val="bg1"/>
              </a:solidFill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6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48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16518189 Muhammad Mirza Fathan Al Arsyad</dc:creator>
  <cp:lastModifiedBy>16518189 Muhammad Mirza Fathan Al Arsyad</cp:lastModifiedBy>
  <cp:revision>8</cp:revision>
  <dcterms:created xsi:type="dcterms:W3CDTF">2020-07-14T10:14:07Z</dcterms:created>
  <dcterms:modified xsi:type="dcterms:W3CDTF">2020-07-20T20:01:02Z</dcterms:modified>
</cp:coreProperties>
</file>