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8" r:id="rId2"/>
  </p:sldIdLst>
  <p:sldSz cx="18000663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/>
    <p:restoredTop sz="94694"/>
  </p:normalViewPr>
  <p:slideViewPr>
    <p:cSldViewPr snapToGrid="0">
      <p:cViewPr varScale="1">
        <p:scale>
          <a:sx n="68" d="100"/>
          <a:sy n="68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0945-D6AD-514E-90F6-E97BE7CBDEF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F41C-2113-894B-8C57-B26F796F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1pPr>
    <a:lvl2pPr marL="699771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2pPr>
    <a:lvl3pPr marL="1399541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3pPr>
    <a:lvl4pPr marL="2099312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4pPr>
    <a:lvl5pPr marL="2799084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5pPr>
    <a:lvl6pPr marL="3498854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6pPr>
    <a:lvl7pPr marL="4198624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7pPr>
    <a:lvl8pPr marL="4898395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8pPr>
    <a:lvl9pPr marL="5598166" algn="l" defTabSz="1399541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F41C-2113-894B-8C57-B26F796FC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826438"/>
            <a:ext cx="13500497" cy="388537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861650"/>
            <a:ext cx="13500497" cy="2694446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36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47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94173"/>
            <a:ext cx="3881393" cy="94576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94173"/>
            <a:ext cx="11419171" cy="94576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00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82283"/>
            <a:ext cx="15525572" cy="46423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468502"/>
            <a:ext cx="15525572" cy="244127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79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70867"/>
            <a:ext cx="7650282" cy="70809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70867"/>
            <a:ext cx="7650282" cy="70809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686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94174"/>
            <a:ext cx="15525572" cy="2157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735782"/>
            <a:ext cx="7615123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4076545"/>
            <a:ext cx="7615123" cy="5995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735782"/>
            <a:ext cx="7652626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4076545"/>
            <a:ext cx="7652626" cy="5995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30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945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606852"/>
            <a:ext cx="9112836" cy="793092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54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606852"/>
            <a:ext cx="9112836" cy="793092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01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94174"/>
            <a:ext cx="15525572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70867"/>
            <a:ext cx="15525572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F76E-1390-41F8-BA9D-8D8A77430039}" type="datetimeFigureOut">
              <a:rPr lang="fi-FI" smtClean="0"/>
              <a:t>28.10.2024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343783"/>
            <a:ext cx="6075224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3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76" y="974416"/>
            <a:ext cx="5183667" cy="1882825"/>
          </a:xfrm>
          <a:prstGeom prst="rect">
            <a:avLst/>
          </a:prstGeom>
        </p:spPr>
      </p:pic>
      <p:sp>
        <p:nvSpPr>
          <p:cNvPr id="296" name="Down Arrow 295">
            <a:extLst>
              <a:ext uri="{FF2B5EF4-FFF2-40B4-BE49-F238E27FC236}">
                <a16:creationId xmlns:a16="http://schemas.microsoft.com/office/drawing/2014/main" id="{FB7E106A-37AE-CCEB-9F08-D84320F86132}"/>
              </a:ext>
            </a:extLst>
          </p:cNvPr>
          <p:cNvSpPr/>
          <p:nvPr/>
        </p:nvSpPr>
        <p:spPr>
          <a:xfrm rot="16200000">
            <a:off x="11866665" y="1359255"/>
            <a:ext cx="619083" cy="80926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096" y="987839"/>
            <a:ext cx="5229800" cy="1933317"/>
          </a:xfrm>
          <a:prstGeom prst="rect">
            <a:avLst/>
          </a:prstGeom>
        </p:spPr>
      </p:pic>
      <p:graphicFrame>
        <p:nvGraphicFramePr>
          <p:cNvPr id="584" name="Table 583">
            <a:extLst>
              <a:ext uri="{FF2B5EF4-FFF2-40B4-BE49-F238E27FC236}">
                <a16:creationId xmlns:a16="http://schemas.microsoft.com/office/drawing/2014/main" id="{F110EF48-69D4-C3CC-15E0-81A2CFD3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1970"/>
              </p:ext>
            </p:extLst>
          </p:nvPr>
        </p:nvGraphicFramePr>
        <p:xfrm>
          <a:off x="6582649" y="4962617"/>
          <a:ext cx="6935130" cy="10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2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1199454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1222084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611044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814724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1154195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433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Amino Acid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5617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Energy</a:t>
                      </a: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-11</a:t>
                      </a: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-54</a:t>
                      </a: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-75</a:t>
                      </a:r>
                    </a:p>
                  </a:txBody>
                  <a:tcPr marL="133931" marR="133931" marT="66965" marB="66965" anchor="ctr"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585" name="Oval 584">
            <a:extLst>
              <a:ext uri="{FF2B5EF4-FFF2-40B4-BE49-F238E27FC236}">
                <a16:creationId xmlns:a16="http://schemas.microsoft.com/office/drawing/2014/main" id="{CAA7A337-508D-52DF-EC73-EB1BB45ACD32}"/>
              </a:ext>
            </a:extLst>
          </p:cNvPr>
          <p:cNvSpPr/>
          <p:nvPr/>
        </p:nvSpPr>
        <p:spPr>
          <a:xfrm>
            <a:off x="9091089" y="5131485"/>
            <a:ext cx="171577" cy="184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31A45429-969B-27F3-56D9-B1EB0CEE4978}"/>
              </a:ext>
            </a:extLst>
          </p:cNvPr>
          <p:cNvSpPr/>
          <p:nvPr/>
        </p:nvSpPr>
        <p:spPr>
          <a:xfrm>
            <a:off x="10335124" y="5131772"/>
            <a:ext cx="171577" cy="1840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B1F3F123-00CA-230F-74EC-9D24386F3F99}"/>
              </a:ext>
            </a:extLst>
          </p:cNvPr>
          <p:cNvSpPr/>
          <p:nvPr/>
        </p:nvSpPr>
        <p:spPr>
          <a:xfrm>
            <a:off x="12941412" y="5131485"/>
            <a:ext cx="171577" cy="1840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pic>
        <p:nvPicPr>
          <p:cNvPr id="594" name="Picture 593">
            <a:extLst>
              <a:ext uri="{FF2B5EF4-FFF2-40B4-BE49-F238E27FC236}">
                <a16:creationId xmlns:a16="http://schemas.microsoft.com/office/drawing/2014/main" id="{C34BC321-4D05-33A3-499C-FE73EC70C1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13773657" y="5001429"/>
            <a:ext cx="1763617" cy="2936982"/>
          </a:xfrm>
          <a:prstGeom prst="rect">
            <a:avLst/>
          </a:prstGeom>
        </p:spPr>
      </p:pic>
      <p:graphicFrame>
        <p:nvGraphicFramePr>
          <p:cNvPr id="595" name="Table 594">
            <a:extLst>
              <a:ext uri="{FF2B5EF4-FFF2-40B4-BE49-F238E27FC236}">
                <a16:creationId xmlns:a16="http://schemas.microsoft.com/office/drawing/2014/main" id="{F110EF48-69D4-C3CC-15E0-81A2CFD3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46429"/>
              </p:ext>
            </p:extLst>
          </p:nvPr>
        </p:nvGraphicFramePr>
        <p:xfrm>
          <a:off x="6565428" y="6869009"/>
          <a:ext cx="6935130" cy="10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2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1199454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1222084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611044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814724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1154195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433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Amino Acid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3931" marR="133931" marT="66965" marB="66965" anchor="ctr"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5617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Energy</a:t>
                      </a:r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-23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-65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-64</a:t>
                      </a:r>
                      <a:endParaRPr lang="en-US" sz="2400" b="1" dirty="0"/>
                    </a:p>
                  </a:txBody>
                  <a:tcPr marL="133931" marR="133931" marT="66965" marB="66965" anchor="ctr"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597" name="Oval 596">
            <a:extLst>
              <a:ext uri="{FF2B5EF4-FFF2-40B4-BE49-F238E27FC236}">
                <a16:creationId xmlns:a16="http://schemas.microsoft.com/office/drawing/2014/main" id="{CAA7A337-508D-52DF-EC73-EB1BB45ACD32}"/>
              </a:ext>
            </a:extLst>
          </p:cNvPr>
          <p:cNvSpPr/>
          <p:nvPr/>
        </p:nvSpPr>
        <p:spPr>
          <a:xfrm>
            <a:off x="9103789" y="7011085"/>
            <a:ext cx="171577" cy="184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31A45429-969B-27F3-56D9-B1EB0CEE4978}"/>
              </a:ext>
            </a:extLst>
          </p:cNvPr>
          <p:cNvSpPr/>
          <p:nvPr/>
        </p:nvSpPr>
        <p:spPr>
          <a:xfrm>
            <a:off x="10347824" y="7011372"/>
            <a:ext cx="171577" cy="1840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B1F3F123-00CA-230F-74EC-9D24386F3F99}"/>
              </a:ext>
            </a:extLst>
          </p:cNvPr>
          <p:cNvSpPr/>
          <p:nvPr/>
        </p:nvSpPr>
        <p:spPr>
          <a:xfrm>
            <a:off x="12954112" y="7011085"/>
            <a:ext cx="171577" cy="1840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38"/>
          </a:p>
        </p:txBody>
      </p:sp>
      <p:grpSp>
        <p:nvGrpSpPr>
          <p:cNvPr id="729" name="Group 728"/>
          <p:cNvGrpSpPr/>
          <p:nvPr/>
        </p:nvGrpSpPr>
        <p:grpSpPr>
          <a:xfrm>
            <a:off x="-126370" y="33338"/>
            <a:ext cx="6836896" cy="3909644"/>
            <a:chOff x="-126370" y="84138"/>
            <a:chExt cx="6836896" cy="3909644"/>
          </a:xfrm>
        </p:grpSpPr>
        <p:pic>
          <p:nvPicPr>
            <p:cNvPr id="730" name="Picture 2">
              <a:extLst>
                <a:ext uri="{FF2B5EF4-FFF2-40B4-BE49-F238E27FC236}">
                  <a16:creationId xmlns:a16="http://schemas.microsoft.com/office/drawing/2014/main" id="{CBC1BBEA-FA2D-1BB8-C185-E69391051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26" b="6999"/>
            <a:stretch/>
          </p:blipFill>
          <p:spPr bwMode="auto">
            <a:xfrm flipH="1">
              <a:off x="1339248" y="84138"/>
              <a:ext cx="1695135" cy="1192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1" name="Can 730">
              <a:extLst>
                <a:ext uri="{FF2B5EF4-FFF2-40B4-BE49-F238E27FC236}">
                  <a16:creationId xmlns:a16="http://schemas.microsoft.com/office/drawing/2014/main" id="{81B40D36-D642-1AF7-DFCC-5585FFDD6FE6}"/>
                </a:ext>
              </a:extLst>
            </p:cNvPr>
            <p:cNvSpPr/>
            <p:nvPr/>
          </p:nvSpPr>
          <p:spPr>
            <a:xfrm>
              <a:off x="170911" y="1291805"/>
              <a:ext cx="1379644" cy="145435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11" b="1" dirty="0">
                <a:solidFill>
                  <a:schemeClr val="tx1"/>
                </a:solidFill>
              </a:endParaRPr>
            </a:p>
          </p:txBody>
        </p:sp>
        <p:cxnSp>
          <p:nvCxnSpPr>
            <p:cNvPr id="732" name="Curved Connector 731">
              <a:extLst>
                <a:ext uri="{FF2B5EF4-FFF2-40B4-BE49-F238E27FC236}">
                  <a16:creationId xmlns:a16="http://schemas.microsoft.com/office/drawing/2014/main" id="{10B304D4-9E55-3A3C-749D-38B7F4CAA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677" y="853184"/>
              <a:ext cx="665980" cy="43862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>
                  <a:lumMod val="50000"/>
                </a:schemeClr>
              </a:solidFill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3" name="Picture 5">
              <a:extLst>
                <a:ext uri="{FF2B5EF4-FFF2-40B4-BE49-F238E27FC236}">
                  <a16:creationId xmlns:a16="http://schemas.microsoft.com/office/drawing/2014/main" id="{2E94CE36-DDEC-6974-90EA-D35EC7B53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20" t="12651" r="23796" b="7111"/>
            <a:stretch/>
          </p:blipFill>
          <p:spPr bwMode="auto">
            <a:xfrm>
              <a:off x="1712177" y="2419223"/>
              <a:ext cx="1266790" cy="157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34" name="Group 733"/>
            <p:cNvGrpSpPr/>
            <p:nvPr/>
          </p:nvGrpSpPr>
          <p:grpSpPr>
            <a:xfrm>
              <a:off x="3563755" y="148282"/>
              <a:ext cx="1289346" cy="1249960"/>
              <a:chOff x="3560662" y="47413"/>
              <a:chExt cx="1289346" cy="1249960"/>
            </a:xfrm>
          </p:grpSpPr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7645F090-3270-DFB0-882E-F05C23FA73F4}"/>
                  </a:ext>
                </a:extLst>
              </p:cNvPr>
              <p:cNvGrpSpPr/>
              <p:nvPr/>
            </p:nvGrpSpPr>
            <p:grpSpPr>
              <a:xfrm>
                <a:off x="3560662" y="47413"/>
                <a:ext cx="1289346" cy="1249960"/>
                <a:chOff x="3468415" y="446690"/>
                <a:chExt cx="2328040" cy="2575035"/>
              </a:xfrm>
            </p:grpSpPr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BE69DABD-D88F-EACC-C98F-246663F53667}"/>
                    </a:ext>
                  </a:extLst>
                </p:cNvPr>
                <p:cNvSpPr/>
                <p:nvPr/>
              </p:nvSpPr>
              <p:spPr>
                <a:xfrm>
                  <a:off x="4193630" y="777767"/>
                  <a:ext cx="210206" cy="220717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 dirty="0"/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D12A6C44-56BF-64E9-C530-B420CD8691C4}"/>
                    </a:ext>
                  </a:extLst>
                </p:cNvPr>
                <p:cNvSpPr/>
                <p:nvPr/>
              </p:nvSpPr>
              <p:spPr>
                <a:xfrm>
                  <a:off x="4617770" y="1500785"/>
                  <a:ext cx="210206" cy="22071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7C50C808-2AD8-7D8D-A443-7A3A23F45ED4}"/>
                    </a:ext>
                  </a:extLst>
                </p:cNvPr>
                <p:cNvSpPr/>
                <p:nvPr/>
              </p:nvSpPr>
              <p:spPr>
                <a:xfrm>
                  <a:off x="5080188" y="667407"/>
                  <a:ext cx="210206" cy="2207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BB13E75E-6ABC-57C8-4917-93FF31B0D504}"/>
                    </a:ext>
                  </a:extLst>
                </p:cNvPr>
                <p:cNvSpPr/>
                <p:nvPr/>
              </p:nvSpPr>
              <p:spPr>
                <a:xfrm>
                  <a:off x="3980813" y="1755521"/>
                  <a:ext cx="210206" cy="22071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A989C6FB-10ED-473E-4135-0D6320770672}"/>
                    </a:ext>
                  </a:extLst>
                </p:cNvPr>
                <p:cNvSpPr/>
                <p:nvPr/>
              </p:nvSpPr>
              <p:spPr>
                <a:xfrm>
                  <a:off x="3468415" y="446690"/>
                  <a:ext cx="210206" cy="2207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4" name="Oval 783">
                  <a:extLst>
                    <a:ext uri="{FF2B5EF4-FFF2-40B4-BE49-F238E27FC236}">
                      <a16:creationId xmlns:a16="http://schemas.microsoft.com/office/drawing/2014/main" id="{3B162CAF-59DB-0D97-523D-F96D4BC2FF32}"/>
                    </a:ext>
                  </a:extLst>
                </p:cNvPr>
                <p:cNvSpPr/>
                <p:nvPr/>
              </p:nvSpPr>
              <p:spPr>
                <a:xfrm>
                  <a:off x="5224773" y="2180756"/>
                  <a:ext cx="210206" cy="22071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5" name="Oval 784">
                  <a:extLst>
                    <a:ext uri="{FF2B5EF4-FFF2-40B4-BE49-F238E27FC236}">
                      <a16:creationId xmlns:a16="http://schemas.microsoft.com/office/drawing/2014/main" id="{2D7BE93F-B71F-A541-CD57-E525FA0035A1}"/>
                    </a:ext>
                  </a:extLst>
                </p:cNvPr>
                <p:cNvSpPr/>
                <p:nvPr/>
              </p:nvSpPr>
              <p:spPr>
                <a:xfrm>
                  <a:off x="4351284" y="2430950"/>
                  <a:ext cx="210206" cy="22071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6" name="Oval 785">
                  <a:extLst>
                    <a:ext uri="{FF2B5EF4-FFF2-40B4-BE49-F238E27FC236}">
                      <a16:creationId xmlns:a16="http://schemas.microsoft.com/office/drawing/2014/main" id="{4AF4B0A0-672D-909D-AC74-B590ECC0DFE8}"/>
                    </a:ext>
                  </a:extLst>
                </p:cNvPr>
                <p:cNvSpPr/>
                <p:nvPr/>
              </p:nvSpPr>
              <p:spPr>
                <a:xfrm>
                  <a:off x="5586249" y="1212847"/>
                  <a:ext cx="210206" cy="22071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EE1F980B-BAB3-E449-10EC-F167D95A59FF}"/>
                    </a:ext>
                  </a:extLst>
                </p:cNvPr>
                <p:cNvSpPr/>
                <p:nvPr/>
              </p:nvSpPr>
              <p:spPr>
                <a:xfrm>
                  <a:off x="5080189" y="2801008"/>
                  <a:ext cx="210206" cy="220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88" name="Oval 787">
                  <a:extLst>
                    <a:ext uri="{FF2B5EF4-FFF2-40B4-BE49-F238E27FC236}">
                      <a16:creationId xmlns:a16="http://schemas.microsoft.com/office/drawing/2014/main" id="{AFB577E0-CBD6-F8FB-42CC-ED1D6EAD0DF0}"/>
                    </a:ext>
                  </a:extLst>
                </p:cNvPr>
                <p:cNvSpPr/>
                <p:nvPr/>
              </p:nvSpPr>
              <p:spPr>
                <a:xfrm>
                  <a:off x="3626872" y="1381013"/>
                  <a:ext cx="210206" cy="22071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A5D00E7A-D8D0-9A2A-A871-D7262CD0F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8347" y="572024"/>
                  <a:ext cx="545792" cy="25304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97E8FAF-51FF-13BD-36E4-FD9CB8B75CEA}"/>
                    </a:ext>
                  </a:extLst>
                </p:cNvPr>
                <p:cNvCxnSpPr>
                  <a:cxnSpLocks/>
                  <a:stCxn id="788" idx="6"/>
                  <a:endCxn id="780" idx="2"/>
                </p:cNvCxnSpPr>
                <p:nvPr/>
              </p:nvCxnSpPr>
              <p:spPr>
                <a:xfrm>
                  <a:off x="3837079" y="1491371"/>
                  <a:ext cx="780691" cy="119772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Straight Connector 790">
                  <a:extLst>
                    <a:ext uri="{FF2B5EF4-FFF2-40B4-BE49-F238E27FC236}">
                      <a16:creationId xmlns:a16="http://schemas.microsoft.com/office/drawing/2014/main" id="{93EC495E-3400-3C7B-2E47-0AE57C0D5996}"/>
                    </a:ext>
                  </a:extLst>
                </p:cNvPr>
                <p:cNvCxnSpPr>
                  <a:cxnSpLocks/>
                  <a:stCxn id="788" idx="5"/>
                  <a:endCxn id="782" idx="1"/>
                </p:cNvCxnSpPr>
                <p:nvPr/>
              </p:nvCxnSpPr>
              <p:spPr>
                <a:xfrm>
                  <a:off x="3806294" y="1569407"/>
                  <a:ext cx="205303" cy="21843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2" name="Straight Connector 791">
                  <a:extLst>
                    <a:ext uri="{FF2B5EF4-FFF2-40B4-BE49-F238E27FC236}">
                      <a16:creationId xmlns:a16="http://schemas.microsoft.com/office/drawing/2014/main" id="{D5238DBC-3609-0AEE-3E03-D018D6A3CCBD}"/>
                    </a:ext>
                  </a:extLst>
                </p:cNvPr>
                <p:cNvCxnSpPr>
                  <a:cxnSpLocks/>
                  <a:stCxn id="779" idx="5"/>
                  <a:endCxn id="780" idx="0"/>
                </p:cNvCxnSpPr>
                <p:nvPr/>
              </p:nvCxnSpPr>
              <p:spPr>
                <a:xfrm>
                  <a:off x="4373052" y="966160"/>
                  <a:ext cx="349822" cy="53462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3" name="Straight Connector 792">
                  <a:extLst>
                    <a:ext uri="{FF2B5EF4-FFF2-40B4-BE49-F238E27FC236}">
                      <a16:creationId xmlns:a16="http://schemas.microsoft.com/office/drawing/2014/main" id="{84CF314B-59E0-E6DD-D7E8-A0F6FBE1D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0216" y="1943913"/>
                  <a:ext cx="296152" cy="48703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4" name="Straight Connector 793">
                  <a:extLst>
                    <a:ext uri="{FF2B5EF4-FFF2-40B4-BE49-F238E27FC236}">
                      <a16:creationId xmlns:a16="http://schemas.microsoft.com/office/drawing/2014/main" id="{730C1FC9-4EB3-C056-3D62-3BF4F9A98951}"/>
                    </a:ext>
                  </a:extLst>
                </p:cNvPr>
                <p:cNvCxnSpPr>
                  <a:cxnSpLocks/>
                  <a:stCxn id="780" idx="5"/>
                  <a:endCxn id="784" idx="1"/>
                </p:cNvCxnSpPr>
                <p:nvPr/>
              </p:nvCxnSpPr>
              <p:spPr>
                <a:xfrm>
                  <a:off x="4797192" y="1689178"/>
                  <a:ext cx="458364" cy="52390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5" name="Straight Connector 794">
                  <a:extLst>
                    <a:ext uri="{FF2B5EF4-FFF2-40B4-BE49-F238E27FC236}">
                      <a16:creationId xmlns:a16="http://schemas.microsoft.com/office/drawing/2014/main" id="{9C3E7575-A9C7-F786-E53F-9CE8EE42FC4F}"/>
                    </a:ext>
                  </a:extLst>
                </p:cNvPr>
                <p:cNvCxnSpPr>
                  <a:cxnSpLocks/>
                  <a:stCxn id="782" idx="6"/>
                  <a:endCxn id="780" idx="3"/>
                </p:cNvCxnSpPr>
                <p:nvPr/>
              </p:nvCxnSpPr>
              <p:spPr>
                <a:xfrm flipV="1">
                  <a:off x="4191019" y="1689178"/>
                  <a:ext cx="457535" cy="17670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6" name="Straight Connector 795">
                  <a:extLst>
                    <a:ext uri="{FF2B5EF4-FFF2-40B4-BE49-F238E27FC236}">
                      <a16:creationId xmlns:a16="http://schemas.microsoft.com/office/drawing/2014/main" id="{0C1098A1-5ADA-AFB0-7C33-57739F823199}"/>
                    </a:ext>
                  </a:extLst>
                </p:cNvPr>
                <p:cNvCxnSpPr>
                  <a:cxnSpLocks/>
                  <a:stCxn id="779" idx="6"/>
                  <a:endCxn id="781" idx="2"/>
                </p:cNvCxnSpPr>
                <p:nvPr/>
              </p:nvCxnSpPr>
              <p:spPr>
                <a:xfrm flipV="1">
                  <a:off x="4403835" y="777765"/>
                  <a:ext cx="676352" cy="11036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>
                  <a:extLst>
                    <a:ext uri="{FF2B5EF4-FFF2-40B4-BE49-F238E27FC236}">
                      <a16:creationId xmlns:a16="http://schemas.microsoft.com/office/drawing/2014/main" id="{4985FD74-251C-1EF9-E70A-C4C4C6719E77}"/>
                    </a:ext>
                  </a:extLst>
                </p:cNvPr>
                <p:cNvCxnSpPr>
                  <a:cxnSpLocks/>
                  <a:stCxn id="781" idx="5"/>
                  <a:endCxn id="786" idx="1"/>
                </p:cNvCxnSpPr>
                <p:nvPr/>
              </p:nvCxnSpPr>
              <p:spPr>
                <a:xfrm>
                  <a:off x="5259610" y="855800"/>
                  <a:ext cx="357423" cy="38937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2559F804-6C5D-359D-9088-69881D21A25C}"/>
                    </a:ext>
                  </a:extLst>
                </p:cNvPr>
                <p:cNvCxnSpPr>
                  <a:cxnSpLocks/>
                  <a:endCxn id="786" idx="2"/>
                </p:cNvCxnSpPr>
                <p:nvPr/>
              </p:nvCxnSpPr>
              <p:spPr>
                <a:xfrm flipV="1">
                  <a:off x="4850092" y="1323205"/>
                  <a:ext cx="736157" cy="236993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5784D9CF-F069-93CC-5CC2-B5CFB7342AC2}"/>
                    </a:ext>
                  </a:extLst>
                </p:cNvPr>
                <p:cNvCxnSpPr>
                  <a:cxnSpLocks/>
                  <a:stCxn id="788" idx="7"/>
                  <a:endCxn id="779" idx="3"/>
                </p:cNvCxnSpPr>
                <p:nvPr/>
              </p:nvCxnSpPr>
              <p:spPr>
                <a:xfrm flipV="1">
                  <a:off x="3806295" y="966160"/>
                  <a:ext cx="418118" cy="44717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B7C35735-C186-795D-E4C9-93FEA3EC4BE0}"/>
                    </a:ext>
                  </a:extLst>
                </p:cNvPr>
                <p:cNvCxnSpPr>
                  <a:cxnSpLocks/>
                  <a:stCxn id="785" idx="7"/>
                  <a:endCxn id="784" idx="2"/>
                </p:cNvCxnSpPr>
                <p:nvPr/>
              </p:nvCxnSpPr>
              <p:spPr>
                <a:xfrm flipV="1">
                  <a:off x="4530706" y="2291114"/>
                  <a:ext cx="694067" cy="17216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9C6AD3BB-2E01-7CC8-E4B5-B3C917B4544B}"/>
                    </a:ext>
                  </a:extLst>
                </p:cNvPr>
                <p:cNvCxnSpPr>
                  <a:cxnSpLocks/>
                  <a:stCxn id="786" idx="4"/>
                  <a:endCxn id="784" idx="7"/>
                </p:cNvCxnSpPr>
                <p:nvPr/>
              </p:nvCxnSpPr>
              <p:spPr>
                <a:xfrm flipH="1">
                  <a:off x="5404195" y="1433564"/>
                  <a:ext cx="287158" cy="77951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E7E75D37-D10F-D19A-3FFA-2821C1C49DB0}"/>
                    </a:ext>
                  </a:extLst>
                </p:cNvPr>
                <p:cNvCxnSpPr>
                  <a:cxnSpLocks/>
                  <a:stCxn id="785" idx="6"/>
                  <a:endCxn id="787" idx="1"/>
                </p:cNvCxnSpPr>
                <p:nvPr/>
              </p:nvCxnSpPr>
              <p:spPr>
                <a:xfrm>
                  <a:off x="4561489" y="2541309"/>
                  <a:ext cx="549484" cy="292024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9F8EA8A0-3008-2AC0-1A53-66681D15204E}"/>
                    </a:ext>
                  </a:extLst>
                </p:cNvPr>
                <p:cNvCxnSpPr>
                  <a:cxnSpLocks/>
                  <a:stCxn id="784" idx="4"/>
                  <a:endCxn id="787" idx="0"/>
                </p:cNvCxnSpPr>
                <p:nvPr/>
              </p:nvCxnSpPr>
              <p:spPr>
                <a:xfrm flipH="1">
                  <a:off x="5185293" y="2401472"/>
                  <a:ext cx="144583" cy="399536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6484F0E-C877-28B9-8BCD-C3AF7F383B10}"/>
                    </a:ext>
                  </a:extLst>
                </p:cNvPr>
                <p:cNvCxnSpPr>
                  <a:cxnSpLocks/>
                  <a:stCxn id="780" idx="4"/>
                  <a:endCxn id="785" idx="0"/>
                </p:cNvCxnSpPr>
                <p:nvPr/>
              </p:nvCxnSpPr>
              <p:spPr>
                <a:xfrm flipH="1">
                  <a:off x="4456387" y="1721502"/>
                  <a:ext cx="266486" cy="709449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>
                  <a:extLst>
                    <a:ext uri="{FF2B5EF4-FFF2-40B4-BE49-F238E27FC236}">
                      <a16:creationId xmlns:a16="http://schemas.microsoft.com/office/drawing/2014/main" id="{0BC0B420-3D07-6E3E-B491-383404422A8A}"/>
                    </a:ext>
                  </a:extLst>
                </p:cNvPr>
                <p:cNvCxnSpPr>
                  <a:cxnSpLocks/>
                  <a:stCxn id="781" idx="3"/>
                  <a:endCxn id="780" idx="7"/>
                </p:cNvCxnSpPr>
                <p:nvPr/>
              </p:nvCxnSpPr>
              <p:spPr>
                <a:xfrm flipH="1">
                  <a:off x="4797192" y="855800"/>
                  <a:ext cx="313779" cy="677309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Straight Connector 805">
                  <a:extLst>
                    <a:ext uri="{FF2B5EF4-FFF2-40B4-BE49-F238E27FC236}">
                      <a16:creationId xmlns:a16="http://schemas.microsoft.com/office/drawing/2014/main" id="{6E14242E-BFEA-57AD-58AA-17B2330689EF}"/>
                    </a:ext>
                  </a:extLst>
                </p:cNvPr>
                <p:cNvCxnSpPr>
                  <a:cxnSpLocks/>
                  <a:stCxn id="783" idx="4"/>
                  <a:endCxn id="788" idx="0"/>
                </p:cNvCxnSpPr>
                <p:nvPr/>
              </p:nvCxnSpPr>
              <p:spPr>
                <a:xfrm>
                  <a:off x="3573519" y="667407"/>
                  <a:ext cx="158458" cy="713606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2A4949BB-0FF5-6FE3-06E2-3D9DB8AFBA4D}"/>
                  </a:ext>
                </a:extLst>
              </p:cNvPr>
              <p:cNvSpPr/>
              <p:nvPr/>
            </p:nvSpPr>
            <p:spPr>
              <a:xfrm>
                <a:off x="3628904" y="909532"/>
                <a:ext cx="116419" cy="10713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38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665A4C3B-6F47-44A5-0A9E-B066DCC891A4}"/>
                  </a:ext>
                </a:extLst>
              </p:cNvPr>
              <p:cNvCxnSpPr>
                <a:cxnSpLocks/>
                <a:endCxn id="785" idx="2"/>
              </p:cNvCxnSpPr>
              <p:nvPr/>
            </p:nvCxnSpPr>
            <p:spPr>
              <a:xfrm>
                <a:off x="3728415" y="1001531"/>
                <a:ext cx="321209" cy="6264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AD44120B-A4B5-ED39-1CB8-F787613708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7114" y="611924"/>
                <a:ext cx="190" cy="28798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B9192A4E-99F1-B19F-6D30-0064F24FA88D}"/>
                  </a:ext>
                </a:extLst>
              </p:cNvPr>
              <p:cNvCxnSpPr>
                <a:cxnSpLocks/>
                <a:stCxn id="775" idx="7"/>
                <a:endCxn id="782" idx="3"/>
              </p:cNvCxnSpPr>
              <p:nvPr/>
            </p:nvCxnSpPr>
            <p:spPr>
              <a:xfrm flipV="1">
                <a:off x="3728274" y="774187"/>
                <a:ext cx="133220" cy="15103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5" name="Curved Connector 734">
              <a:extLst>
                <a:ext uri="{FF2B5EF4-FFF2-40B4-BE49-F238E27FC236}">
                  <a16:creationId xmlns:a16="http://schemas.microsoft.com/office/drawing/2014/main" id="{FC5D0CE7-E83C-8684-5377-A358458E69D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027" y="2768757"/>
              <a:ext cx="667978" cy="49665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>
                  <a:lumMod val="50000"/>
                </a:schemeClr>
              </a:solidFill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6" name="Picture 735">
              <a:extLst>
                <a:ext uri="{FF2B5EF4-FFF2-40B4-BE49-F238E27FC236}">
                  <a16:creationId xmlns:a16="http://schemas.microsoft.com/office/drawing/2014/main" id="{C34BC321-4D05-33A3-499C-FE73EC70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9341" t="17736" r="15625" b="1765"/>
            <a:stretch/>
          </p:blipFill>
          <p:spPr>
            <a:xfrm>
              <a:off x="4946909" y="522524"/>
              <a:ext cx="1763617" cy="2936985"/>
            </a:xfrm>
            <a:prstGeom prst="rect">
              <a:avLst/>
            </a:prstGeom>
          </p:spPr>
        </p:pic>
        <p:sp>
          <p:nvSpPr>
            <p:cNvPr id="737" name="TextBox 736"/>
            <p:cNvSpPr txBox="1"/>
            <p:nvPr/>
          </p:nvSpPr>
          <p:spPr>
            <a:xfrm>
              <a:off x="-126370" y="1726673"/>
              <a:ext cx="1957206" cy="903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7" b="1" dirty="0"/>
                <a:t>3D protein</a:t>
              </a:r>
            </a:p>
            <a:p>
              <a:pPr algn="ctr"/>
              <a:r>
                <a:rPr lang="en-US" sz="1757" b="1" dirty="0"/>
                <a:t> structure</a:t>
              </a:r>
            </a:p>
            <a:p>
              <a:pPr algn="ctr"/>
              <a:r>
                <a:rPr lang="en-US" sz="1757" b="1" dirty="0"/>
                <a:t>Data </a:t>
              </a:r>
              <a:r>
                <a:rPr lang="en-US" sz="1757" b="1" dirty="0" smtClean="0"/>
                <a:t>set</a:t>
              </a:r>
              <a:endParaRPr lang="en-US" sz="1757" b="1" dirty="0"/>
            </a:p>
          </p:txBody>
        </p:sp>
        <p:cxnSp>
          <p:nvCxnSpPr>
            <p:cNvPr id="738" name="Curved Connector 737">
              <a:extLst>
                <a:ext uri="{FF2B5EF4-FFF2-40B4-BE49-F238E27FC236}">
                  <a16:creationId xmlns:a16="http://schemas.microsoft.com/office/drawing/2014/main" id="{FC5D0CE7-E83C-8684-5377-A358458E6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664" y="3284207"/>
              <a:ext cx="707027" cy="479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>
                  <a:lumMod val="50000"/>
                </a:schemeClr>
              </a:solidFill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9" name="Group 738"/>
            <p:cNvGrpSpPr/>
            <p:nvPr/>
          </p:nvGrpSpPr>
          <p:grpSpPr>
            <a:xfrm>
              <a:off x="3707386" y="2457263"/>
              <a:ext cx="1087505" cy="1498477"/>
              <a:chOff x="3671787" y="2610761"/>
              <a:chExt cx="1087505" cy="1498477"/>
            </a:xfrm>
          </p:grpSpPr>
          <p:grpSp>
            <p:nvGrpSpPr>
              <p:cNvPr id="741" name="Group 740">
                <a:extLst>
                  <a:ext uri="{FF2B5EF4-FFF2-40B4-BE49-F238E27FC236}">
                    <a16:creationId xmlns:a16="http://schemas.microsoft.com/office/drawing/2014/main" id="{A3B3C2A7-B489-89D7-EFF2-D543E90B9520}"/>
                  </a:ext>
                </a:extLst>
              </p:cNvPr>
              <p:cNvGrpSpPr/>
              <p:nvPr/>
            </p:nvGrpSpPr>
            <p:grpSpPr>
              <a:xfrm>
                <a:off x="3671787" y="2825713"/>
                <a:ext cx="1087505" cy="1283525"/>
                <a:chOff x="3464814" y="446690"/>
                <a:chExt cx="1987264" cy="2581740"/>
              </a:xfrm>
            </p:grpSpPr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5C5F5842-2543-134F-839C-AA2174037B0F}"/>
                    </a:ext>
                  </a:extLst>
                </p:cNvPr>
                <p:cNvSpPr/>
                <p:nvPr/>
              </p:nvSpPr>
              <p:spPr>
                <a:xfrm>
                  <a:off x="4193630" y="777767"/>
                  <a:ext cx="210206" cy="220717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 dirty="0"/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C4F7A774-6716-0861-A567-4D33335C8156}"/>
                    </a:ext>
                  </a:extLst>
                </p:cNvPr>
                <p:cNvSpPr/>
                <p:nvPr/>
              </p:nvSpPr>
              <p:spPr>
                <a:xfrm>
                  <a:off x="4295399" y="1579900"/>
                  <a:ext cx="210205" cy="2207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F1C0EE0E-6C83-4EFE-A0A6-7CCB7AD0342E}"/>
                    </a:ext>
                  </a:extLst>
                </p:cNvPr>
                <p:cNvSpPr/>
                <p:nvPr/>
              </p:nvSpPr>
              <p:spPr>
                <a:xfrm>
                  <a:off x="5080188" y="667407"/>
                  <a:ext cx="210206" cy="22071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6209F7CE-2BCA-0677-1197-C153DEA7839E}"/>
                    </a:ext>
                  </a:extLst>
                </p:cNvPr>
                <p:cNvSpPr/>
                <p:nvPr/>
              </p:nvSpPr>
              <p:spPr>
                <a:xfrm>
                  <a:off x="3575666" y="2290922"/>
                  <a:ext cx="210205" cy="22071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0" name="Oval 749">
                  <a:extLst>
                    <a:ext uri="{FF2B5EF4-FFF2-40B4-BE49-F238E27FC236}">
                      <a16:creationId xmlns:a16="http://schemas.microsoft.com/office/drawing/2014/main" id="{2FC4EA8D-AC7E-AC5A-270D-EF4E81E89533}"/>
                    </a:ext>
                  </a:extLst>
                </p:cNvPr>
                <p:cNvSpPr/>
                <p:nvPr/>
              </p:nvSpPr>
              <p:spPr>
                <a:xfrm>
                  <a:off x="3468415" y="446690"/>
                  <a:ext cx="210206" cy="2207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1" name="Oval 750">
                  <a:extLst>
                    <a:ext uri="{FF2B5EF4-FFF2-40B4-BE49-F238E27FC236}">
                      <a16:creationId xmlns:a16="http://schemas.microsoft.com/office/drawing/2014/main" id="{80901EF7-38E4-B394-819F-B04D43308097}"/>
                    </a:ext>
                  </a:extLst>
                </p:cNvPr>
                <p:cNvSpPr/>
                <p:nvPr/>
              </p:nvSpPr>
              <p:spPr>
                <a:xfrm>
                  <a:off x="5224767" y="2180763"/>
                  <a:ext cx="210205" cy="22071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2" name="Oval 751">
                  <a:extLst>
                    <a:ext uri="{FF2B5EF4-FFF2-40B4-BE49-F238E27FC236}">
                      <a16:creationId xmlns:a16="http://schemas.microsoft.com/office/drawing/2014/main" id="{D85F3C81-E3CF-001F-DED6-E23FB28804D4}"/>
                    </a:ext>
                  </a:extLst>
                </p:cNvPr>
                <p:cNvSpPr/>
                <p:nvPr/>
              </p:nvSpPr>
              <p:spPr>
                <a:xfrm>
                  <a:off x="4351283" y="2807713"/>
                  <a:ext cx="210205" cy="22071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3" name="Oval 752">
                  <a:extLst>
                    <a:ext uri="{FF2B5EF4-FFF2-40B4-BE49-F238E27FC236}">
                      <a16:creationId xmlns:a16="http://schemas.microsoft.com/office/drawing/2014/main" id="{8D44CFF7-B574-9E9A-2269-57658BB1860B}"/>
                    </a:ext>
                  </a:extLst>
                </p:cNvPr>
                <p:cNvSpPr/>
                <p:nvPr/>
              </p:nvSpPr>
              <p:spPr>
                <a:xfrm>
                  <a:off x="5241873" y="1351655"/>
                  <a:ext cx="210205" cy="22071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8C136089-83C9-20A9-1325-858F677E11A0}"/>
                    </a:ext>
                  </a:extLst>
                </p:cNvPr>
                <p:cNvSpPr/>
                <p:nvPr/>
              </p:nvSpPr>
              <p:spPr>
                <a:xfrm>
                  <a:off x="5080189" y="2801008"/>
                  <a:ext cx="210206" cy="22071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sp>
              <p:nvSpPr>
                <p:cNvPr id="755" name="Oval 754">
                  <a:extLst>
                    <a:ext uri="{FF2B5EF4-FFF2-40B4-BE49-F238E27FC236}">
                      <a16:creationId xmlns:a16="http://schemas.microsoft.com/office/drawing/2014/main" id="{CCE11ADB-C631-CFE3-3DAE-A334F00604B0}"/>
                    </a:ext>
                  </a:extLst>
                </p:cNvPr>
                <p:cNvSpPr/>
                <p:nvPr/>
              </p:nvSpPr>
              <p:spPr>
                <a:xfrm>
                  <a:off x="3464814" y="1381014"/>
                  <a:ext cx="210205" cy="22071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38"/>
                </a:p>
              </p:txBody>
            </p: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F54592DB-01B4-E9EF-C408-5311FAE85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8347" y="572024"/>
                  <a:ext cx="545792" cy="253041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C42FDCB5-A45C-6667-B3BB-7EF206898010}"/>
                    </a:ext>
                  </a:extLst>
                </p:cNvPr>
                <p:cNvCxnSpPr>
                  <a:cxnSpLocks/>
                  <a:stCxn id="755" idx="6"/>
                  <a:endCxn id="747" idx="2"/>
                </p:cNvCxnSpPr>
                <p:nvPr/>
              </p:nvCxnSpPr>
              <p:spPr>
                <a:xfrm>
                  <a:off x="3675019" y="1491372"/>
                  <a:ext cx="620380" cy="19888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1E72BB77-EFA4-196D-796B-384025090DE9}"/>
                    </a:ext>
                  </a:extLst>
                </p:cNvPr>
                <p:cNvCxnSpPr>
                  <a:cxnSpLocks/>
                  <a:endCxn id="749" idx="0"/>
                </p:cNvCxnSpPr>
                <p:nvPr/>
              </p:nvCxnSpPr>
              <p:spPr>
                <a:xfrm>
                  <a:off x="3603721" y="1569407"/>
                  <a:ext cx="77049" cy="72151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D6E835BE-054C-3EBA-127A-E6331005782B}"/>
                    </a:ext>
                  </a:extLst>
                </p:cNvPr>
                <p:cNvCxnSpPr>
                  <a:cxnSpLocks/>
                  <a:stCxn id="746" idx="4"/>
                </p:cNvCxnSpPr>
                <p:nvPr/>
              </p:nvCxnSpPr>
              <p:spPr>
                <a:xfrm>
                  <a:off x="4298733" y="998484"/>
                  <a:ext cx="61256" cy="581416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C67A28AC-F38B-50A3-7390-E1B8371AF8AC}"/>
                    </a:ext>
                  </a:extLst>
                </p:cNvPr>
                <p:cNvCxnSpPr>
                  <a:cxnSpLocks/>
                  <a:endCxn id="752" idx="2"/>
                </p:cNvCxnSpPr>
                <p:nvPr/>
              </p:nvCxnSpPr>
              <p:spPr>
                <a:xfrm>
                  <a:off x="3735626" y="2437952"/>
                  <a:ext cx="615657" cy="48012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Straight Connector 760">
                  <a:extLst>
                    <a:ext uri="{FF2B5EF4-FFF2-40B4-BE49-F238E27FC236}">
                      <a16:creationId xmlns:a16="http://schemas.microsoft.com/office/drawing/2014/main" id="{DC2CF9E7-A96A-0B49-3AD1-9E49BD2E56D6}"/>
                    </a:ext>
                  </a:extLst>
                </p:cNvPr>
                <p:cNvCxnSpPr>
                  <a:cxnSpLocks/>
                  <a:stCxn id="747" idx="5"/>
                  <a:endCxn id="751" idx="1"/>
                </p:cNvCxnSpPr>
                <p:nvPr/>
              </p:nvCxnSpPr>
              <p:spPr>
                <a:xfrm>
                  <a:off x="4474821" y="1768293"/>
                  <a:ext cx="780729" cy="444794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0A26E2F5-78F2-273C-517D-0CEFD7EF9F67}"/>
                    </a:ext>
                  </a:extLst>
                </p:cNvPr>
                <p:cNvCxnSpPr>
                  <a:cxnSpLocks/>
                  <a:stCxn id="749" idx="6"/>
                  <a:endCxn id="747" idx="3"/>
                </p:cNvCxnSpPr>
                <p:nvPr/>
              </p:nvCxnSpPr>
              <p:spPr>
                <a:xfrm flipV="1">
                  <a:off x="3785872" y="1768293"/>
                  <a:ext cx="540311" cy="63298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E9D7D201-B935-50A2-12FD-D125AEE36DB4}"/>
                    </a:ext>
                  </a:extLst>
                </p:cNvPr>
                <p:cNvCxnSpPr>
                  <a:cxnSpLocks/>
                  <a:stCxn id="746" idx="6"/>
                  <a:endCxn id="748" idx="2"/>
                </p:cNvCxnSpPr>
                <p:nvPr/>
              </p:nvCxnSpPr>
              <p:spPr>
                <a:xfrm flipV="1">
                  <a:off x="4403835" y="777765"/>
                  <a:ext cx="676352" cy="11036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64F5D88E-F79E-39E6-4A40-BA087343A2F2}"/>
                    </a:ext>
                  </a:extLst>
                </p:cNvPr>
                <p:cNvCxnSpPr>
                  <a:cxnSpLocks/>
                  <a:stCxn id="748" idx="5"/>
                  <a:endCxn id="753" idx="0"/>
                </p:cNvCxnSpPr>
                <p:nvPr/>
              </p:nvCxnSpPr>
              <p:spPr>
                <a:xfrm>
                  <a:off x="5259611" y="855800"/>
                  <a:ext cx="87365" cy="49585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EC1C0370-939C-51FD-6B8B-2BD109861BB1}"/>
                    </a:ext>
                  </a:extLst>
                </p:cNvPr>
                <p:cNvCxnSpPr>
                  <a:cxnSpLocks/>
                  <a:stCxn id="747" idx="6"/>
                  <a:endCxn id="753" idx="2"/>
                </p:cNvCxnSpPr>
                <p:nvPr/>
              </p:nvCxnSpPr>
              <p:spPr>
                <a:xfrm flipV="1">
                  <a:off x="4505604" y="1462013"/>
                  <a:ext cx="736269" cy="22824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A65C29DF-4E4C-50FC-E4F6-DC2D15E13ABE}"/>
                    </a:ext>
                  </a:extLst>
                </p:cNvPr>
                <p:cNvCxnSpPr>
                  <a:cxnSpLocks/>
                  <a:stCxn id="755" idx="7"/>
                  <a:endCxn id="746" idx="3"/>
                </p:cNvCxnSpPr>
                <p:nvPr/>
              </p:nvCxnSpPr>
              <p:spPr>
                <a:xfrm flipV="1">
                  <a:off x="3644236" y="966160"/>
                  <a:ext cx="580178" cy="447178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88859E8A-8B80-8FB9-57B7-5EBEBFB6EE8D}"/>
                    </a:ext>
                  </a:extLst>
                </p:cNvPr>
                <p:cNvCxnSpPr>
                  <a:cxnSpLocks/>
                  <a:stCxn id="752" idx="7"/>
                  <a:endCxn id="751" idx="2"/>
                </p:cNvCxnSpPr>
                <p:nvPr/>
              </p:nvCxnSpPr>
              <p:spPr>
                <a:xfrm flipV="1">
                  <a:off x="4530705" y="2291122"/>
                  <a:ext cx="694062" cy="54891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00196570-1C54-6ECE-6476-ACB5D3F8DEB6}"/>
                    </a:ext>
                  </a:extLst>
                </p:cNvPr>
                <p:cNvCxnSpPr>
                  <a:cxnSpLocks/>
                  <a:stCxn id="753" idx="4"/>
                  <a:endCxn id="751" idx="0"/>
                </p:cNvCxnSpPr>
                <p:nvPr/>
              </p:nvCxnSpPr>
              <p:spPr>
                <a:xfrm flipH="1">
                  <a:off x="5329870" y="1572372"/>
                  <a:ext cx="17106" cy="608392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Straight Connector 768">
                  <a:extLst>
                    <a:ext uri="{FF2B5EF4-FFF2-40B4-BE49-F238E27FC236}">
                      <a16:creationId xmlns:a16="http://schemas.microsoft.com/office/drawing/2014/main" id="{E5CC5CF5-ABD2-1EEE-CBFD-E38EE2ED284B}"/>
                    </a:ext>
                  </a:extLst>
                </p:cNvPr>
                <p:cNvCxnSpPr>
                  <a:cxnSpLocks/>
                  <a:stCxn id="752" idx="6"/>
                  <a:endCxn id="754" idx="1"/>
                </p:cNvCxnSpPr>
                <p:nvPr/>
              </p:nvCxnSpPr>
              <p:spPr>
                <a:xfrm flipV="1">
                  <a:off x="4561489" y="2833332"/>
                  <a:ext cx="549484" cy="84739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Straight Connector 769">
                  <a:extLst>
                    <a:ext uri="{FF2B5EF4-FFF2-40B4-BE49-F238E27FC236}">
                      <a16:creationId xmlns:a16="http://schemas.microsoft.com/office/drawing/2014/main" id="{E118F9EE-BDF8-AE8E-0967-7EFC8714ABED}"/>
                    </a:ext>
                  </a:extLst>
                </p:cNvPr>
                <p:cNvCxnSpPr>
                  <a:cxnSpLocks/>
                  <a:stCxn id="751" idx="4"/>
                  <a:endCxn id="754" idx="0"/>
                </p:cNvCxnSpPr>
                <p:nvPr/>
              </p:nvCxnSpPr>
              <p:spPr>
                <a:xfrm flipH="1">
                  <a:off x="5185293" y="2401472"/>
                  <a:ext cx="144583" cy="399536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889C15DC-D171-E3A3-DB10-E5CAE00259E2}"/>
                    </a:ext>
                  </a:extLst>
                </p:cNvPr>
                <p:cNvCxnSpPr>
                  <a:cxnSpLocks/>
                  <a:stCxn id="747" idx="4"/>
                  <a:endCxn id="752" idx="0"/>
                </p:cNvCxnSpPr>
                <p:nvPr/>
              </p:nvCxnSpPr>
              <p:spPr>
                <a:xfrm>
                  <a:off x="4400503" y="1800617"/>
                  <a:ext cx="55884" cy="1007096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50627674-9099-161D-C869-34B5392D59E8}"/>
                    </a:ext>
                  </a:extLst>
                </p:cNvPr>
                <p:cNvCxnSpPr>
                  <a:cxnSpLocks/>
                  <a:stCxn id="748" idx="3"/>
                  <a:endCxn id="747" idx="7"/>
                </p:cNvCxnSpPr>
                <p:nvPr/>
              </p:nvCxnSpPr>
              <p:spPr>
                <a:xfrm flipH="1">
                  <a:off x="4474821" y="855800"/>
                  <a:ext cx="636150" cy="756424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250D0A92-8C37-A1A8-0AE1-930DFD288E65}"/>
                    </a:ext>
                  </a:extLst>
                </p:cNvPr>
                <p:cNvCxnSpPr>
                  <a:cxnSpLocks/>
                  <a:stCxn id="750" idx="4"/>
                  <a:endCxn id="755" idx="0"/>
                </p:cNvCxnSpPr>
                <p:nvPr/>
              </p:nvCxnSpPr>
              <p:spPr>
                <a:xfrm flipH="1">
                  <a:off x="3569918" y="667407"/>
                  <a:ext cx="3601" cy="71360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A637B1C3-5402-A498-EFAF-09F53ED6919C}"/>
                  </a:ext>
                </a:extLst>
              </p:cNvPr>
              <p:cNvSpPr/>
              <p:nvPr/>
            </p:nvSpPr>
            <p:spPr>
              <a:xfrm>
                <a:off x="4198104" y="2610761"/>
                <a:ext cx="115033" cy="109731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38" dirty="0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4A76F7EC-5DE1-D933-8DB6-1CD96A450116}"/>
                  </a:ext>
                </a:extLst>
              </p:cNvPr>
              <p:cNvCxnSpPr>
                <a:cxnSpLocks/>
                <a:stCxn id="742" idx="4"/>
              </p:cNvCxnSpPr>
              <p:nvPr/>
            </p:nvCxnSpPr>
            <p:spPr>
              <a:xfrm flipH="1">
                <a:off x="4144485" y="2720492"/>
                <a:ext cx="111136" cy="2698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4CBDFB85-6326-C8D3-130C-2E385B16D6B2}"/>
                  </a:ext>
                </a:extLst>
              </p:cNvPr>
              <p:cNvCxnSpPr>
                <a:cxnSpLocks/>
                <a:endCxn id="748" idx="1"/>
              </p:cNvCxnSpPr>
              <p:nvPr/>
            </p:nvCxnSpPr>
            <p:spPr>
              <a:xfrm>
                <a:off x="4316235" y="2704836"/>
                <a:ext cx="256391" cy="24667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EE56F507-C485-FA0B-B9E1-5AAF347CD05C}"/>
                  </a:ext>
                </a:extLst>
              </p:cNvPr>
              <p:cNvCxnSpPr>
                <a:cxnSpLocks/>
                <a:stCxn id="742" idx="2"/>
                <a:endCxn id="750" idx="7"/>
              </p:cNvCxnSpPr>
              <p:nvPr/>
            </p:nvCxnSpPr>
            <p:spPr>
              <a:xfrm flipH="1">
                <a:off x="3771945" y="2665626"/>
                <a:ext cx="426159" cy="17615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0" name="Curved Connector 739">
              <a:extLst>
                <a:ext uri="{FF2B5EF4-FFF2-40B4-BE49-F238E27FC236}">
                  <a16:creationId xmlns:a16="http://schemas.microsoft.com/office/drawing/2014/main" id="{FC5D0CE7-E83C-8684-5377-A358458E6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6466" y="666221"/>
              <a:ext cx="707027" cy="479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>
                  <a:lumMod val="50000"/>
                </a:schemeClr>
              </a:solidFill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8" name="Curved Connector 857">
            <a:extLst>
              <a:ext uri="{FF2B5EF4-FFF2-40B4-BE49-F238E27FC236}">
                <a16:creationId xmlns:a16="http://schemas.microsoft.com/office/drawing/2014/main" id="{FC5D0CE7-E83C-8684-5377-A358458E69DD}"/>
              </a:ext>
            </a:extLst>
          </p:cNvPr>
          <p:cNvCxnSpPr>
            <a:cxnSpLocks/>
          </p:cNvCxnSpPr>
          <p:nvPr/>
        </p:nvCxnSpPr>
        <p:spPr>
          <a:xfrm flipV="1">
            <a:off x="5603815" y="7364761"/>
            <a:ext cx="707027" cy="4798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Curved Connector 858">
            <a:extLst>
              <a:ext uri="{FF2B5EF4-FFF2-40B4-BE49-F238E27FC236}">
                <a16:creationId xmlns:a16="http://schemas.microsoft.com/office/drawing/2014/main" id="{FC5D0CE7-E83C-8684-5377-A358458E69DD}"/>
              </a:ext>
            </a:extLst>
          </p:cNvPr>
          <p:cNvCxnSpPr>
            <a:cxnSpLocks/>
          </p:cNvCxnSpPr>
          <p:nvPr/>
        </p:nvCxnSpPr>
        <p:spPr>
          <a:xfrm flipV="1">
            <a:off x="5575617" y="5451625"/>
            <a:ext cx="707027" cy="4798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4" name="Group 1333"/>
          <p:cNvGrpSpPr/>
          <p:nvPr/>
        </p:nvGrpSpPr>
        <p:grpSpPr>
          <a:xfrm>
            <a:off x="15791002" y="5620944"/>
            <a:ext cx="3094613" cy="1583234"/>
            <a:chOff x="15854903" y="5443997"/>
            <a:chExt cx="3094613" cy="1583234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AF337C1-5CD9-19A0-067E-E72A726335D3}"/>
                </a:ext>
              </a:extLst>
            </p:cNvPr>
            <p:cNvSpPr txBox="1"/>
            <p:nvPr/>
          </p:nvSpPr>
          <p:spPr>
            <a:xfrm>
              <a:off x="15854903" y="5548199"/>
              <a:ext cx="30946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Estimate</a:t>
              </a:r>
            </a:p>
            <a:p>
              <a:r>
                <a:rPr lang="en-US" sz="2800" b="1" dirty="0" smtClean="0"/>
                <a:t>the </a:t>
              </a:r>
              <a:r>
                <a:rPr lang="en-US" sz="2800" b="1" dirty="0"/>
                <a:t>Predictor Matrix: </a:t>
              </a:r>
              <a:r>
                <a:rPr lang="en-US" sz="2800" b="1" dirty="0" smtClean="0"/>
                <a:t>P</a:t>
              </a:r>
              <a:endPara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15873953" y="5443997"/>
              <a:ext cx="2069560" cy="1583234"/>
            </a:xfrm>
            <a:prstGeom prst="rect">
              <a:avLst/>
            </a:prstGeom>
            <a:noFill/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073" name="Picture 1072"/>
          <p:cNvPicPr>
            <a:picLocks noChangeAspect="1"/>
          </p:cNvPicPr>
          <p:nvPr/>
        </p:nvPicPr>
        <p:blipFill rotWithShape="1">
          <a:blip r:embed="rId8"/>
          <a:srcRect l="3391"/>
          <a:stretch/>
        </p:blipFill>
        <p:spPr>
          <a:xfrm>
            <a:off x="267694" y="9279304"/>
            <a:ext cx="8304806" cy="1678954"/>
          </a:xfrm>
          <a:prstGeom prst="rect">
            <a:avLst/>
          </a:prstGeom>
        </p:spPr>
      </p:pic>
      <p:pic>
        <p:nvPicPr>
          <p:cNvPr id="1163" name="Picture 11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107" y="9370984"/>
            <a:ext cx="9030039" cy="1332000"/>
          </a:xfrm>
          <a:prstGeom prst="rect">
            <a:avLst/>
          </a:prstGeom>
        </p:spPr>
      </p:pic>
      <p:sp>
        <p:nvSpPr>
          <p:cNvPr id="1193" name="TextBox 8"/>
          <p:cNvSpPr/>
          <p:nvPr/>
        </p:nvSpPr>
        <p:spPr>
          <a:xfrm>
            <a:off x="108658" y="-165825"/>
            <a:ext cx="581560" cy="936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6480" rIns="12600" bIns="64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194" name="TextBox 8"/>
          <p:cNvSpPr/>
          <p:nvPr/>
        </p:nvSpPr>
        <p:spPr>
          <a:xfrm>
            <a:off x="108658" y="4482375"/>
            <a:ext cx="581560" cy="936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6480" rIns="12600" bIns="64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195" name="TextBox 8"/>
          <p:cNvSpPr/>
          <p:nvPr/>
        </p:nvSpPr>
        <p:spPr>
          <a:xfrm>
            <a:off x="108658" y="8692425"/>
            <a:ext cx="581560" cy="936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6480" rIns="12600" bIns="64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196" name="TextBox 8"/>
          <p:cNvSpPr/>
          <p:nvPr/>
        </p:nvSpPr>
        <p:spPr>
          <a:xfrm>
            <a:off x="9232107" y="8692425"/>
            <a:ext cx="581560" cy="936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6480" rIns="12600" bIns="64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1" spc="-1" dirty="0">
                <a:solidFill>
                  <a:srgbClr val="000000"/>
                </a:solidFill>
                <a:latin typeface="Arial"/>
              </a:rPr>
              <a:t>D</a:t>
            </a:r>
            <a:endParaRPr lang="en-GB" sz="6000" b="0" strike="noStrike" spc="-1" dirty="0">
              <a:latin typeface="Arial"/>
            </a:endParaRPr>
          </a:p>
        </p:txBody>
      </p:sp>
      <p:pic>
        <p:nvPicPr>
          <p:cNvPr id="1281" name="Picture 12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4984" y="4566430"/>
            <a:ext cx="1872661" cy="1767727"/>
          </a:xfrm>
          <a:prstGeom prst="rect">
            <a:avLst/>
          </a:prstGeom>
        </p:spPr>
      </p:pic>
      <p:pic>
        <p:nvPicPr>
          <p:cNvPr id="1333" name="Picture 13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5163" y="6406309"/>
            <a:ext cx="1964540" cy="2108286"/>
          </a:xfrm>
          <a:prstGeom prst="rect">
            <a:avLst/>
          </a:prstGeom>
        </p:spPr>
      </p:pic>
      <p:grpSp>
        <p:nvGrpSpPr>
          <p:cNvPr id="1336" name="Group 1335"/>
          <p:cNvGrpSpPr/>
          <p:nvPr/>
        </p:nvGrpSpPr>
        <p:grpSpPr>
          <a:xfrm>
            <a:off x="-161416" y="4843715"/>
            <a:ext cx="3957658" cy="3421121"/>
            <a:chOff x="-161416" y="4519865"/>
            <a:chExt cx="3957658" cy="3421121"/>
          </a:xfrm>
        </p:grpSpPr>
        <p:grpSp>
          <p:nvGrpSpPr>
            <p:cNvPr id="720" name="Group 719"/>
            <p:cNvGrpSpPr/>
            <p:nvPr/>
          </p:nvGrpSpPr>
          <p:grpSpPr>
            <a:xfrm>
              <a:off x="-161416" y="4519865"/>
              <a:ext cx="3872310" cy="3421121"/>
              <a:chOff x="4296699" y="2760528"/>
              <a:chExt cx="3872310" cy="3421121"/>
            </a:xfrm>
          </p:grpSpPr>
          <p:pic>
            <p:nvPicPr>
              <p:cNvPr id="721" name="Picture 2">
                <a:extLst>
                  <a:ext uri="{FF2B5EF4-FFF2-40B4-BE49-F238E27FC236}">
                    <a16:creationId xmlns:a16="http://schemas.microsoft.com/office/drawing/2014/main" id="{CBC1BBEA-FA2D-1BB8-C185-E69391051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41" b="6999"/>
              <a:stretch/>
            </p:blipFill>
            <p:spPr bwMode="auto">
              <a:xfrm flipH="1">
                <a:off x="5945777" y="2760528"/>
                <a:ext cx="1695135" cy="1276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2" name="Can 721">
                <a:extLst>
                  <a:ext uri="{FF2B5EF4-FFF2-40B4-BE49-F238E27FC236}">
                    <a16:creationId xmlns:a16="http://schemas.microsoft.com/office/drawing/2014/main" id="{81B40D36-D642-1AF7-DFCC-5585FFDD6FE6}"/>
                  </a:ext>
                </a:extLst>
              </p:cNvPr>
              <p:cNvSpPr/>
              <p:nvPr/>
            </p:nvSpPr>
            <p:spPr>
              <a:xfrm>
                <a:off x="4605927" y="3841622"/>
                <a:ext cx="1379644" cy="1454350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11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3" name="Curved Connector 722">
                <a:extLst>
                  <a:ext uri="{FF2B5EF4-FFF2-40B4-BE49-F238E27FC236}">
                    <a16:creationId xmlns:a16="http://schemas.microsoft.com/office/drawing/2014/main" id="{10B304D4-9E55-3A3C-749D-38B7F4CAA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693" y="3403001"/>
                <a:ext cx="665980" cy="43862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  <a:headEnd w="lg" len="lg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4" name="Picture 5">
                <a:extLst>
                  <a:ext uri="{FF2B5EF4-FFF2-40B4-BE49-F238E27FC236}">
                    <a16:creationId xmlns:a16="http://schemas.microsoft.com/office/drawing/2014/main" id="{2E94CE36-DDEC-6974-90EA-D35EC7B531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20" t="12651" r="23796" b="7111"/>
              <a:stretch/>
            </p:blipFill>
            <p:spPr bwMode="auto">
              <a:xfrm>
                <a:off x="6299593" y="4607090"/>
                <a:ext cx="1266790" cy="1574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25" name="Curved Connector 724">
                <a:extLst>
                  <a:ext uri="{FF2B5EF4-FFF2-40B4-BE49-F238E27FC236}">
                    <a16:creationId xmlns:a16="http://schemas.microsoft.com/office/drawing/2014/main" id="{FC5D0CE7-E83C-8684-5377-A358458E6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9379" y="5258001"/>
                <a:ext cx="765776" cy="24521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  <a:headEnd w="lg" len="lg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6" name="TextBox 725"/>
              <p:cNvSpPr txBox="1"/>
              <p:nvPr/>
            </p:nvSpPr>
            <p:spPr>
              <a:xfrm>
                <a:off x="4296699" y="4265633"/>
                <a:ext cx="1957206" cy="90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7" b="1" dirty="0"/>
                  <a:t>3D protein</a:t>
                </a:r>
              </a:p>
              <a:p>
                <a:pPr algn="ctr"/>
                <a:r>
                  <a:rPr lang="en-US" sz="1757" b="1" dirty="0"/>
                  <a:t> structure</a:t>
                </a:r>
              </a:p>
              <a:p>
                <a:pPr algn="ctr"/>
                <a:r>
                  <a:rPr lang="en-US" sz="1757" b="1" dirty="0"/>
                  <a:t>Data </a:t>
                </a:r>
                <a:r>
                  <a:rPr lang="en-US" sz="1757" b="1" dirty="0" smtClean="0"/>
                  <a:t>set</a:t>
                </a:r>
                <a:endParaRPr lang="en-US" sz="1757" b="1" dirty="0"/>
              </a:p>
            </p:txBody>
          </p:sp>
          <p:cxnSp>
            <p:nvCxnSpPr>
              <p:cNvPr id="728" name="Curved Connector 727">
                <a:extLst>
                  <a:ext uri="{FF2B5EF4-FFF2-40B4-BE49-F238E27FC236}">
                    <a16:creationId xmlns:a16="http://schemas.microsoft.com/office/drawing/2014/main" id="{FC5D0CE7-E83C-8684-5377-A358458E69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1982" y="3406538"/>
                <a:ext cx="707027" cy="4798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  <a:headEnd w="lg" len="lg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5" name="Curved Connector 1334">
              <a:extLst>
                <a:ext uri="{FF2B5EF4-FFF2-40B4-BE49-F238E27FC236}">
                  <a16:creationId xmlns:a16="http://schemas.microsoft.com/office/drawing/2014/main" id="{FC5D0CE7-E83C-8684-5377-A358458E6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215" y="7040911"/>
              <a:ext cx="707027" cy="479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>
                  <a:lumMod val="50000"/>
                </a:schemeClr>
              </a:solidFill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01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49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102</cp:revision>
  <dcterms:created xsi:type="dcterms:W3CDTF">2024-08-20T13:09:01Z</dcterms:created>
  <dcterms:modified xsi:type="dcterms:W3CDTF">2024-10-28T14:48:29Z</dcterms:modified>
</cp:coreProperties>
</file>