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99538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238751"/>
            <a:ext cx="7649607" cy="4762488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184899"/>
            <a:ext cx="6749654" cy="3302709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016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3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28306"/>
            <a:ext cx="1940525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28306"/>
            <a:ext cx="5709082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077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44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410376"/>
            <a:ext cx="7762102" cy="5690286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154495"/>
            <a:ext cx="7762102" cy="29923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799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641531"/>
            <a:ext cx="382480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641531"/>
            <a:ext cx="382480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40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28309"/>
            <a:ext cx="7762102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353376"/>
            <a:ext cx="3807226" cy="164343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996813"/>
            <a:ext cx="3807226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353376"/>
            <a:ext cx="3825976" cy="164343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996813"/>
            <a:ext cx="3825976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64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73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10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11966"/>
            <a:ext cx="2902585" cy="319188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969596"/>
            <a:ext cx="4556016" cy="9721303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103846"/>
            <a:ext cx="2902585" cy="7602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99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11966"/>
            <a:ext cx="2902585" cy="319188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969596"/>
            <a:ext cx="4556016" cy="9721303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103846"/>
            <a:ext cx="2902585" cy="7602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99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28309"/>
            <a:ext cx="7762102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641531"/>
            <a:ext cx="7762102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2678862"/>
            <a:ext cx="2024896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DB3F-4314-40DD-9228-47D28FBCA990}" type="datetimeFigureOut">
              <a:rPr lang="fi-FI" smtClean="0"/>
              <a:t>5.6.2024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2678862"/>
            <a:ext cx="303734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2678862"/>
            <a:ext cx="2024896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16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677" y="8606311"/>
            <a:ext cx="3552931" cy="478140"/>
            <a:chOff x="-32734" y="-49155"/>
            <a:chExt cx="4011409" cy="539779"/>
          </a:xfrm>
        </p:grpSpPr>
        <p:grpSp>
          <p:nvGrpSpPr>
            <p:cNvPr id="36" name="Group 35"/>
            <p:cNvGrpSpPr/>
            <p:nvPr/>
          </p:nvGrpSpPr>
          <p:grpSpPr>
            <a:xfrm>
              <a:off x="50488" y="-49155"/>
              <a:ext cx="3928187" cy="539779"/>
              <a:chOff x="128564" y="34957"/>
              <a:chExt cx="3929348" cy="540312"/>
            </a:xfrm>
          </p:grpSpPr>
          <p:sp>
            <p:nvSpPr>
              <p:cNvPr id="39" name="TextBox 15"/>
              <p:cNvSpPr/>
              <p:nvPr/>
            </p:nvSpPr>
            <p:spPr>
              <a:xfrm>
                <a:off x="128564" y="34957"/>
                <a:ext cx="2151541" cy="29964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79723" tIns="39861" rIns="79723" bIns="39861" anchor="t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SCOP: a.25.1.1 Ferritins</a:t>
                </a:r>
                <a:endParaRPr lang="fi-FI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1"/>
              <p:cNvSpPr/>
              <p:nvPr/>
            </p:nvSpPr>
            <p:spPr>
              <a:xfrm>
                <a:off x="128566" y="275623"/>
                <a:ext cx="3929346" cy="29964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79723" tIns="39861" rIns="79723" bIns="39861" anchor="t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Sans"/>
                    <a:cs typeface="Arial" panose="020B0604020202020204" pitchFamily="34" charset="0"/>
                  </a:rPr>
                  <a:t>SCOP: a.25.1.2 Ribonucleotide reductase-like</a:t>
                </a:r>
                <a:endParaRPr lang="fi-FI" sz="16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-32734" y="241353"/>
              <a:ext cx="162871" cy="1804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-29283" y="4270"/>
              <a:ext cx="163178" cy="15974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872909" y="601134"/>
            <a:ext cx="6179226" cy="3895586"/>
            <a:chOff x="446006" y="-161391"/>
            <a:chExt cx="5433331" cy="4316359"/>
          </a:xfrm>
        </p:grpSpPr>
        <p:grpSp>
          <p:nvGrpSpPr>
            <p:cNvPr id="95" name="Group 94"/>
            <p:cNvGrpSpPr/>
            <p:nvPr/>
          </p:nvGrpSpPr>
          <p:grpSpPr>
            <a:xfrm>
              <a:off x="446006" y="-161391"/>
              <a:ext cx="5433331" cy="4316359"/>
              <a:chOff x="446006" y="-161391"/>
              <a:chExt cx="5433331" cy="431635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46006" y="-161391"/>
                <a:ext cx="5433331" cy="4316359"/>
                <a:chOff x="446006" y="-161391"/>
                <a:chExt cx="5433331" cy="431635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827293" y="1223862"/>
                  <a:ext cx="1052044" cy="1179111"/>
                  <a:chOff x="4827293" y="1223862"/>
                  <a:chExt cx="1052044" cy="1179111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5261326" y="1223862"/>
                    <a:ext cx="618011" cy="60452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BMM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(1mty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20" name="Picture 119"/>
                  <p:cNvPicPr/>
                  <p:nvPr/>
                </p:nvPicPr>
                <p:blipFill>
                  <a:blip r:embed="rId2"/>
                  <a:stretch/>
                </p:blipFill>
                <p:spPr>
                  <a:xfrm rot="19426200">
                    <a:off x="4827293" y="1854771"/>
                    <a:ext cx="849918" cy="548202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037132" y="2769270"/>
                  <a:ext cx="1568037" cy="1385698"/>
                  <a:chOff x="4037132" y="2769270"/>
                  <a:chExt cx="1568037" cy="1385698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4297912" y="3495832"/>
                    <a:ext cx="1307257" cy="65913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FF44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RNR R2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1w68)</a:t>
                    </a:r>
                    <a:endParaRPr lang="fi-FI" sz="160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8" name="Picture 117"/>
                  <p:cNvPicPr/>
                  <p:nvPr/>
                </p:nvPicPr>
                <p:blipFill>
                  <a:blip r:embed="rId3"/>
                  <a:stretch/>
                </p:blipFill>
                <p:spPr>
                  <a:xfrm rot="3392946">
                    <a:off x="3738460" y="3067942"/>
                    <a:ext cx="1088560" cy="49121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3954926" y="-10406"/>
                  <a:ext cx="1281570" cy="1344071"/>
                  <a:chOff x="3954926" y="-10406"/>
                  <a:chExt cx="1281570" cy="134407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3954926" y="-10406"/>
                    <a:ext cx="1281570" cy="791281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Fatty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acid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desaturases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2uw1)</a:t>
                    </a:r>
                    <a:endParaRPr lang="fi-FI" sz="160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6" name="Picture 115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046692" y="882680"/>
                    <a:ext cx="615525" cy="45098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273823" y="-161391"/>
                  <a:ext cx="2043531" cy="1201648"/>
                  <a:chOff x="2273823" y="-161391"/>
                  <a:chExt cx="2043531" cy="1201648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73823" y="-161391"/>
                    <a:ext cx="2043531" cy="682347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970097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Rubrerythrins</a:t>
                    </a:r>
                    <a:r>
                      <a:rPr lang="fi-FI" sz="8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1lko)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4" name="Picture 113"/>
                  <p:cNvPicPr/>
                  <p:nvPr/>
                </p:nvPicPr>
                <p:blipFill>
                  <a:blip r:embed="rId5"/>
                  <a:stretch/>
                </p:blipFill>
                <p:spPr>
                  <a:xfrm rot="4108231">
                    <a:off x="2431083" y="267724"/>
                    <a:ext cx="993403" cy="551664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46006" y="2728053"/>
                  <a:ext cx="1619520" cy="1230134"/>
                  <a:chOff x="446006" y="2728053"/>
                  <a:chExt cx="1619520" cy="123013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446006" y="3241754"/>
                    <a:ext cx="1619520" cy="71643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C95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Dps</a:t>
                    </a:r>
                    <a:endParaRPr lang="fi-FI" sz="1400" b="1" dirty="0">
                      <a:solidFill>
                        <a:srgbClr val="00C95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2vzb)</a:t>
                    </a:r>
                  </a:p>
                </p:txBody>
              </p:sp>
              <p:pic>
                <p:nvPicPr>
                  <p:cNvPr id="112" name="Picture 111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79982" y="2728053"/>
                    <a:ext cx="665038" cy="53285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9521" y="78096"/>
                  <a:ext cx="1880706" cy="961149"/>
                  <a:chOff x="699521" y="78096"/>
                  <a:chExt cx="1880706" cy="96114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699521" y="78096"/>
                    <a:ext cx="1880706" cy="657158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2F2F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Ferritins</a:t>
                    </a:r>
                    <a:r>
                      <a:rPr lang="fi-FI" sz="7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endParaRPr lang="fi-FI" sz="700" dirty="0" smtClean="0">
                      <a:solidFill>
                        <a:srgbClr val="21212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1z6o)</a:t>
                    </a:r>
                    <a:endParaRPr lang="fi-FI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0" name="Picture 109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1210320" y="445964"/>
                    <a:ext cx="705059" cy="593281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129721" y="3012631"/>
                  <a:ext cx="1841771" cy="1133776"/>
                  <a:chOff x="2129721" y="3012631"/>
                  <a:chExt cx="1841771" cy="1133776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2129721" y="3473701"/>
                    <a:ext cx="1841771" cy="67270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3" tIns="39861" rIns="79723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FF2E2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Bacterioferritins</a:t>
                    </a:r>
                    <a:endParaRPr lang="fi-FI" sz="1400" b="1" dirty="0">
                      <a:solidFill>
                        <a:srgbClr val="FF2E2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 smtClean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</a:t>
                    </a: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1bcf)</a:t>
                    </a:r>
                    <a:endParaRPr lang="fi-FI" sz="105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8" name="Picture 107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132434" y="3012631"/>
                    <a:ext cx="716489" cy="49628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sp>
            <p:nvSpPr>
              <p:cNvPr id="98" name="Rectangle 97"/>
              <p:cNvSpPr/>
              <p:nvPr/>
            </p:nvSpPr>
            <p:spPr>
              <a:xfrm>
                <a:off x="4571036" y="1454275"/>
                <a:ext cx="814681" cy="43631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3" tIns="39861" rIns="79723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>
                    <a:solidFill>
                      <a:srgbClr val="FF9F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alpha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739091" y="2476857"/>
                <a:ext cx="969121" cy="49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3" tIns="39861" rIns="79723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 err="1">
                    <a:solidFill>
                      <a:srgbClr val="9999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beta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6" name="Picture 95"/>
            <p:cNvPicPr/>
            <p:nvPr/>
          </p:nvPicPr>
          <p:blipFill>
            <a:blip r:embed="rId9"/>
            <a:stretch/>
          </p:blipFill>
          <p:spPr>
            <a:xfrm>
              <a:off x="630016" y="513588"/>
              <a:ext cx="4825119" cy="3130457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1" name="Group 120"/>
          <p:cNvGrpSpPr/>
          <p:nvPr/>
        </p:nvGrpSpPr>
        <p:grpSpPr>
          <a:xfrm>
            <a:off x="874204" y="9546991"/>
            <a:ext cx="7700644" cy="4101215"/>
            <a:chOff x="0" y="0"/>
            <a:chExt cx="10795848" cy="6210300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777325" cy="6210300"/>
            </a:xfrm>
            <a:prstGeom prst="rect">
              <a:avLst/>
            </a:prstGeom>
          </p:spPr>
        </p:pic>
        <p:cxnSp>
          <p:nvCxnSpPr>
            <p:cNvPr id="123" name="Straight Connector 122"/>
            <p:cNvCxnSpPr/>
            <p:nvPr/>
          </p:nvCxnSpPr>
          <p:spPr>
            <a:xfrm>
              <a:off x="5069445" y="2599903"/>
              <a:ext cx="0" cy="567818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124" name="Freeform 123"/>
            <p:cNvSpPr/>
            <p:nvPr/>
          </p:nvSpPr>
          <p:spPr>
            <a:xfrm>
              <a:off x="9918657" y="444259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9075676" y="453435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308259" y="45017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9843093" y="372336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232695" y="487266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440580" y="453387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903272" y="478755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0617394" y="329660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9635788" y="188091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0644720" y="187681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0559608" y="23270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158372" y="349450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8841252" y="19705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903272" y="77253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757247" y="109281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023046" y="118205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562597" y="51643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769433" y="70570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3104783" y="93791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3824202" y="91846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642849" y="45799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920422" y="5074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871783" y="31815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2081873" y="108563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130308" y="109342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168023" y="2080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316820" y="541745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561845" y="160100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5211" y="170758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934686" y="194297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0513" y="465708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821722" y="462478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892686" y="514703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270441" y="493871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325377" y="57897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045995" y="563108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486281" y="538801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45731" y="386792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0929" y="40954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65120" y="366769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670594" y="346001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861579" y="451978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2585800" y="47566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65692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4384420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7289452" y="110773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3994419" y="403014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5561311" y="4882180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1040266" y="3281167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4"/>
            </a:p>
          </p:txBody>
        </p:sp>
      </p:grpSp>
      <p:sp>
        <p:nvSpPr>
          <p:cNvPr id="3" name="Rectangle 150"/>
          <p:cNvSpPr>
            <a:spLocks noChangeArrowheads="1"/>
          </p:cNvSpPr>
          <p:nvPr/>
        </p:nvSpPr>
        <p:spPr bwMode="auto">
          <a:xfrm>
            <a:off x="20798" y="-101465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fi-FI" altLang="fi-FI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53"/>
          <p:cNvSpPr>
            <a:spLocks noChangeArrowheads="1"/>
          </p:cNvSpPr>
          <p:nvPr/>
        </p:nvSpPr>
        <p:spPr bwMode="auto">
          <a:xfrm>
            <a:off x="-38918" y="4416601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fi-FI" altLang="fi-FI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auto">
          <a:xfrm>
            <a:off x="1410082" y="5279175"/>
            <a:ext cx="163643" cy="3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594"/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auto">
          <a:xfrm>
            <a:off x="-38918" y="9247936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96447" y="5086708"/>
            <a:ext cx="7585850" cy="3726801"/>
            <a:chOff x="103553" y="866352"/>
            <a:chExt cx="9040447" cy="5346627"/>
          </a:xfrm>
        </p:grpSpPr>
        <p:grpSp>
          <p:nvGrpSpPr>
            <p:cNvPr id="175" name="Group 174"/>
            <p:cNvGrpSpPr/>
            <p:nvPr/>
          </p:nvGrpSpPr>
          <p:grpSpPr>
            <a:xfrm>
              <a:off x="103553" y="867271"/>
              <a:ext cx="9040447" cy="5319833"/>
              <a:chOff x="103553" y="867271"/>
              <a:chExt cx="8884265" cy="5059210"/>
            </a:xfrm>
          </p:grpSpPr>
          <p:sp>
            <p:nvSpPr>
              <p:cNvPr id="177" name="Straight Connector 176"/>
              <p:cNvSpPr/>
              <p:nvPr/>
            </p:nvSpPr>
            <p:spPr>
              <a:xfrm>
                <a:off x="4219384" y="2860644"/>
                <a:ext cx="0" cy="540000"/>
              </a:xfrm>
              <a:prstGeom prst="line">
                <a:avLst/>
              </a:prstGeom>
              <a:ln w="19050">
                <a:solidFill>
                  <a:srgbClr val="FF4000"/>
                </a:solidFill>
                <a:prstDash val="sys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Freeform 177"/>
              <p:cNvSpPr/>
              <p:nvPr/>
            </p:nvSpPr>
            <p:spPr>
              <a:xfrm>
                <a:off x="8067573" y="411957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Freeform 178"/>
              <p:cNvSpPr/>
              <p:nvPr/>
            </p:nvSpPr>
            <p:spPr>
              <a:xfrm>
                <a:off x="7759842" y="38382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Freeform 179"/>
              <p:cNvSpPr/>
              <p:nvPr/>
            </p:nvSpPr>
            <p:spPr>
              <a:xfrm>
                <a:off x="7669842" y="453281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Freeform 180"/>
              <p:cNvSpPr/>
              <p:nvPr/>
            </p:nvSpPr>
            <p:spPr>
              <a:xfrm>
                <a:off x="7109210" y="406474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Freeform 181"/>
              <p:cNvSpPr/>
              <p:nvPr/>
            </p:nvSpPr>
            <p:spPr>
              <a:xfrm>
                <a:off x="6911626" y="496805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Freeform 182"/>
              <p:cNvSpPr/>
              <p:nvPr/>
            </p:nvSpPr>
            <p:spPr>
              <a:xfrm>
                <a:off x="6062926" y="493792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Freeform 183"/>
              <p:cNvSpPr/>
              <p:nvPr/>
            </p:nvSpPr>
            <p:spPr>
              <a:xfrm>
                <a:off x="6370657" y="5341706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Freeform 184"/>
              <p:cNvSpPr/>
              <p:nvPr/>
            </p:nvSpPr>
            <p:spPr>
              <a:xfrm>
                <a:off x="8700234" y="297030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Freeform 185"/>
              <p:cNvSpPr/>
              <p:nvPr/>
            </p:nvSpPr>
            <p:spPr>
              <a:xfrm>
                <a:off x="8807818" y="255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Freeform 186"/>
              <p:cNvSpPr/>
              <p:nvPr/>
            </p:nvSpPr>
            <p:spPr>
              <a:xfrm>
                <a:off x="8602917" y="23921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Freeform 187"/>
              <p:cNvSpPr/>
              <p:nvPr/>
            </p:nvSpPr>
            <p:spPr>
              <a:xfrm>
                <a:off x="7841050" y="242725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Freeform 188"/>
              <p:cNvSpPr/>
              <p:nvPr/>
            </p:nvSpPr>
            <p:spPr>
              <a:xfrm>
                <a:off x="7289210" y="14542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Freeform 189"/>
              <p:cNvSpPr/>
              <p:nvPr/>
            </p:nvSpPr>
            <p:spPr>
              <a:xfrm>
                <a:off x="7489842" y="12579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Freeform 190"/>
              <p:cNvSpPr/>
              <p:nvPr/>
            </p:nvSpPr>
            <p:spPr>
              <a:xfrm>
                <a:off x="7364674" y="97485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Freeform 191"/>
              <p:cNvSpPr/>
              <p:nvPr/>
            </p:nvSpPr>
            <p:spPr>
              <a:xfrm>
                <a:off x="6299115" y="13818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Freeform 192"/>
              <p:cNvSpPr/>
              <p:nvPr/>
            </p:nvSpPr>
            <p:spPr>
              <a:xfrm>
                <a:off x="4892484" y="91123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Freeform 193"/>
              <p:cNvSpPr/>
              <p:nvPr/>
            </p:nvSpPr>
            <p:spPr>
              <a:xfrm>
                <a:off x="3798556" y="86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Freeform 194"/>
              <p:cNvSpPr/>
              <p:nvPr/>
            </p:nvSpPr>
            <p:spPr>
              <a:xfrm>
                <a:off x="3180877" y="114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Freeform 195"/>
              <p:cNvSpPr/>
              <p:nvPr/>
            </p:nvSpPr>
            <p:spPr>
              <a:xfrm>
                <a:off x="3508569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Freeform 196"/>
              <p:cNvSpPr/>
              <p:nvPr/>
            </p:nvSpPr>
            <p:spPr>
              <a:xfrm>
                <a:off x="3960972" y="16839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Freeform 197"/>
              <p:cNvSpPr/>
              <p:nvPr/>
            </p:nvSpPr>
            <p:spPr>
              <a:xfrm>
                <a:off x="2635754" y="177802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Freeform 198"/>
              <p:cNvSpPr/>
              <p:nvPr/>
            </p:nvSpPr>
            <p:spPr>
              <a:xfrm>
                <a:off x="1261939" y="95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Freeform 199"/>
              <p:cNvSpPr/>
              <p:nvPr/>
            </p:nvSpPr>
            <p:spPr>
              <a:xfrm>
                <a:off x="1785604" y="123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Freeform 200"/>
              <p:cNvSpPr/>
              <p:nvPr/>
            </p:nvSpPr>
            <p:spPr>
              <a:xfrm>
                <a:off x="2248892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Freeform 201"/>
              <p:cNvSpPr/>
              <p:nvPr/>
            </p:nvSpPr>
            <p:spPr>
              <a:xfrm>
                <a:off x="1264459" y="140351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Freeform 202"/>
              <p:cNvSpPr/>
              <p:nvPr/>
            </p:nvSpPr>
            <p:spPr>
              <a:xfrm>
                <a:off x="1160423" y="170154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Freeform 203"/>
              <p:cNvSpPr/>
              <p:nvPr/>
            </p:nvSpPr>
            <p:spPr>
              <a:xfrm>
                <a:off x="1781469" y="167923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Freeform 204"/>
              <p:cNvSpPr/>
              <p:nvPr/>
            </p:nvSpPr>
            <p:spPr>
              <a:xfrm>
                <a:off x="1153524" y="190956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Freeform 205"/>
              <p:cNvSpPr/>
              <p:nvPr/>
            </p:nvSpPr>
            <p:spPr>
              <a:xfrm>
                <a:off x="1663152" y="223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Freeform 206"/>
              <p:cNvSpPr/>
              <p:nvPr/>
            </p:nvSpPr>
            <p:spPr>
              <a:xfrm>
                <a:off x="677956" y="232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Freeform 207"/>
              <p:cNvSpPr/>
              <p:nvPr/>
            </p:nvSpPr>
            <p:spPr>
              <a:xfrm>
                <a:off x="1034514" y="219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Freeform 208"/>
              <p:cNvSpPr/>
              <p:nvPr/>
            </p:nvSpPr>
            <p:spPr>
              <a:xfrm>
                <a:off x="677956" y="52148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Freeform 209"/>
              <p:cNvSpPr/>
              <p:nvPr/>
            </p:nvSpPr>
            <p:spPr>
              <a:xfrm>
                <a:off x="970890" y="541412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Freeform 210"/>
              <p:cNvSpPr/>
              <p:nvPr/>
            </p:nvSpPr>
            <p:spPr>
              <a:xfrm>
                <a:off x="2635751" y="553253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Freeform 211"/>
              <p:cNvSpPr/>
              <p:nvPr/>
            </p:nvSpPr>
            <p:spPr>
              <a:xfrm>
                <a:off x="1756527" y="509291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Freeform 212"/>
              <p:cNvSpPr/>
              <p:nvPr/>
            </p:nvSpPr>
            <p:spPr>
              <a:xfrm>
                <a:off x="2415942" y="518084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Freeform 213"/>
              <p:cNvSpPr/>
              <p:nvPr/>
            </p:nvSpPr>
            <p:spPr>
              <a:xfrm>
                <a:off x="2366123" y="493758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Freeform 214"/>
              <p:cNvSpPr/>
              <p:nvPr/>
            </p:nvSpPr>
            <p:spPr>
              <a:xfrm>
                <a:off x="1794615" y="47353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Freeform 215"/>
              <p:cNvSpPr/>
              <p:nvPr/>
            </p:nvSpPr>
            <p:spPr>
              <a:xfrm>
                <a:off x="390777" y="44745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Freeform 216"/>
              <p:cNvSpPr/>
              <p:nvPr/>
            </p:nvSpPr>
            <p:spPr>
              <a:xfrm>
                <a:off x="962277" y="438660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Freeform 217"/>
              <p:cNvSpPr/>
              <p:nvPr/>
            </p:nvSpPr>
            <p:spPr>
              <a:xfrm>
                <a:off x="534385" y="41433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Freeform 218"/>
              <p:cNvSpPr/>
              <p:nvPr/>
            </p:nvSpPr>
            <p:spPr>
              <a:xfrm>
                <a:off x="836250" y="390888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Freeform 219"/>
              <p:cNvSpPr/>
              <p:nvPr/>
            </p:nvSpPr>
            <p:spPr>
              <a:xfrm>
                <a:off x="408355" y="334031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Freeform 220"/>
              <p:cNvSpPr/>
              <p:nvPr/>
            </p:nvSpPr>
            <p:spPr>
              <a:xfrm>
                <a:off x="103553" y="369493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Freeform 221"/>
              <p:cNvSpPr/>
              <p:nvPr/>
            </p:nvSpPr>
            <p:spPr>
              <a:xfrm>
                <a:off x="771768" y="367735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Freeform 222"/>
              <p:cNvSpPr/>
              <p:nvPr/>
            </p:nvSpPr>
            <p:spPr>
              <a:xfrm>
                <a:off x="3852025" y="57464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Freeform 223"/>
              <p:cNvSpPr/>
              <p:nvPr/>
            </p:nvSpPr>
            <p:spPr>
              <a:xfrm>
                <a:off x="3890125" y="545926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Freeform 224"/>
              <p:cNvSpPr/>
              <p:nvPr/>
            </p:nvSpPr>
            <p:spPr>
              <a:xfrm>
                <a:off x="3608771" y="528341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" name="Freeform 225"/>
              <p:cNvSpPr/>
              <p:nvPr/>
            </p:nvSpPr>
            <p:spPr>
              <a:xfrm>
                <a:off x="4042523" y="503137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15" y="866352"/>
              <a:ext cx="8701531" cy="5346627"/>
            </a:xfrm>
            <a:prstGeom prst="rect">
              <a:avLst/>
            </a:prstGeom>
          </p:spPr>
        </p:pic>
      </p:grpSp>
      <p:sp>
        <p:nvSpPr>
          <p:cNvPr id="228" name="Rectangle 153"/>
          <p:cNvSpPr>
            <a:spLocks noChangeArrowheads="1"/>
          </p:cNvSpPr>
          <p:nvPr/>
        </p:nvSpPr>
        <p:spPr bwMode="auto">
          <a:xfrm>
            <a:off x="4058294" y="4576158"/>
            <a:ext cx="779131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Rectangle 153"/>
          <p:cNvSpPr>
            <a:spLocks noChangeArrowheads="1"/>
          </p:cNvSpPr>
          <p:nvPr/>
        </p:nvSpPr>
        <p:spPr bwMode="auto">
          <a:xfrm>
            <a:off x="3946055" y="9336308"/>
            <a:ext cx="1241437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Rectangle 153"/>
          <p:cNvSpPr>
            <a:spLocks noChangeArrowheads="1"/>
          </p:cNvSpPr>
          <p:nvPr/>
        </p:nvSpPr>
        <p:spPr bwMode="auto">
          <a:xfrm>
            <a:off x="2932008" y="8164"/>
            <a:ext cx="3008331" cy="46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</a:t>
            </a:r>
            <a:r>
              <a:rPr lang="en-US" altLang="fi-FI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Annotation</a:t>
            </a:r>
            <a:endParaRPr lang="fi-FI" altLang="fi-FI" sz="24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97417"/>
              </p:ext>
            </p:extLst>
          </p:nvPr>
        </p:nvGraphicFramePr>
        <p:xfrm>
          <a:off x="93627" y="591597"/>
          <a:ext cx="2827603" cy="378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983">
                  <a:extLst>
                    <a:ext uri="{9D8B030D-6E8A-4147-A177-3AD203B41FA5}">
                      <a16:colId xmlns:a16="http://schemas.microsoft.com/office/drawing/2014/main" val="328148399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764714392"/>
                    </a:ext>
                  </a:extLst>
                </a:gridCol>
              </a:tblGrid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Subgroup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Pfam</a:t>
                      </a:r>
                      <a:endParaRPr lang="fi-FI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27517"/>
                  </a:ext>
                </a:extLst>
              </a:tr>
              <a:tr h="320898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Bacterioferirtin</a:t>
                      </a:r>
                      <a:endParaRPr lang="fi-FI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00210</a:t>
                      </a:r>
                      <a:endParaRPr lang="fi-FI" sz="105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fi-FI" sz="105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70006"/>
                  </a:ext>
                </a:extLst>
              </a:tr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35D58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Dps</a:t>
                      </a:r>
                      <a:endParaRPr lang="fi-FI" sz="1400" b="1" dirty="0">
                        <a:solidFill>
                          <a:srgbClr val="35D58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45082"/>
                  </a:ext>
                </a:extLst>
              </a:tr>
              <a:tr h="29778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2F2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400" b="1" dirty="0">
                        <a:solidFill>
                          <a:srgbClr val="2F2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79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9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02332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Phenol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hydrox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8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</a:t>
                      </a:r>
                      <a:r>
                        <a:rPr lang="fi-FI" sz="1400" b="1" dirty="0" err="1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  <a:endParaRPr lang="fi-FI" sz="1400" b="1" dirty="0" smtClean="0">
                        <a:solidFill>
                          <a:srgbClr val="99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1742"/>
                  </a:ext>
                </a:extLst>
              </a:tr>
              <a:tr h="305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acid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400" b="1" dirty="0" smtClean="0">
                        <a:solidFill>
                          <a:srgbClr val="0095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03405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0804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44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RNR 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00268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Ribonuc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229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97009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400" b="1" dirty="0">
                        <a:solidFill>
                          <a:srgbClr val="9700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02915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942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1tokA</a:t>
                      </a:r>
                      <a:endParaRPr lang="fi-FI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05138 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PaaA</a:t>
                      </a:r>
                      <a:r>
                        <a:rPr lang="fi-FI" sz="9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fi-FI" sz="105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PaaC</a:t>
                      </a:r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9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92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77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Choopanian, Peyman</cp:lastModifiedBy>
  <cp:revision>33</cp:revision>
  <dcterms:created xsi:type="dcterms:W3CDTF">2024-01-24T09:45:23Z</dcterms:created>
  <dcterms:modified xsi:type="dcterms:W3CDTF">2024-06-05T10:00:48Z</dcterms:modified>
</cp:coreProperties>
</file>