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8280400" cy="9180513"/>
  <p:notesSz cx="7559675" cy="10691813"/>
  <p:defaultTextStyle>
    <a:defPPr>
      <a:defRPr lang="fi-FI"/>
    </a:defPPr>
    <a:lvl1pPr marL="0" algn="l" defTabSz="94356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1pPr>
    <a:lvl2pPr marL="471785" algn="l" defTabSz="94356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2pPr>
    <a:lvl3pPr marL="943569" algn="l" defTabSz="94356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3pPr>
    <a:lvl4pPr marL="1415354" algn="l" defTabSz="94356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4pPr>
    <a:lvl5pPr marL="1887139" algn="l" defTabSz="94356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5pPr>
    <a:lvl6pPr marL="2358923" algn="l" defTabSz="94356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6pPr>
    <a:lvl7pPr marL="2830708" algn="l" defTabSz="94356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7pPr>
    <a:lvl8pPr marL="3302493" algn="l" defTabSz="94356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8pPr>
    <a:lvl9pPr marL="3774277" algn="l" defTabSz="943569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12D0F"/>
    <a:srgbClr val="E4DF0B"/>
    <a:srgbClr val="FFFFFF"/>
    <a:srgbClr val="B7650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3263" y="812800"/>
            <a:ext cx="3613150" cy="400843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i-FI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2FF5D5A7-4538-4F6E-8061-EF6F1FA29304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356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1pPr>
    <a:lvl2pPr marL="471785" algn="l" defTabSz="94356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2pPr>
    <a:lvl3pPr marL="943569" algn="l" defTabSz="94356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3pPr>
    <a:lvl4pPr marL="1415354" algn="l" defTabSz="94356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4pPr>
    <a:lvl5pPr marL="1887139" algn="l" defTabSz="94356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5pPr>
    <a:lvl6pPr marL="2358923" algn="l" defTabSz="94356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6pPr>
    <a:lvl7pPr marL="2830708" algn="l" defTabSz="94356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7pPr>
    <a:lvl8pPr marL="3302493" algn="l" defTabSz="94356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8pPr>
    <a:lvl9pPr marL="3774277" algn="l" defTabSz="943569" rtl="0" eaLnBrk="1" latinLnBrk="0" hangingPunct="1">
      <a:defRPr sz="12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3263" y="812800"/>
            <a:ext cx="3613150" cy="4008438"/>
          </a:xfrm>
          <a:prstGeom prst="rect">
            <a:avLst/>
          </a:prstGeom>
          <a:ln w="0">
            <a:noFill/>
          </a:ln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 dirty="0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1B3108-DDF0-4931-87A9-D7BE0DB5A30A}" type="slidenum">
              <a:rPr lang="en-GB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96A0E7-C12B-49F6-A3D7-DFE016EBC6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14000" y="2148230"/>
            <a:ext cx="745164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14000" y="4929495"/>
            <a:ext cx="745164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6EA2CB-EBBB-4457-B0B7-97287A00AD0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14000" y="2148230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232520" y="2148230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14000" y="4929495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232520" y="4929495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58C2FD-5223-4186-95BB-9256566A068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14000" y="2148230"/>
            <a:ext cx="239904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933280" y="2148230"/>
            <a:ext cx="239904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5452920" y="2148230"/>
            <a:ext cx="239904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14000" y="4929495"/>
            <a:ext cx="239904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933280" y="4929495"/>
            <a:ext cx="239904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5452920" y="4929495"/>
            <a:ext cx="239904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86C459-DDB3-48F1-9CB0-4FCE18EC670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14000" y="2148230"/>
            <a:ext cx="7451640" cy="53242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061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ECC971-A8C4-4FB0-AF59-23AE8BDCFDF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14000" y="2148230"/>
            <a:ext cx="7451640" cy="53242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9F0015-410B-49D4-8834-BB448678AB4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4000" y="2148230"/>
            <a:ext cx="3636360" cy="53242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232520" y="2148230"/>
            <a:ext cx="3636360" cy="53242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BCF8B0-8D8A-45FE-8157-5095477EE5BD}" type="slidenum">
              <a:t>‹#›</a:t>
            </a:fld>
            <a:endParaRPr/>
          </a:p>
        </p:txBody>
      </p:sp>
      <p:sp>
        <p:nvSpPr>
          <p:cNvPr id="2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5A35FB-96D5-458E-9721-8ED8CC73B08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14000" y="365967"/>
            <a:ext cx="7451640" cy="71061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061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399EDF-23AF-45CE-9C13-60F742F61C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14000" y="2148230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232520" y="2148230"/>
            <a:ext cx="3636360" cy="53242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14000" y="4929495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CA3805-493A-4E81-A77C-A97A7E0CB7D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14000" y="2148230"/>
            <a:ext cx="3636360" cy="53242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232520" y="2148230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232520" y="4929495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025599-B9DD-42CC-A166-E5F95D874CC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14000" y="365967"/>
            <a:ext cx="7451640" cy="153272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i-FI" sz="1722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14000" y="2148230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232520" y="2148230"/>
            <a:ext cx="363636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14000" y="4929495"/>
            <a:ext cx="7451640" cy="25396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>
              <a:lnSpc>
                <a:spcPct val="90000"/>
              </a:lnSpc>
              <a:spcBef>
                <a:spcPts val="1417"/>
              </a:spcBef>
              <a:buNone/>
              <a:defRPr/>
            </a:lvl1pPr>
          </a:lstStyle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fi-FI" sz="2678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FF1173-812E-4AF2-9EC8-A0BE620571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2831760" y="8362573"/>
            <a:ext cx="2613600" cy="61342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GB" sz="316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316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GB" sz="316" b="0" strike="noStrike" spc="-1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5936761" y="8362573"/>
            <a:ext cx="1918080" cy="61342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GB" sz="316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53641B-3EB7-42A9-B97A-8E10AE0D0266}" type="slidenum">
              <a:rPr lang="en-GB" sz="316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316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14002" y="8362573"/>
            <a:ext cx="1918080" cy="61342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GB" sz="1339" b="0" strike="noStrike" spc="-1">
                <a:latin typeface="Times New Roman"/>
              </a:defRPr>
            </a:lvl1pPr>
          </a:lstStyle>
          <a:p>
            <a:r>
              <a:rPr lang="en-GB" sz="1339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74624" rtl="0" eaLnBrk="1" latinLnBrk="0" hangingPunct="1">
        <a:lnSpc>
          <a:spcPct val="90000"/>
        </a:lnSpc>
        <a:spcBef>
          <a:spcPct val="0"/>
        </a:spcBef>
        <a:buNone/>
        <a:defRPr sz="42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8656" indent="-218656" algn="l" defTabSz="874624" rtl="0" eaLnBrk="1" latinLnBrk="0" hangingPunct="1">
        <a:lnSpc>
          <a:spcPct val="90000"/>
        </a:lnSpc>
        <a:spcBef>
          <a:spcPts val="957"/>
        </a:spcBef>
        <a:buFont typeface="Arial" panose="020B0604020202020204" pitchFamily="34" charset="0"/>
        <a:buChar char="•"/>
        <a:defRPr sz="2678" kern="1200">
          <a:solidFill>
            <a:schemeClr val="tx1"/>
          </a:solidFill>
          <a:latin typeface="+mn-lt"/>
          <a:ea typeface="+mn-ea"/>
          <a:cs typeface="+mn-cs"/>
        </a:defRPr>
      </a:lvl1pPr>
      <a:lvl2pPr marL="655968" indent="-218656" algn="l" defTabSz="874624" rtl="0" eaLnBrk="1" latinLnBrk="0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2pPr>
      <a:lvl3pPr marL="1093280" indent="-218656" algn="l" defTabSz="874624" rtl="0" eaLnBrk="1" latinLnBrk="0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913" kern="1200">
          <a:solidFill>
            <a:schemeClr val="tx1"/>
          </a:solidFill>
          <a:latin typeface="+mn-lt"/>
          <a:ea typeface="+mn-ea"/>
          <a:cs typeface="+mn-cs"/>
        </a:defRPr>
      </a:lvl3pPr>
      <a:lvl4pPr marL="1530591" indent="-218656" algn="l" defTabSz="874624" rtl="0" eaLnBrk="1" latinLnBrk="0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4pPr>
      <a:lvl5pPr marL="1967903" indent="-218656" algn="l" defTabSz="874624" rtl="0" eaLnBrk="1" latinLnBrk="0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5pPr>
      <a:lvl6pPr marL="2405215" indent="-218656" algn="l" defTabSz="874624" rtl="0" eaLnBrk="1" latinLnBrk="0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6pPr>
      <a:lvl7pPr marL="2842527" indent="-218656" algn="l" defTabSz="874624" rtl="0" eaLnBrk="1" latinLnBrk="0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7pPr>
      <a:lvl8pPr marL="3279839" indent="-218656" algn="l" defTabSz="874624" rtl="0" eaLnBrk="1" latinLnBrk="0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8pPr>
      <a:lvl9pPr marL="3717150" indent="-218656" algn="l" defTabSz="874624" rtl="0" eaLnBrk="1" latinLnBrk="0" hangingPunct="1">
        <a:lnSpc>
          <a:spcPct val="90000"/>
        </a:lnSpc>
        <a:spcBef>
          <a:spcPts val="478"/>
        </a:spcBef>
        <a:buFont typeface="Arial" panose="020B0604020202020204" pitchFamily="34" charset="0"/>
        <a:buChar char="•"/>
        <a:defRPr sz="17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874624" rtl="0" eaLnBrk="1" latinLnBrk="0" hangingPunct="1">
        <a:defRPr sz="1722" kern="1200">
          <a:solidFill>
            <a:schemeClr val="tx1"/>
          </a:solidFill>
          <a:latin typeface="+mn-lt"/>
          <a:ea typeface="+mn-ea"/>
          <a:cs typeface="+mn-cs"/>
        </a:defRPr>
      </a:lvl1pPr>
      <a:lvl2pPr marL="437312" algn="l" defTabSz="874624" rtl="0" eaLnBrk="1" latinLnBrk="0" hangingPunct="1">
        <a:defRPr sz="1722" kern="1200">
          <a:solidFill>
            <a:schemeClr val="tx1"/>
          </a:solidFill>
          <a:latin typeface="+mn-lt"/>
          <a:ea typeface="+mn-ea"/>
          <a:cs typeface="+mn-cs"/>
        </a:defRPr>
      </a:lvl2pPr>
      <a:lvl3pPr marL="874624" algn="l" defTabSz="874624" rtl="0" eaLnBrk="1" latinLnBrk="0" hangingPunct="1">
        <a:defRPr sz="1722" kern="1200">
          <a:solidFill>
            <a:schemeClr val="tx1"/>
          </a:solidFill>
          <a:latin typeface="+mn-lt"/>
          <a:ea typeface="+mn-ea"/>
          <a:cs typeface="+mn-cs"/>
        </a:defRPr>
      </a:lvl3pPr>
      <a:lvl4pPr marL="1311935" algn="l" defTabSz="874624" rtl="0" eaLnBrk="1" latinLnBrk="0" hangingPunct="1">
        <a:defRPr sz="1722" kern="1200">
          <a:solidFill>
            <a:schemeClr val="tx1"/>
          </a:solidFill>
          <a:latin typeface="+mn-lt"/>
          <a:ea typeface="+mn-ea"/>
          <a:cs typeface="+mn-cs"/>
        </a:defRPr>
      </a:lvl4pPr>
      <a:lvl5pPr marL="1749247" algn="l" defTabSz="874624" rtl="0" eaLnBrk="1" latinLnBrk="0" hangingPunct="1">
        <a:defRPr sz="1722" kern="1200">
          <a:solidFill>
            <a:schemeClr val="tx1"/>
          </a:solidFill>
          <a:latin typeface="+mn-lt"/>
          <a:ea typeface="+mn-ea"/>
          <a:cs typeface="+mn-cs"/>
        </a:defRPr>
      </a:lvl5pPr>
      <a:lvl6pPr marL="2186559" algn="l" defTabSz="874624" rtl="0" eaLnBrk="1" latinLnBrk="0" hangingPunct="1">
        <a:defRPr sz="1722" kern="1200">
          <a:solidFill>
            <a:schemeClr val="tx1"/>
          </a:solidFill>
          <a:latin typeface="+mn-lt"/>
          <a:ea typeface="+mn-ea"/>
          <a:cs typeface="+mn-cs"/>
        </a:defRPr>
      </a:lvl6pPr>
      <a:lvl7pPr marL="2623871" algn="l" defTabSz="874624" rtl="0" eaLnBrk="1" latinLnBrk="0" hangingPunct="1">
        <a:defRPr sz="1722" kern="1200">
          <a:solidFill>
            <a:schemeClr val="tx1"/>
          </a:solidFill>
          <a:latin typeface="+mn-lt"/>
          <a:ea typeface="+mn-ea"/>
          <a:cs typeface="+mn-cs"/>
        </a:defRPr>
      </a:lvl7pPr>
      <a:lvl8pPr marL="3061183" algn="l" defTabSz="874624" rtl="0" eaLnBrk="1" latinLnBrk="0" hangingPunct="1">
        <a:defRPr sz="1722" kern="1200">
          <a:solidFill>
            <a:schemeClr val="tx1"/>
          </a:solidFill>
          <a:latin typeface="+mn-lt"/>
          <a:ea typeface="+mn-ea"/>
          <a:cs typeface="+mn-cs"/>
        </a:defRPr>
      </a:lvl8pPr>
      <a:lvl9pPr marL="3498494" algn="l" defTabSz="874624" rtl="0" eaLnBrk="1" latinLnBrk="0" hangingPunct="1">
        <a:defRPr sz="17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4260699" y="6174651"/>
            <a:ext cx="3747030" cy="2508251"/>
            <a:chOff x="4310280" y="4949372"/>
            <a:chExt cx="3917520" cy="2625388"/>
          </a:xfrm>
        </p:grpSpPr>
        <p:grpSp>
          <p:nvGrpSpPr>
            <p:cNvPr id="46" name="Group 1"/>
            <p:cNvGrpSpPr/>
            <p:nvPr/>
          </p:nvGrpSpPr>
          <p:grpSpPr>
            <a:xfrm>
              <a:off x="4310280" y="4949372"/>
              <a:ext cx="3917520" cy="2625388"/>
              <a:chOff x="4310280" y="4949372"/>
              <a:chExt cx="3917520" cy="2625388"/>
            </a:xfrm>
          </p:grpSpPr>
          <p:grpSp>
            <p:nvGrpSpPr>
              <p:cNvPr id="47" name="Group 1"/>
              <p:cNvGrpSpPr/>
              <p:nvPr/>
            </p:nvGrpSpPr>
            <p:grpSpPr>
              <a:xfrm>
                <a:off x="4310280" y="5307120"/>
                <a:ext cx="1902960" cy="1861200"/>
                <a:chOff x="4310280" y="5307120"/>
                <a:chExt cx="1902960" cy="1861200"/>
              </a:xfrm>
            </p:grpSpPr>
            <p:pic>
              <p:nvPicPr>
                <p:cNvPr id="48" name="Picture 12"/>
                <p:cNvPicPr/>
                <p:nvPr/>
              </p:nvPicPr>
              <p:blipFill>
                <a:blip r:embed="rId3"/>
                <a:srcRect l="15553" t="4623" r="25393" b="4994"/>
                <a:stretch/>
              </p:blipFill>
              <p:spPr>
                <a:xfrm>
                  <a:off x="4310280" y="5307120"/>
                  <a:ext cx="1902960" cy="186120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49" name="Oval 17"/>
                <p:cNvSpPr/>
                <p:nvPr/>
              </p:nvSpPr>
              <p:spPr>
                <a:xfrm>
                  <a:off x="4379400" y="5343840"/>
                  <a:ext cx="1765800" cy="1784160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0" name="Group 18"/>
              <p:cNvGrpSpPr/>
              <p:nvPr/>
            </p:nvGrpSpPr>
            <p:grpSpPr>
              <a:xfrm>
                <a:off x="6352200" y="5343840"/>
                <a:ext cx="1875600" cy="1824120"/>
                <a:chOff x="6352200" y="5343840"/>
                <a:chExt cx="1875600" cy="1824120"/>
              </a:xfrm>
            </p:grpSpPr>
            <p:pic>
              <p:nvPicPr>
                <p:cNvPr id="51" name="Picture 13"/>
                <p:cNvPicPr/>
                <p:nvPr/>
              </p:nvPicPr>
              <p:blipFill>
                <a:blip r:embed="rId4"/>
                <a:srcRect l="8329" t="5239" r="21549" b="4379"/>
                <a:stretch/>
              </p:blipFill>
              <p:spPr>
                <a:xfrm>
                  <a:off x="6352200" y="5343840"/>
                  <a:ext cx="1875600" cy="18241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52" name="Oval 25"/>
                <p:cNvSpPr/>
                <p:nvPr/>
              </p:nvSpPr>
              <p:spPr>
                <a:xfrm>
                  <a:off x="6392880" y="5343840"/>
                  <a:ext cx="1780920" cy="1794960"/>
                </a:xfrm>
                <a:prstGeom prst="ellipse">
                  <a:avLst/>
                </a:prstGeom>
                <a:noFill/>
                <a:ln w="19050"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53" name="TextBox 8"/>
              <p:cNvSpPr/>
              <p:nvPr/>
            </p:nvSpPr>
            <p:spPr>
              <a:xfrm>
                <a:off x="5609117" y="4949372"/>
                <a:ext cx="1406114" cy="267247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19971" tIns="9986" rIns="19971" bIns="9986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530" b="1" spc="-1" dirty="0">
                    <a:solidFill>
                      <a:srgbClr val="000000"/>
                    </a:solidFill>
                    <a:latin typeface="+mj-lt"/>
                    <a:ea typeface="DejaVu Sans"/>
                  </a:rPr>
                  <a:t>Running Time</a:t>
                </a:r>
                <a:endParaRPr lang="en-GB" sz="1530" spc="-1" dirty="0">
                  <a:latin typeface="+mj-lt"/>
                </a:endParaRPr>
              </a:p>
            </p:txBody>
          </p:sp>
          <p:sp>
            <p:nvSpPr>
              <p:cNvPr id="54" name="TextBox 8"/>
              <p:cNvSpPr/>
              <p:nvPr/>
            </p:nvSpPr>
            <p:spPr>
              <a:xfrm>
                <a:off x="5138280" y="7126560"/>
                <a:ext cx="237850" cy="1732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19971" tIns="9986" rIns="19971" bIns="9986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946" b="1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12h</a:t>
                </a:r>
                <a:endParaRPr lang="en-GB" sz="946" spc="-1">
                  <a:latin typeface="Arial"/>
                </a:endParaRPr>
              </a:p>
            </p:txBody>
          </p:sp>
          <p:sp>
            <p:nvSpPr>
              <p:cNvPr id="55" name="TextBox 13"/>
              <p:cNvSpPr/>
              <p:nvPr/>
            </p:nvSpPr>
            <p:spPr>
              <a:xfrm>
                <a:off x="7198920" y="7126560"/>
                <a:ext cx="282967" cy="1732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19971" tIns="9986" rIns="19971" bIns="9986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946" b="1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130s</a:t>
                </a:r>
                <a:endParaRPr lang="en-GB" sz="946" spc="-1">
                  <a:latin typeface="Arial"/>
                </a:endParaRPr>
              </a:p>
            </p:txBody>
          </p:sp>
          <p:pic>
            <p:nvPicPr>
              <p:cNvPr id="56" name="Picture 23"/>
              <p:cNvPicPr/>
              <p:nvPr/>
            </p:nvPicPr>
            <p:blipFill>
              <a:blip r:embed="rId5"/>
              <a:srcRect l="52789" t="17019" b="71365"/>
              <a:stretch/>
            </p:blipFill>
            <p:spPr>
              <a:xfrm>
                <a:off x="4411080" y="7372800"/>
                <a:ext cx="1379160" cy="201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7" name="Picture 24"/>
              <p:cNvPicPr/>
              <p:nvPr/>
            </p:nvPicPr>
            <p:blipFill>
              <a:blip r:embed="rId5"/>
              <a:srcRect l="52789" t="28363" b="63973"/>
              <a:stretch/>
            </p:blipFill>
            <p:spPr>
              <a:xfrm>
                <a:off x="5018760" y="7432920"/>
                <a:ext cx="1379160" cy="131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8" name="Picture 25"/>
              <p:cNvPicPr/>
              <p:nvPr/>
            </p:nvPicPr>
            <p:blipFill>
              <a:blip r:embed="rId5"/>
              <a:srcRect l="53022" t="54213" r="-236" b="38122"/>
              <a:stretch/>
            </p:blipFill>
            <p:spPr>
              <a:xfrm>
                <a:off x="6661440" y="7432560"/>
                <a:ext cx="1379160" cy="131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9" name="Picture 26"/>
              <p:cNvPicPr/>
              <p:nvPr/>
            </p:nvPicPr>
            <p:blipFill>
              <a:blip r:embed="rId5"/>
              <a:srcRect l="51378" t="71332" r="18350" b="20943"/>
              <a:stretch/>
            </p:blipFill>
            <p:spPr>
              <a:xfrm>
                <a:off x="7311600" y="7428240"/>
                <a:ext cx="882720" cy="133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60" name="Picture 27"/>
              <p:cNvPicPr/>
              <p:nvPr/>
            </p:nvPicPr>
            <p:blipFill>
              <a:blip r:embed="rId6"/>
              <a:srcRect l="57092" t="44556" b="46509"/>
              <a:stretch/>
            </p:blipFill>
            <p:spPr>
              <a:xfrm>
                <a:off x="5938920" y="7409880"/>
                <a:ext cx="816480" cy="159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61" name="Straight Connector 28"/>
              <p:cNvSpPr/>
              <p:nvPr/>
            </p:nvSpPr>
            <p:spPr>
              <a:xfrm flipH="1">
                <a:off x="7297200" y="5998320"/>
                <a:ext cx="5760" cy="22608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2" name="Straight Connector 30"/>
              <p:cNvSpPr/>
              <p:nvPr/>
            </p:nvSpPr>
            <p:spPr>
              <a:xfrm flipH="1">
                <a:off x="7294320" y="5998320"/>
                <a:ext cx="13320" cy="22680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3" name="Straight Connector 31"/>
              <p:cNvSpPr/>
              <p:nvPr/>
            </p:nvSpPr>
            <p:spPr>
              <a:xfrm flipH="1">
                <a:off x="7299720" y="5998320"/>
                <a:ext cx="13320" cy="22680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Straight Connector 32"/>
              <p:cNvSpPr/>
              <p:nvPr/>
            </p:nvSpPr>
            <p:spPr>
              <a:xfrm flipH="1">
                <a:off x="7303320" y="5998320"/>
                <a:ext cx="13680" cy="22680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5" name="Straight Connector 33"/>
              <p:cNvSpPr/>
              <p:nvPr/>
            </p:nvSpPr>
            <p:spPr>
              <a:xfrm flipH="1">
                <a:off x="7294320" y="5998320"/>
                <a:ext cx="13320" cy="226800"/>
              </a:xfrm>
              <a:prstGeom prst="line">
                <a:avLst/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6" name="Oval 1"/>
            <p:cNvSpPr/>
            <p:nvPr/>
          </p:nvSpPr>
          <p:spPr>
            <a:xfrm>
              <a:off x="5191920" y="5754600"/>
              <a:ext cx="151200" cy="5000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Straight Connector 4"/>
            <p:cNvSpPr/>
            <p:nvPr/>
          </p:nvSpPr>
          <p:spPr>
            <a:xfrm flipV="1">
              <a:off x="5263920" y="5348520"/>
              <a:ext cx="1827720" cy="40572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Straight Connector 4"/>
            <p:cNvSpPr/>
            <p:nvPr/>
          </p:nvSpPr>
          <p:spPr>
            <a:xfrm>
              <a:off x="5263920" y="6263640"/>
              <a:ext cx="1490760" cy="745560"/>
            </a:xfrm>
            <a:prstGeom prst="line">
              <a:avLst/>
            </a:prstGeom>
            <a:ln w="12700"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2" r="25733" b="91925"/>
          <a:stretch/>
        </p:blipFill>
        <p:spPr>
          <a:xfrm>
            <a:off x="2328856" y="229372"/>
            <a:ext cx="3729086" cy="5684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44086" y="6104035"/>
            <a:ext cx="3769583" cy="2746326"/>
            <a:chOff x="171360" y="5078118"/>
            <a:chExt cx="3825720" cy="2785722"/>
          </a:xfrm>
        </p:grpSpPr>
        <p:pic>
          <p:nvPicPr>
            <p:cNvPr id="71" name="Picture 70"/>
            <p:cNvPicPr/>
            <p:nvPr/>
          </p:nvPicPr>
          <p:blipFill>
            <a:blip r:embed="rId8"/>
            <a:stretch/>
          </p:blipFill>
          <p:spPr>
            <a:xfrm>
              <a:off x="171360" y="5343840"/>
              <a:ext cx="3825720" cy="252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" name="TextBox 8"/>
            <p:cNvSpPr/>
            <p:nvPr/>
          </p:nvSpPr>
          <p:spPr>
            <a:xfrm>
              <a:off x="1599287" y="5078118"/>
              <a:ext cx="1297648" cy="26724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9971" tIns="9986" rIns="19971" bIns="9986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530" b="1" spc="-1" dirty="0">
                  <a:solidFill>
                    <a:srgbClr val="000000"/>
                  </a:solidFill>
                  <a:latin typeface="+mj-lt"/>
                  <a:ea typeface="DejaVu Sans"/>
                </a:rPr>
                <a:t>Performance</a:t>
              </a:r>
              <a:endParaRPr lang="en-GB" sz="1530" spc="-1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9882" y="5583754"/>
            <a:ext cx="4025740" cy="389499"/>
            <a:chOff x="189701" y="5321962"/>
            <a:chExt cx="4025740" cy="389499"/>
          </a:xfrm>
        </p:grpSpPr>
        <p:sp>
          <p:nvSpPr>
            <p:cNvPr id="36" name="TextBox 8"/>
            <p:cNvSpPr/>
            <p:nvPr/>
          </p:nvSpPr>
          <p:spPr>
            <a:xfrm>
              <a:off x="189701" y="5321962"/>
              <a:ext cx="245388" cy="38949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9971" tIns="9986" rIns="19971" bIns="9986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400" b="1" spc="-1" dirty="0">
                  <a:solidFill>
                    <a:srgbClr val="000000"/>
                  </a:solidFill>
                  <a:latin typeface="+mj-lt"/>
                </a:rPr>
                <a:t>E</a:t>
              </a:r>
              <a:endParaRPr lang="en-GB" sz="2800" spc="-1" dirty="0">
                <a:latin typeface="+mj-lt"/>
              </a:endParaRPr>
            </a:p>
          </p:txBody>
        </p:sp>
        <p:sp>
          <p:nvSpPr>
            <p:cNvPr id="37" name="TextBox 8"/>
            <p:cNvSpPr/>
            <p:nvPr/>
          </p:nvSpPr>
          <p:spPr>
            <a:xfrm>
              <a:off x="3987685" y="5321962"/>
              <a:ext cx="227756" cy="38949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9971" tIns="9986" rIns="19971" bIns="9986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400" b="1" spc="-1" dirty="0">
                  <a:solidFill>
                    <a:srgbClr val="000000"/>
                  </a:solidFill>
                  <a:latin typeface="+mj-lt"/>
                </a:rPr>
                <a:t>F</a:t>
              </a:r>
              <a:endParaRPr lang="en-GB" sz="2296" spc="-1" dirty="0">
                <a:latin typeface="+mj-lt"/>
              </a:endParaRPr>
            </a:p>
          </p:txBody>
        </p:sp>
      </p:grpSp>
      <p:sp>
        <p:nvSpPr>
          <p:cNvPr id="8" name="Right Arrow 7"/>
          <p:cNvSpPr/>
          <p:nvPr/>
        </p:nvSpPr>
        <p:spPr>
          <a:xfrm rot="19934077">
            <a:off x="6735381" y="7341414"/>
            <a:ext cx="321319" cy="124861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722"/>
          </a:p>
        </p:txBody>
      </p:sp>
      <p:grpSp>
        <p:nvGrpSpPr>
          <p:cNvPr id="7" name="Group 6"/>
          <p:cNvGrpSpPr/>
          <p:nvPr/>
        </p:nvGrpSpPr>
        <p:grpSpPr>
          <a:xfrm>
            <a:off x="383597" y="3322744"/>
            <a:ext cx="7482789" cy="1906175"/>
            <a:chOff x="212668" y="2919611"/>
            <a:chExt cx="7823257" cy="19929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4475" y="3007519"/>
              <a:ext cx="7791450" cy="1905000"/>
            </a:xfrm>
            <a:prstGeom prst="rect">
              <a:avLst/>
            </a:prstGeom>
          </p:spPr>
        </p:pic>
        <p:sp>
          <p:nvSpPr>
            <p:cNvPr id="39" name="TextBox 8"/>
            <p:cNvSpPr/>
            <p:nvPr/>
          </p:nvSpPr>
          <p:spPr>
            <a:xfrm>
              <a:off x="212668" y="2922706"/>
              <a:ext cx="274990" cy="40722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9971" tIns="9986" rIns="19971" bIns="9986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400" b="1" spc="-1" dirty="0">
                  <a:solidFill>
                    <a:srgbClr val="000000"/>
                  </a:solidFill>
                  <a:latin typeface="+mj-lt"/>
                </a:rPr>
                <a:t>C</a:t>
              </a:r>
              <a:endParaRPr lang="en-GB" sz="2296" spc="-1" dirty="0">
                <a:latin typeface="+mj-lt"/>
              </a:endParaRPr>
            </a:p>
          </p:txBody>
        </p:sp>
        <p:sp>
          <p:nvSpPr>
            <p:cNvPr id="40" name="TextBox 8"/>
            <p:cNvSpPr/>
            <p:nvPr/>
          </p:nvSpPr>
          <p:spPr>
            <a:xfrm>
              <a:off x="4140200" y="2919611"/>
              <a:ext cx="274990" cy="40722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9971" tIns="9986" rIns="19971" bIns="9986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400" b="1" spc="-1" dirty="0">
                  <a:solidFill>
                    <a:srgbClr val="000000"/>
                  </a:solidFill>
                  <a:latin typeface="+mj-lt"/>
                </a:rPr>
                <a:t>D</a:t>
              </a:r>
              <a:endParaRPr lang="en-GB" sz="2296" spc="-1" dirty="0"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9881" y="1146275"/>
            <a:ext cx="7489810" cy="1905054"/>
            <a:chOff x="198331" y="544773"/>
            <a:chExt cx="7830597" cy="199173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8428" y="669606"/>
              <a:ext cx="7810500" cy="1866900"/>
            </a:xfrm>
            <a:prstGeom prst="rect">
              <a:avLst/>
            </a:prstGeom>
          </p:spPr>
        </p:pic>
        <p:sp>
          <p:nvSpPr>
            <p:cNvPr id="38" name="TextBox 8"/>
            <p:cNvSpPr/>
            <p:nvPr/>
          </p:nvSpPr>
          <p:spPr>
            <a:xfrm>
              <a:off x="198331" y="544773"/>
              <a:ext cx="274990" cy="40722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9971" tIns="9986" rIns="19971" bIns="9986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400" b="1" spc="-1" dirty="0">
                  <a:solidFill>
                    <a:srgbClr val="000000"/>
                  </a:solidFill>
                  <a:latin typeface="+mj-lt"/>
                </a:rPr>
                <a:t>A</a:t>
              </a:r>
              <a:endParaRPr lang="en-GB" sz="2296" spc="-1" dirty="0">
                <a:latin typeface="+mj-lt"/>
              </a:endParaRPr>
            </a:p>
          </p:txBody>
        </p:sp>
        <p:sp>
          <p:nvSpPr>
            <p:cNvPr id="41" name="TextBox 8"/>
            <p:cNvSpPr/>
            <p:nvPr/>
          </p:nvSpPr>
          <p:spPr>
            <a:xfrm>
              <a:off x="4169125" y="544773"/>
              <a:ext cx="274990" cy="407221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9971" tIns="9986" rIns="19971" bIns="9986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400" b="1" spc="-1" dirty="0">
                  <a:solidFill>
                    <a:srgbClr val="000000"/>
                  </a:solidFill>
                  <a:latin typeface="+mj-lt"/>
                </a:rPr>
                <a:t>B</a:t>
              </a:r>
              <a:endParaRPr lang="en-GB" sz="2296" spc="-1" dirty="0">
                <a:latin typeface="+mj-lt"/>
              </a:endParaRPr>
            </a:p>
          </p:txBody>
        </p:sp>
      </p:grpSp>
      <p:sp>
        <p:nvSpPr>
          <p:cNvPr id="43" name="Straight Connector 33"/>
          <p:cNvSpPr/>
          <p:nvPr/>
        </p:nvSpPr>
        <p:spPr>
          <a:xfrm flipH="1">
            <a:off x="7123138" y="7175318"/>
            <a:ext cx="24139" cy="217473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Oval 43"/>
          <p:cNvSpPr/>
          <p:nvPr/>
        </p:nvSpPr>
        <p:spPr>
          <a:xfrm>
            <a:off x="1261696" y="4958661"/>
            <a:ext cx="737905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Oval 68"/>
          <p:cNvSpPr/>
          <p:nvPr/>
        </p:nvSpPr>
        <p:spPr>
          <a:xfrm>
            <a:off x="4938346" y="4973831"/>
            <a:ext cx="737905" cy="298450"/>
          </a:xfrm>
          <a:prstGeom prst="ellipse">
            <a:avLst/>
          </a:prstGeom>
          <a:noFill/>
          <a:ln w="19050">
            <a:solidFill>
              <a:srgbClr val="FF99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</TotalTime>
  <Words>12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DejaVu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Choopanian, Peyman</cp:lastModifiedBy>
  <cp:revision>142</cp:revision>
  <dcterms:created xsi:type="dcterms:W3CDTF">2023-09-14T16:32:35Z</dcterms:created>
  <dcterms:modified xsi:type="dcterms:W3CDTF">2024-06-04T15:44:36Z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