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10DD9-CFBC-4AC9-87BF-48C1828357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008FE6-A77B-4A2A-B11F-95E318D921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49AFA4-093A-4B22-97F0-854645C13E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8A6F9-4A6F-417D-807E-381D04ADE5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BBC190-275C-4639-8E4B-CE8D59C551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D65CE-5DB3-4837-A36C-B0A874FD77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C602DB-3E61-4462-841C-B0A5FCB8C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FA8F0B-AC38-4DEB-B03B-C38B522A56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7EFAB3-B4D7-47F4-BBB3-6A50624A4B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A652CE-3DAC-48D3-B9EB-7BD2DEB177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BB515B-35F4-4270-B7F3-D79048B14C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060865-A5F1-4294-8E2D-5A01F4BC96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5209D3-713C-44BA-9625-04EB47A45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5F6F29-8F6B-43D0-B972-740BB1DE25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3FBA40-7F09-418E-8AC4-8868319E11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2172ED-E3AD-4B17-BEFF-1843F0E5DA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FAC4E-9F6C-45C9-8BED-1854E5D479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E6790-AF08-460E-A39A-67700ED13A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AF07F-757B-4A31-8308-A680097BDD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9203D-51A5-4759-87E4-474E482329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A767A-0AE6-4E17-B22A-50EF74D478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4D5E4-0C0D-4640-8AC7-811251290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E7D9D-5771-4CC8-8165-9560A459F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AACA2-5819-4EE0-87DE-AB8447256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564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3892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7ABA2-41A0-4935-B5FA-BCF8E22B5CD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3892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564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3892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F3F4A7-326F-4246-AB24-A363E24C777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38920" cy="3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3" descr=""/>
          <p:cNvPicPr/>
          <p:nvPr/>
        </p:nvPicPr>
        <p:blipFill>
          <a:blip r:embed="rId1"/>
          <a:stretch/>
        </p:blipFill>
        <p:spPr>
          <a:xfrm>
            <a:off x="958320" y="402480"/>
            <a:ext cx="7556040" cy="47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6" descr=""/>
          <p:cNvPicPr/>
          <p:nvPr/>
        </p:nvPicPr>
        <p:blipFill>
          <a:blip r:embed="rId1"/>
          <a:srcRect l="0" t="0" r="2144" b="0"/>
          <a:stretch/>
        </p:blipFill>
        <p:spPr>
          <a:xfrm>
            <a:off x="5585040" y="1125000"/>
            <a:ext cx="4388400" cy="35665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84" name="TextBox 1"/>
              <p:cNvSpPr txBox="1"/>
              <p:nvPr/>
            </p:nvSpPr>
            <p:spPr>
              <a:xfrm>
                <a:off x="1079280" y="4617000"/>
                <a:ext cx="11743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𝑅𝑢𝑛𝑛𝑖𝑛𝑔𝑡𝑖𝑚𝑒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5" name="TextBox 2"/>
              <p:cNvSpPr txBox="1"/>
              <p:nvPr/>
            </p:nvSpPr>
            <p:spPr>
              <a:xfrm>
                <a:off x="6075000" y="4338720"/>
                <a:ext cx="2116080" cy="55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𝑙𝑜𝑔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  <m:f>
                      <m:num>
                        <m:r>
                          <m:t xml:space="preserve">𝐴𝑐𝑐𝑢𝑟𝑎𝑐𝑦</m:t>
                        </m:r>
                      </m:num>
                      <m:den>
                        <m:r>
                          <m:t xml:space="preserve">𝑇𝑖𝑚𝑒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grpSp>
        <p:nvGrpSpPr>
          <p:cNvPr id="86" name="Group 73"/>
          <p:cNvGrpSpPr/>
          <p:nvPr/>
        </p:nvGrpSpPr>
        <p:grpSpPr>
          <a:xfrm>
            <a:off x="284040" y="1049400"/>
            <a:ext cx="4554000" cy="3288960"/>
            <a:chOff x="284040" y="1049400"/>
            <a:chExt cx="4554000" cy="3288960"/>
          </a:xfrm>
        </p:grpSpPr>
        <p:pic>
          <p:nvPicPr>
            <p:cNvPr id="87" name="Picture 87" descr=""/>
            <p:cNvPicPr/>
            <p:nvPr/>
          </p:nvPicPr>
          <p:blipFill>
            <a:blip r:embed="rId2"/>
            <a:srcRect l="14704" t="5039" r="14059" b="5771"/>
            <a:stretch/>
          </p:blipFill>
          <p:spPr>
            <a:xfrm>
              <a:off x="284040" y="1478160"/>
              <a:ext cx="2779200" cy="2860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8" name="Oval 1"/>
            <p:cNvSpPr/>
            <p:nvPr/>
          </p:nvSpPr>
          <p:spPr>
            <a:xfrm>
              <a:off x="1585080" y="2395440"/>
              <a:ext cx="167400" cy="5000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Straight Connector 4"/>
            <p:cNvSpPr/>
            <p:nvPr/>
          </p:nvSpPr>
          <p:spPr>
            <a:xfrm flipV="1">
              <a:off x="1668600" y="1485720"/>
              <a:ext cx="2316600" cy="90972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Straight Connector 9"/>
            <p:cNvSpPr/>
            <p:nvPr/>
          </p:nvSpPr>
          <p:spPr>
            <a:xfrm flipV="1">
              <a:off x="1666440" y="2834280"/>
              <a:ext cx="2489400" cy="738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8"/>
            <p:cNvSpPr/>
            <p:nvPr/>
          </p:nvSpPr>
          <p:spPr>
            <a:xfrm>
              <a:off x="1404360" y="1056960"/>
              <a:ext cx="524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12h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92" name="TextBox 13"/>
            <p:cNvSpPr/>
            <p:nvPr/>
          </p:nvSpPr>
          <p:spPr>
            <a:xfrm>
              <a:off x="3908880" y="1049400"/>
              <a:ext cx="473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3m</a:t>
              </a:r>
              <a:endParaRPr b="0" lang="en-GB" sz="1800" spc="-1" strike="noStrike">
                <a:latin typeface="Arial"/>
              </a:endParaRPr>
            </a:p>
          </p:txBody>
        </p:sp>
        <p:pic>
          <p:nvPicPr>
            <p:cNvPr id="93" name="Picture 10" descr=""/>
            <p:cNvPicPr/>
            <p:nvPr/>
          </p:nvPicPr>
          <p:blipFill>
            <a:blip r:embed="rId3"/>
            <a:stretch/>
          </p:blipFill>
          <p:spPr>
            <a:xfrm>
              <a:off x="3489840" y="1462320"/>
              <a:ext cx="1348200" cy="140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Oval 17"/>
            <p:cNvSpPr/>
            <p:nvPr/>
          </p:nvSpPr>
          <p:spPr>
            <a:xfrm>
              <a:off x="317880" y="1511280"/>
              <a:ext cx="2697480" cy="277092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Oval 25"/>
            <p:cNvSpPr/>
            <p:nvPr/>
          </p:nvSpPr>
          <p:spPr>
            <a:xfrm>
              <a:off x="3481200" y="1481760"/>
              <a:ext cx="1349640" cy="13521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600280" y="180000"/>
            <a:ext cx="3519720" cy="53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Application>LibreOffice/7.3.7.2$Linux_X86_64 LibreOffice_project/30$Build-2</Application>
  <AppVersion>15.0000</AppVersion>
  <Words>13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2024-04-23T19:06:01Z</dcterms:modified>
  <cp:revision>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