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DCB3-15F9-4D74-B850-4C5894CDF6AA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48B5-13FF-4FE5-8C5C-E9CA1CB691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CC6F-C627-464F-93A5-96CB6E9D7AA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2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36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485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47" y="273568"/>
            <a:ext cx="10971361" cy="11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22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321" y="1604673"/>
            <a:ext cx="10972340" cy="39773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64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78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E1FB60-4E4E-4D97-9CC1-BD36866A93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4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22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1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5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2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2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71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5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9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70F5-9FB1-4A3B-864E-33D212171B2E}" type="datetimeFigureOut">
              <a:rPr lang="fi-FI" smtClean="0"/>
              <a:t>16.10.2024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8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/>
          <p:cNvPicPr/>
          <p:nvPr/>
        </p:nvPicPr>
        <p:blipFill>
          <a:blip r:embed="rId3"/>
          <a:stretch/>
        </p:blipFill>
        <p:spPr>
          <a:xfrm>
            <a:off x="211575" y="4786111"/>
            <a:ext cx="3280933" cy="2054632"/>
          </a:xfrm>
          <a:prstGeom prst="rect">
            <a:avLst/>
          </a:prstGeom>
          <a:ln w="0">
            <a:noFill/>
          </a:ln>
        </p:spPr>
      </p:pic>
      <p:sp>
        <p:nvSpPr>
          <p:cNvPr id="60" name="TextBox 42"/>
          <p:cNvSpPr/>
          <p:nvPr/>
        </p:nvSpPr>
        <p:spPr>
          <a:xfrm>
            <a:off x="11196725" y="4779544"/>
            <a:ext cx="386160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CPE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TextBox 44"/>
          <p:cNvSpPr/>
          <p:nvPr/>
        </p:nvSpPr>
        <p:spPr>
          <a:xfrm>
            <a:off x="11209297" y="4958750"/>
            <a:ext cx="1045314" cy="229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MSA(</a:t>
            </a:r>
            <a:r>
              <a:rPr lang="en-US" sz="10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ClustalW</a:t>
            </a:r>
            <a:r>
              <a:rPr lang="en-US" sz="1088" b="1" spc="-1" dirty="0" smtClean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GB" sz="748" spc="-1" dirty="0">
              <a:latin typeface="Arial"/>
            </a:endParaRPr>
          </a:p>
        </p:txBody>
      </p:sp>
      <p:sp>
        <p:nvSpPr>
          <p:cNvPr id="64" name="TextBox 46"/>
          <p:cNvSpPr/>
          <p:nvPr/>
        </p:nvSpPr>
        <p:spPr>
          <a:xfrm>
            <a:off x="11194574" y="5280898"/>
            <a:ext cx="57813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TM-</a:t>
            </a:r>
            <a:r>
              <a:rPr lang="en-US" sz="1000" b="1" spc="-1" dirty="0" err="1">
                <a:solidFill>
                  <a:srgbClr val="000000"/>
                </a:solidFill>
                <a:latin typeface="Arial"/>
                <a:ea typeface="DejaVu Sans"/>
              </a:rPr>
              <a:t>Vec</a:t>
            </a:r>
            <a:endParaRPr lang="en-GB" sz="1000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TextBox 48"/>
          <p:cNvSpPr/>
          <p:nvPr/>
        </p:nvSpPr>
        <p:spPr>
          <a:xfrm>
            <a:off x="11210068" y="5557437"/>
            <a:ext cx="37814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TextBox 50"/>
          <p:cNvSpPr/>
          <p:nvPr/>
        </p:nvSpPr>
        <p:spPr>
          <a:xfrm>
            <a:off x="11204924" y="5824171"/>
            <a:ext cx="501448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RMSD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TextBox 52"/>
          <p:cNvSpPr/>
          <p:nvPr/>
        </p:nvSpPr>
        <p:spPr>
          <a:xfrm>
            <a:off x="11200996" y="6074827"/>
            <a:ext cx="706119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TM-Score</a:t>
            </a:r>
            <a:endParaRPr lang="en-GB" sz="748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5192" y="4639655"/>
            <a:ext cx="3467883" cy="2095254"/>
            <a:chOff x="3815192" y="4715981"/>
            <a:chExt cx="3418859" cy="2018928"/>
          </a:xfrm>
        </p:grpSpPr>
        <p:grpSp>
          <p:nvGrpSpPr>
            <p:cNvPr id="42" name="Group 40"/>
            <p:cNvGrpSpPr/>
            <p:nvPr/>
          </p:nvGrpSpPr>
          <p:grpSpPr>
            <a:xfrm>
              <a:off x="3815192" y="4715981"/>
              <a:ext cx="3418859" cy="2018928"/>
              <a:chOff x="4678920" y="7048766"/>
              <a:chExt cx="4217400" cy="2417839"/>
            </a:xfrm>
          </p:grpSpPr>
          <p:grpSp>
            <p:nvGrpSpPr>
              <p:cNvPr id="43" name="Group 1"/>
              <p:cNvGrpSpPr/>
              <p:nvPr/>
            </p:nvGrpSpPr>
            <p:grpSpPr>
              <a:xfrm>
                <a:off x="4708080" y="7048766"/>
                <a:ext cx="3542677" cy="2417839"/>
                <a:chOff x="4708080" y="7048766"/>
                <a:chExt cx="3542677" cy="2417839"/>
              </a:xfrm>
            </p:grpSpPr>
            <p:sp>
              <p:nvSpPr>
                <p:cNvPr id="44" name="Oval 17"/>
                <p:cNvSpPr/>
                <p:nvPr/>
              </p:nvSpPr>
              <p:spPr>
                <a:xfrm>
                  <a:off x="4708080" y="7314120"/>
                  <a:ext cx="1945800" cy="187560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TextBox 8"/>
                <p:cNvSpPr/>
                <p:nvPr/>
              </p:nvSpPr>
              <p:spPr>
                <a:xfrm>
                  <a:off x="6199225" y="7048766"/>
                  <a:ext cx="1625040" cy="26499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88" b="1" spc="-1" dirty="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Running Time</a:t>
                  </a:r>
                  <a:endParaRPr lang="en-GB" sz="1088" spc="-1" dirty="0">
                    <a:latin typeface="Arial"/>
                  </a:endParaRPr>
                </a:p>
              </p:txBody>
            </p:sp>
            <p:sp>
              <p:nvSpPr>
                <p:cNvPr id="46" name="TextBox 8"/>
                <p:cNvSpPr/>
                <p:nvPr/>
              </p:nvSpPr>
              <p:spPr>
                <a:xfrm>
                  <a:off x="5564880" y="9189360"/>
                  <a:ext cx="368748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12h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7" name="TextBox 13"/>
                <p:cNvSpPr/>
                <p:nvPr/>
              </p:nvSpPr>
              <p:spPr>
                <a:xfrm>
                  <a:off x="7804440" y="9189360"/>
                  <a:ext cx="446317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190s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8" name="Straight Connector 33"/>
                <p:cNvSpPr/>
                <p:nvPr/>
              </p:nvSpPr>
              <p:spPr>
                <a:xfrm flipH="1">
                  <a:off x="7859880" y="8060040"/>
                  <a:ext cx="8280" cy="18144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" name="Straight Connector 33"/>
              <p:cNvSpPr/>
              <p:nvPr/>
            </p:nvSpPr>
            <p:spPr>
              <a:xfrm flipH="1">
                <a:off x="7854840" y="806004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Straight Connector 33"/>
              <p:cNvSpPr/>
              <p:nvPr/>
            </p:nvSpPr>
            <p:spPr>
              <a:xfrm flipH="1">
                <a:off x="7860600" y="806004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1" name="Picture 56"/>
              <p:cNvPicPr/>
              <p:nvPr/>
            </p:nvPicPr>
            <p:blipFill>
              <a:blip r:embed="rId4"/>
              <a:srcRect l="19896" t="3763" r="29598" b="4689"/>
              <a:stretch/>
            </p:blipFill>
            <p:spPr>
              <a:xfrm>
                <a:off x="4678920" y="7284600"/>
                <a:ext cx="2009880" cy="193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" name="Oval 17"/>
              <p:cNvSpPr/>
              <p:nvPr/>
            </p:nvSpPr>
            <p:spPr>
              <a:xfrm>
                <a:off x="6883200" y="7314480"/>
                <a:ext cx="1945800" cy="18756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3" name="Picture 58"/>
              <p:cNvPicPr/>
              <p:nvPr/>
            </p:nvPicPr>
            <p:blipFill>
              <a:blip r:embed="rId5"/>
              <a:srcRect l="17470" t="3383" r="30768" b="3566"/>
              <a:stretch/>
            </p:blipFill>
            <p:spPr>
              <a:xfrm>
                <a:off x="6843600" y="7274520"/>
                <a:ext cx="2052720" cy="1958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" name="Straight Connector 33"/>
              <p:cNvSpPr/>
              <p:nvPr/>
            </p:nvSpPr>
            <p:spPr>
              <a:xfrm flipH="1">
                <a:off x="7854840" y="806148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Straight Connector 33"/>
              <p:cNvSpPr/>
              <p:nvPr/>
            </p:nvSpPr>
            <p:spPr>
              <a:xfrm flipH="1">
                <a:off x="7860600" y="806148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Oval 1"/>
              <p:cNvSpPr/>
              <p:nvPr/>
            </p:nvSpPr>
            <p:spPr>
              <a:xfrm>
                <a:off x="5604120" y="7698960"/>
                <a:ext cx="165600" cy="5720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Straight Connector 4"/>
              <p:cNvSpPr/>
              <p:nvPr/>
            </p:nvSpPr>
            <p:spPr>
              <a:xfrm flipV="1">
                <a:off x="5682600" y="7318800"/>
                <a:ext cx="2015280" cy="379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Straight Connector 4"/>
              <p:cNvSpPr/>
              <p:nvPr/>
            </p:nvSpPr>
            <p:spPr>
              <a:xfrm>
                <a:off x="5682600" y="8281080"/>
                <a:ext cx="1643760" cy="77076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" name="Right Arrow 7"/>
            <p:cNvSpPr/>
            <p:nvPr/>
          </p:nvSpPr>
          <p:spPr>
            <a:xfrm rot="19933800">
              <a:off x="6122220" y="5662324"/>
              <a:ext cx="224586" cy="891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TextBox 8"/>
          <p:cNvSpPr/>
          <p:nvPr/>
        </p:nvSpPr>
        <p:spPr>
          <a:xfrm>
            <a:off x="1605269" y="4599265"/>
            <a:ext cx="873407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GB" sz="1088" spc="-1" dirty="0"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5153" y="4285921"/>
            <a:ext cx="241504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lang="en-GB" sz="1524" spc="-1" dirty="0">
              <a:latin typeface="Arial"/>
            </a:endParaRPr>
          </a:p>
        </p:txBody>
      </p:sp>
      <p:sp>
        <p:nvSpPr>
          <p:cNvPr id="74" name="TextBox 8"/>
          <p:cNvSpPr/>
          <p:nvPr/>
        </p:nvSpPr>
        <p:spPr>
          <a:xfrm>
            <a:off x="3839170" y="42657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GB" sz="1524" spc="-1" dirty="0">
              <a:latin typeface="Arial"/>
            </a:endParaRPr>
          </a:p>
        </p:txBody>
      </p:sp>
      <p:grpSp>
        <p:nvGrpSpPr>
          <p:cNvPr id="75" name="Group 124"/>
          <p:cNvGrpSpPr/>
          <p:nvPr/>
        </p:nvGrpSpPr>
        <p:grpSpPr>
          <a:xfrm>
            <a:off x="230717" y="217495"/>
            <a:ext cx="3212938" cy="1853474"/>
            <a:chOff x="114120" y="264240"/>
            <a:chExt cx="4224240" cy="2521440"/>
          </a:xfrm>
        </p:grpSpPr>
        <p:pic>
          <p:nvPicPr>
            <p:cNvPr id="76" name="Picture 114"/>
            <p:cNvPicPr/>
            <p:nvPr/>
          </p:nvPicPr>
          <p:blipFill>
            <a:blip r:embed="rId6"/>
            <a:stretch/>
          </p:blipFill>
          <p:spPr>
            <a:xfrm>
              <a:off x="114120" y="264240"/>
              <a:ext cx="4224240" cy="2521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7" name="Group 116"/>
            <p:cNvGrpSpPr/>
            <p:nvPr/>
          </p:nvGrpSpPr>
          <p:grpSpPr>
            <a:xfrm>
              <a:off x="602749" y="458447"/>
              <a:ext cx="2333632" cy="1126134"/>
              <a:chOff x="602749" y="458447"/>
              <a:chExt cx="2333632" cy="1126134"/>
            </a:xfrm>
          </p:grpSpPr>
          <p:sp>
            <p:nvSpPr>
              <p:cNvPr id="78" name="TextBox 117"/>
              <p:cNvSpPr/>
              <p:nvPr/>
            </p:nvSpPr>
            <p:spPr>
              <a:xfrm>
                <a:off x="602749" y="458447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79" name="TextBox 118"/>
              <p:cNvSpPr/>
              <p:nvPr/>
            </p:nvSpPr>
            <p:spPr>
              <a:xfrm>
                <a:off x="1838319" y="1309160"/>
                <a:ext cx="1098062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98 (93 - 99.8)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0" name="Group 123"/>
          <p:cNvGrpSpPr/>
          <p:nvPr/>
        </p:nvGrpSpPr>
        <p:grpSpPr>
          <a:xfrm>
            <a:off x="3796811" y="190336"/>
            <a:ext cx="3342130" cy="1939036"/>
            <a:chOff x="4548960" y="232200"/>
            <a:chExt cx="4287960" cy="2601360"/>
          </a:xfrm>
        </p:grpSpPr>
        <p:pic>
          <p:nvPicPr>
            <p:cNvPr id="81" name="Picture 119"/>
            <p:cNvPicPr/>
            <p:nvPr/>
          </p:nvPicPr>
          <p:blipFill>
            <a:blip r:embed="rId7"/>
            <a:stretch/>
          </p:blipFill>
          <p:spPr>
            <a:xfrm>
              <a:off x="4548960" y="232200"/>
              <a:ext cx="4287960" cy="260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2" name="Group 120"/>
            <p:cNvGrpSpPr/>
            <p:nvPr/>
          </p:nvGrpSpPr>
          <p:grpSpPr>
            <a:xfrm>
              <a:off x="5622380" y="659720"/>
              <a:ext cx="1684278" cy="1095861"/>
              <a:chOff x="5622380" y="659720"/>
              <a:chExt cx="1684278" cy="1095861"/>
            </a:xfrm>
          </p:grpSpPr>
          <p:sp>
            <p:nvSpPr>
              <p:cNvPr id="83" name="TextBox 121"/>
              <p:cNvSpPr/>
              <p:nvPr/>
            </p:nvSpPr>
            <p:spPr>
              <a:xfrm>
                <a:off x="6123959" y="148016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4" name="TextBox 122"/>
              <p:cNvSpPr/>
              <p:nvPr/>
            </p:nvSpPr>
            <p:spPr>
              <a:xfrm>
                <a:off x="5622380" y="659720"/>
                <a:ext cx="1224923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97 (91.5 - 99.4)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5" name="Group 133"/>
          <p:cNvGrpSpPr/>
          <p:nvPr/>
        </p:nvGrpSpPr>
        <p:grpSpPr>
          <a:xfrm>
            <a:off x="7415223" y="190179"/>
            <a:ext cx="3335341" cy="1947771"/>
            <a:chOff x="9034920" y="233640"/>
            <a:chExt cx="4252320" cy="2600280"/>
          </a:xfrm>
        </p:grpSpPr>
        <p:pic>
          <p:nvPicPr>
            <p:cNvPr id="86" name="Picture 125"/>
            <p:cNvPicPr/>
            <p:nvPr/>
          </p:nvPicPr>
          <p:blipFill>
            <a:blip r:embed="rId8"/>
            <a:stretch/>
          </p:blipFill>
          <p:spPr>
            <a:xfrm>
              <a:off x="9034920" y="233640"/>
              <a:ext cx="4252320" cy="2600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7" name="Group 126"/>
            <p:cNvGrpSpPr/>
            <p:nvPr/>
          </p:nvGrpSpPr>
          <p:grpSpPr>
            <a:xfrm>
              <a:off x="10639960" y="1999120"/>
              <a:ext cx="2236978" cy="502841"/>
              <a:chOff x="10639960" y="1999120"/>
              <a:chExt cx="2236978" cy="502841"/>
            </a:xfrm>
          </p:grpSpPr>
          <p:sp>
            <p:nvSpPr>
              <p:cNvPr id="88" name="TextBox 127"/>
              <p:cNvSpPr/>
              <p:nvPr/>
            </p:nvSpPr>
            <p:spPr>
              <a:xfrm>
                <a:off x="10639960" y="199912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9" name="TextBox 128"/>
              <p:cNvSpPr/>
              <p:nvPr/>
            </p:nvSpPr>
            <p:spPr>
              <a:xfrm>
                <a:off x="11694239" y="222654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90" name="Group 134"/>
          <p:cNvGrpSpPr/>
          <p:nvPr/>
        </p:nvGrpSpPr>
        <p:grpSpPr>
          <a:xfrm>
            <a:off x="237820" y="2214764"/>
            <a:ext cx="3312516" cy="1996751"/>
            <a:chOff x="124560" y="3428640"/>
            <a:chExt cx="4249440" cy="2588400"/>
          </a:xfrm>
        </p:grpSpPr>
        <p:pic>
          <p:nvPicPr>
            <p:cNvPr id="91" name="Picture 129"/>
            <p:cNvPicPr/>
            <p:nvPr/>
          </p:nvPicPr>
          <p:blipFill>
            <a:blip r:embed="rId9"/>
            <a:stretch/>
          </p:blipFill>
          <p:spPr>
            <a:xfrm>
              <a:off x="124560" y="3428640"/>
              <a:ext cx="4249440" cy="2588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" name="Group 130"/>
            <p:cNvGrpSpPr/>
            <p:nvPr/>
          </p:nvGrpSpPr>
          <p:grpSpPr>
            <a:xfrm>
              <a:off x="719857" y="3707495"/>
              <a:ext cx="2416198" cy="1008817"/>
              <a:chOff x="719857" y="3707495"/>
              <a:chExt cx="2416198" cy="1008817"/>
            </a:xfrm>
          </p:grpSpPr>
          <p:sp>
            <p:nvSpPr>
              <p:cNvPr id="93" name="TextBox 131"/>
              <p:cNvSpPr/>
              <p:nvPr/>
            </p:nvSpPr>
            <p:spPr>
              <a:xfrm>
                <a:off x="719857" y="3707495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94" name="TextBox 132"/>
              <p:cNvSpPr/>
              <p:nvPr/>
            </p:nvSpPr>
            <p:spPr>
              <a:xfrm>
                <a:off x="1953358" y="4440891"/>
                <a:ext cx="1182697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pic>
        <p:nvPicPr>
          <p:cNvPr id="95" name="Picture 135"/>
          <p:cNvPicPr/>
          <p:nvPr/>
        </p:nvPicPr>
        <p:blipFill>
          <a:blip r:embed="rId10"/>
          <a:stretch/>
        </p:blipFill>
        <p:spPr>
          <a:xfrm>
            <a:off x="3768040" y="2264419"/>
            <a:ext cx="3385970" cy="1932604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6"/>
          <p:cNvPicPr/>
          <p:nvPr/>
        </p:nvPicPr>
        <p:blipFill>
          <a:blip r:embed="rId11"/>
          <a:stretch/>
        </p:blipFill>
        <p:spPr>
          <a:xfrm>
            <a:off x="7508536" y="2297259"/>
            <a:ext cx="3370736" cy="1915642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 rotWithShape="1">
          <a:blip r:embed="rId12"/>
          <a:srcRect b="7215"/>
          <a:stretch/>
        </p:blipFill>
        <p:spPr>
          <a:xfrm>
            <a:off x="7450212" y="4613686"/>
            <a:ext cx="3429060" cy="2208494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6438" y="2416367"/>
            <a:ext cx="181440" cy="168480"/>
          </a:xfrm>
          <a:prstGeom prst="rect">
            <a:avLst/>
          </a:prstGeom>
        </p:spPr>
      </p:pic>
      <p:sp>
        <p:nvSpPr>
          <p:cNvPr id="99" name="TextBox 8"/>
          <p:cNvSpPr/>
          <p:nvPr/>
        </p:nvSpPr>
        <p:spPr>
          <a:xfrm>
            <a:off x="11281265" y="2402491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6438" y="2031357"/>
            <a:ext cx="207360" cy="207360"/>
          </a:xfrm>
          <a:prstGeom prst="rect">
            <a:avLst/>
          </a:prstGeom>
        </p:spPr>
      </p:pic>
      <p:sp>
        <p:nvSpPr>
          <p:cNvPr id="100" name="TextBox 8"/>
          <p:cNvSpPr/>
          <p:nvPr/>
        </p:nvSpPr>
        <p:spPr>
          <a:xfrm>
            <a:off x="11281264" y="202980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MERS-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26438" y="2782492"/>
            <a:ext cx="207360" cy="194400"/>
          </a:xfrm>
          <a:prstGeom prst="rect">
            <a:avLst/>
          </a:prstGeom>
        </p:spPr>
      </p:pic>
      <p:sp>
        <p:nvSpPr>
          <p:cNvPr id="101" name="TextBox 8"/>
          <p:cNvSpPr/>
          <p:nvPr/>
        </p:nvSpPr>
        <p:spPr>
          <a:xfrm>
            <a:off x="11281266" y="278249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SARS-CoV-2</a:t>
            </a:r>
            <a:endParaRPr lang="en-GB" sz="1088" spc="-1" dirty="0">
              <a:latin typeface="Arial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3839170" y="2176744"/>
            <a:ext cx="21104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GB" sz="1524" spc="-1" dirty="0">
              <a:latin typeface="Arial"/>
            </a:endParaRPr>
          </a:p>
        </p:txBody>
      </p:sp>
      <p:sp>
        <p:nvSpPr>
          <p:cNvPr id="103" name="TextBox 8"/>
          <p:cNvSpPr/>
          <p:nvPr/>
        </p:nvSpPr>
        <p:spPr>
          <a:xfrm>
            <a:off x="3762272" y="75019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1524" spc="-1" dirty="0"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239133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A</a:t>
            </a:r>
            <a:endParaRPr lang="en-GB" sz="1524" spc="-1" dirty="0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204224" y="2165232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D</a:t>
            </a:r>
            <a:endParaRPr lang="en-GB" sz="1524" spc="-1" dirty="0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7301685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1524" spc="-1" dirty="0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7385128" y="2176744"/>
            <a:ext cx="19501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F</a:t>
            </a:r>
            <a:endParaRPr lang="en-GB" sz="1524" spc="-1" dirty="0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7431615" y="4252605"/>
            <a:ext cx="102042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I</a:t>
            </a:r>
            <a:endParaRPr lang="en-GB" sz="1524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33785" y="6100689"/>
            <a:ext cx="20002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5381" y="5843522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3785" y="5576830"/>
            <a:ext cx="190500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24260" y="5310138"/>
            <a:ext cx="200025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24260" y="5049593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16766" y="4801978"/>
            <a:ext cx="200025" cy="200025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7944649" y="1866782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Oval 108"/>
          <p:cNvSpPr/>
          <p:nvPr/>
        </p:nvSpPr>
        <p:spPr>
          <a:xfrm>
            <a:off x="4419576" y="3970884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Oval 109"/>
          <p:cNvSpPr/>
          <p:nvPr/>
        </p:nvSpPr>
        <p:spPr>
          <a:xfrm>
            <a:off x="8160335" y="3970884"/>
            <a:ext cx="1503019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73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5</cp:revision>
  <dcterms:created xsi:type="dcterms:W3CDTF">2024-10-15T13:05:39Z</dcterms:created>
  <dcterms:modified xsi:type="dcterms:W3CDTF">2024-10-16T10:53:18Z</dcterms:modified>
</cp:coreProperties>
</file>