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992688" cy="721836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77F64AC-A51B-4EF1-8454-255FF7E059D2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EA9FC1-A748-4608-9C01-15DAC1159B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449316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49480" y="3875400"/>
            <a:ext cx="449316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EAB3E8-7862-4DC1-8D5A-4003B35DBF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55204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49480" y="387540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552040" y="387540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0D23C-4FC2-41EA-8805-E5134F580EA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768680" y="168876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287880" y="168876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49480" y="387540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768680" y="387540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287880" y="3875400"/>
            <a:ext cx="144648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727DE9-F5F3-4786-983E-22F3BCBCB1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49480" y="1688760"/>
            <a:ext cx="449316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CFA212-D20E-47DC-BEB2-E36B59460E9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449316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4C1E2D-1CA8-4CDA-805F-E135261988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219240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552040" y="1688760"/>
            <a:ext cx="219240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75B737-2A1F-48F4-8B5E-CC0C55353A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D1C504-A120-4E43-B78F-EEEE7554B9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9480" y="288000"/>
            <a:ext cx="4493160" cy="558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AD3A86-4D63-4ACB-9BA7-B53E5C4B23E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552040" y="1688760"/>
            <a:ext cx="219240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49480" y="387540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9A6ADD-B21D-4239-9C85-824CEB63F0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219240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5204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552040" y="387540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D790EC-FA2A-4108-A9DD-097ADCE0AA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4948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552040" y="1688760"/>
            <a:ext cx="219240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49480" y="3875400"/>
            <a:ext cx="4493160" cy="199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987151-AD4F-4865-BA65-1785C1987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1653840" y="6690600"/>
            <a:ext cx="1684440" cy="38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7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7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7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3526200" y="6690600"/>
            <a:ext cx="1122840" cy="38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fi-FI" sz="126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975E23-C0B2-4DEB-8C28-8D365894DDFC}" type="slidenum">
              <a:rPr lang="fi-FI" sz="126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GB" sz="12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43080" y="6690600"/>
            <a:ext cx="1122840" cy="38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49480" y="288000"/>
            <a:ext cx="4493160" cy="12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49480" y="1688760"/>
            <a:ext cx="4493160" cy="41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9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11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420120" y="166995"/>
            <a:ext cx="4170240" cy="216072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2"/>
          <p:cNvPicPr/>
          <p:nvPr/>
        </p:nvPicPr>
        <p:blipFill>
          <a:blip r:embed="rId3"/>
          <a:stretch/>
        </p:blipFill>
        <p:spPr>
          <a:xfrm>
            <a:off x="420120" y="2720115"/>
            <a:ext cx="4170240" cy="215172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5189" r="42982"/>
          <a:stretch/>
        </p:blipFill>
        <p:spPr>
          <a:xfrm>
            <a:off x="414046" y="5161515"/>
            <a:ext cx="2401457" cy="2004115"/>
          </a:xfrm>
          <a:prstGeom prst="rect">
            <a:avLst/>
          </a:prstGeom>
          <a:ln w="0"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2817678" y="5161514"/>
            <a:ext cx="1729644" cy="2004116"/>
            <a:chOff x="2817678" y="5056739"/>
            <a:chExt cx="1729644" cy="2004116"/>
          </a:xfrm>
        </p:grpSpPr>
        <p:pic>
          <p:nvPicPr>
            <p:cNvPr id="11" name="Picture 10"/>
            <p:cNvPicPr/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3393" t="5189" b="6217"/>
            <a:stretch/>
          </p:blipFill>
          <p:spPr>
            <a:xfrm>
              <a:off x="2914650" y="5056739"/>
              <a:ext cx="1632672" cy="187269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4109" y="6929898"/>
              <a:ext cx="1161889" cy="13095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7678" y="5795169"/>
              <a:ext cx="149359" cy="391320"/>
            </a:xfrm>
            <a:prstGeom prst="rect">
              <a:avLst/>
            </a:prstGeom>
          </p:spPr>
        </p:pic>
      </p:grpSp>
      <p:sp>
        <p:nvSpPr>
          <p:cNvPr id="18" name="TextBox 8"/>
          <p:cNvSpPr/>
          <p:nvPr/>
        </p:nvSpPr>
        <p:spPr>
          <a:xfrm>
            <a:off x="341524" y="-65855"/>
            <a:ext cx="263022" cy="3894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9971" tIns="9986" rIns="19971" bIns="9986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A</a:t>
            </a:r>
            <a:endParaRPr lang="en-GB" sz="2296" spc="-1" dirty="0">
              <a:latin typeface="+mj-lt"/>
            </a:endParaRPr>
          </a:p>
        </p:txBody>
      </p:sp>
      <p:sp>
        <p:nvSpPr>
          <p:cNvPr id="19" name="TextBox 8"/>
          <p:cNvSpPr/>
          <p:nvPr/>
        </p:nvSpPr>
        <p:spPr>
          <a:xfrm>
            <a:off x="341524" y="2496370"/>
            <a:ext cx="263022" cy="3894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9971" tIns="9986" rIns="19971" bIns="9986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B</a:t>
            </a:r>
            <a:endParaRPr lang="en-GB" sz="2296" spc="-1" dirty="0">
              <a:latin typeface="+mj-lt"/>
            </a:endParaRPr>
          </a:p>
        </p:txBody>
      </p:sp>
      <p:sp>
        <p:nvSpPr>
          <p:cNvPr id="20" name="TextBox 8"/>
          <p:cNvSpPr/>
          <p:nvPr/>
        </p:nvSpPr>
        <p:spPr>
          <a:xfrm>
            <a:off x="341524" y="4915720"/>
            <a:ext cx="263022" cy="3894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9971" tIns="9986" rIns="19971" bIns="9986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C</a:t>
            </a:r>
            <a:endParaRPr lang="en-GB" sz="2296" spc="-1" dirty="0">
              <a:latin typeface="+mj-lt"/>
            </a:endParaRPr>
          </a:p>
        </p:txBody>
      </p:sp>
      <p:sp>
        <p:nvSpPr>
          <p:cNvPr id="21" name="TextBox 8"/>
          <p:cNvSpPr/>
          <p:nvPr/>
        </p:nvSpPr>
        <p:spPr>
          <a:xfrm>
            <a:off x="2722774" y="4915720"/>
            <a:ext cx="263022" cy="3894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9971" tIns="9986" rIns="19971" bIns="9986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000000"/>
                </a:solidFill>
                <a:latin typeface="+mj-lt"/>
              </a:rPr>
              <a:t>D</a:t>
            </a:r>
            <a:endParaRPr lang="en-GB" sz="2296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Choopanian, Peyman</dc:creator>
  <dc:description/>
  <cp:lastModifiedBy>Choopanian, Peyman</cp:lastModifiedBy>
  <cp:revision>91</cp:revision>
  <dcterms:created xsi:type="dcterms:W3CDTF">2024-08-20T13:09:01Z</dcterms:created>
  <dcterms:modified xsi:type="dcterms:W3CDTF">2024-10-17T11:10:56Z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4</vt:i4>
  </property>
</Properties>
</file>