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8280400" cy="91805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i-FI" sz="185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fi-FI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60D92F8-794A-488A-9A66-BC0274E50699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1973160" y="812880"/>
            <a:ext cx="3612960" cy="400824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0E4A7E-EB2F-4AE4-8E30-4BCE796A80B7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45A562-AD12-4175-9662-DE469CC315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74516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14000" y="4929120"/>
            <a:ext cx="74516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0087AB-AA6F-4E42-93F0-2372D36B67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232520" y="2148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14000" y="4929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232520" y="4929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E0E01A-4B7A-4ECB-A5AF-D37FC59D46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23990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933280" y="2148120"/>
            <a:ext cx="23990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452920" y="2148120"/>
            <a:ext cx="23990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14000" y="4929120"/>
            <a:ext cx="23990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2933280" y="4929120"/>
            <a:ext cx="23990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5452920" y="4929120"/>
            <a:ext cx="23990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0E5DCB-15E0-4AA5-892B-DA369DD398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14000" y="2148120"/>
            <a:ext cx="7451640" cy="53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903E79-06D5-491A-A488-FE1600A0AB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7451640" cy="53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ED8900-30BB-4E3D-BAD2-E9783EE1B9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3636360" cy="53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232520" y="2148120"/>
            <a:ext cx="3636360" cy="53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88403E-7F85-4272-A0A5-BAC7EF0413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F459A1-5332-4BA0-B6C4-497F412840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14000" y="366120"/>
            <a:ext cx="7451640" cy="710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E72E23-6931-4057-BDE3-EC35D2690F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232520" y="2148120"/>
            <a:ext cx="3636360" cy="53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14000" y="4929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4D55F8-3C2A-444E-B519-F33E1AA4BC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3636360" cy="532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232520" y="2148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232520" y="4929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420F3C-D30C-4AFF-A390-1BDCBC03A7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14000" y="366120"/>
            <a:ext cx="7451640" cy="153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14000" y="2148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232520" y="2148120"/>
            <a:ext cx="363636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14000" y="4929120"/>
            <a:ext cx="7451640" cy="25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6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36C7D3-AC27-4306-8833-17D53DB6AE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831760" y="8362440"/>
            <a:ext cx="2613240" cy="61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31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31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GB" sz="31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936760" y="8362440"/>
            <a:ext cx="1917720" cy="61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31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E2BAEA-FFC9-43D5-8130-BF6FF67EE546}" type="slidenum">
              <a:rPr b="0" lang="en-GB" sz="31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GB" sz="31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14000" y="8362440"/>
            <a:ext cx="1917720" cy="61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4260600" y="6174720"/>
            <a:ext cx="3746520" cy="2507760"/>
            <a:chOff x="4260600" y="6174720"/>
            <a:chExt cx="3746520" cy="2507760"/>
          </a:xfrm>
        </p:grpSpPr>
        <p:grpSp>
          <p:nvGrpSpPr>
            <p:cNvPr id="46" name="Group 1"/>
            <p:cNvGrpSpPr/>
            <p:nvPr/>
          </p:nvGrpSpPr>
          <p:grpSpPr>
            <a:xfrm>
              <a:off x="4260600" y="6174720"/>
              <a:ext cx="3746520" cy="2507760"/>
              <a:chOff x="4260600" y="6174720"/>
              <a:chExt cx="3746520" cy="2507760"/>
            </a:xfrm>
          </p:grpSpPr>
          <p:grpSp>
            <p:nvGrpSpPr>
              <p:cNvPr id="47" name="Group 1"/>
              <p:cNvGrpSpPr/>
              <p:nvPr/>
            </p:nvGrpSpPr>
            <p:grpSpPr>
              <a:xfrm>
                <a:off x="4260600" y="6516360"/>
                <a:ext cx="1819800" cy="1777680"/>
                <a:chOff x="4260600" y="6516360"/>
                <a:chExt cx="1819800" cy="1777680"/>
              </a:xfrm>
            </p:grpSpPr>
            <p:pic>
              <p:nvPicPr>
                <p:cNvPr id="48" name="Picture 12" descr=""/>
                <p:cNvPicPr/>
                <p:nvPr/>
              </p:nvPicPr>
              <p:blipFill>
                <a:blip r:embed="rId1"/>
                <a:srcRect l="15551" t="4623" r="25389" b="4994"/>
                <a:stretch/>
              </p:blipFill>
              <p:spPr>
                <a:xfrm>
                  <a:off x="4260600" y="6516360"/>
                  <a:ext cx="1819800" cy="177768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49" name="Oval 17"/>
                <p:cNvSpPr/>
                <p:nvPr/>
              </p:nvSpPr>
              <p:spPr>
                <a:xfrm>
                  <a:off x="4326840" y="6551640"/>
                  <a:ext cx="1688760" cy="170424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0" name="Group 18"/>
              <p:cNvGrpSpPr/>
              <p:nvPr/>
            </p:nvGrpSpPr>
            <p:grpSpPr>
              <a:xfrm>
                <a:off x="6213600" y="6551640"/>
                <a:ext cx="1793520" cy="1742400"/>
                <a:chOff x="6213600" y="6551640"/>
                <a:chExt cx="1793520" cy="1742400"/>
              </a:xfrm>
            </p:grpSpPr>
            <p:pic>
              <p:nvPicPr>
                <p:cNvPr id="51" name="Picture 13" descr=""/>
                <p:cNvPicPr/>
                <p:nvPr/>
              </p:nvPicPr>
              <p:blipFill>
                <a:blip r:embed="rId2"/>
                <a:srcRect l="8329" t="5239" r="21547" b="4379"/>
                <a:stretch/>
              </p:blipFill>
              <p:spPr>
                <a:xfrm>
                  <a:off x="6213600" y="6551640"/>
                  <a:ext cx="1793520" cy="174240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52" name="Oval 25"/>
                <p:cNvSpPr/>
                <p:nvPr/>
              </p:nvSpPr>
              <p:spPr>
                <a:xfrm>
                  <a:off x="6252840" y="6551640"/>
                  <a:ext cx="1703160" cy="1714680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53" name="TextBox 8"/>
              <p:cNvSpPr/>
              <p:nvPr/>
            </p:nvSpPr>
            <p:spPr>
              <a:xfrm>
                <a:off x="5507280" y="6174720"/>
                <a:ext cx="1335960" cy="253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19800" rIns="19800" tIns="10080" bIns="1008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53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Running Time</a:t>
                </a:r>
                <a:endParaRPr b="0" lang="en-GB" sz="1530" spc="-1" strike="noStrike">
                  <a:latin typeface="Arial"/>
                </a:endParaRPr>
              </a:p>
            </p:txBody>
          </p:sp>
          <p:sp>
            <p:nvSpPr>
              <p:cNvPr id="54" name="TextBox 8"/>
              <p:cNvSpPr/>
              <p:nvPr/>
            </p:nvSpPr>
            <p:spPr>
              <a:xfrm>
                <a:off x="5052960" y="8254800"/>
                <a:ext cx="226440" cy="163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19800" rIns="19800" tIns="10080" bIns="1008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939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12h</a:t>
                </a:r>
                <a:endParaRPr b="0" lang="en-GB" sz="939" spc="-1" strike="noStrike">
                  <a:latin typeface="Arial"/>
                </a:endParaRPr>
              </a:p>
            </p:txBody>
          </p:sp>
          <p:sp>
            <p:nvSpPr>
              <p:cNvPr id="55" name="TextBox 13"/>
              <p:cNvSpPr/>
              <p:nvPr/>
            </p:nvSpPr>
            <p:spPr>
              <a:xfrm>
                <a:off x="7023600" y="8254800"/>
                <a:ext cx="270720" cy="163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19800" rIns="19800" tIns="10080" bIns="1008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939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190s</a:t>
                </a:r>
                <a:endParaRPr b="0" lang="en-GB" sz="939" spc="-1" strike="noStrike">
                  <a:latin typeface="Arial"/>
                </a:endParaRPr>
              </a:p>
            </p:txBody>
          </p:sp>
          <p:pic>
            <p:nvPicPr>
              <p:cNvPr id="56" name="Picture 23" descr=""/>
              <p:cNvPicPr/>
              <p:nvPr/>
            </p:nvPicPr>
            <p:blipFill>
              <a:blip r:embed="rId3"/>
              <a:srcRect l="52782" t="17019" r="0" b="71354"/>
              <a:stretch/>
            </p:blipFill>
            <p:spPr>
              <a:xfrm>
                <a:off x="4357080" y="8489880"/>
                <a:ext cx="1318680" cy="192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7" name="Picture 24" descr=""/>
              <p:cNvPicPr/>
              <p:nvPr/>
            </p:nvPicPr>
            <p:blipFill>
              <a:blip r:embed="rId4"/>
              <a:srcRect l="52782" t="28357" r="0" b="63962"/>
              <a:stretch/>
            </p:blipFill>
            <p:spPr>
              <a:xfrm>
                <a:off x="4938480" y="8547480"/>
                <a:ext cx="1318680" cy="125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8" name="Picture 25" descr=""/>
              <p:cNvPicPr/>
              <p:nvPr/>
            </p:nvPicPr>
            <p:blipFill>
              <a:blip r:embed="rId5"/>
              <a:srcRect l="53015" t="54202" r="-236" b="38117"/>
              <a:stretch/>
            </p:blipFill>
            <p:spPr>
              <a:xfrm>
                <a:off x="6509520" y="8547120"/>
                <a:ext cx="1318680" cy="125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9" name="Picture 26" descr=""/>
              <p:cNvPicPr/>
              <p:nvPr/>
            </p:nvPicPr>
            <p:blipFill>
              <a:blip r:embed="rId6"/>
              <a:srcRect l="51371" t="71321" r="18346" b="20937"/>
              <a:stretch/>
            </p:blipFill>
            <p:spPr>
              <a:xfrm>
                <a:off x="7131240" y="8542800"/>
                <a:ext cx="843840" cy="126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0" name="Picture 27" descr=""/>
              <p:cNvPicPr/>
              <p:nvPr/>
            </p:nvPicPr>
            <p:blipFill>
              <a:blip r:embed="rId7"/>
              <a:srcRect l="57086" t="44556" r="0" b="46509"/>
              <a:stretch/>
            </p:blipFill>
            <p:spPr>
              <a:xfrm>
                <a:off x="5818320" y="8525520"/>
                <a:ext cx="780480" cy="151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1" name="Straight Connector 28"/>
              <p:cNvSpPr/>
              <p:nvPr/>
            </p:nvSpPr>
            <p:spPr>
              <a:xfrm flipH="1">
                <a:off x="7117560" y="7176600"/>
                <a:ext cx="5400" cy="21600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Straight Connector 30"/>
              <p:cNvSpPr/>
              <p:nvPr/>
            </p:nvSpPr>
            <p:spPr>
              <a:xfrm flipH="1">
                <a:off x="7114680" y="7176600"/>
                <a:ext cx="12600" cy="21672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Straight Connector 31"/>
              <p:cNvSpPr/>
              <p:nvPr/>
            </p:nvSpPr>
            <p:spPr>
              <a:xfrm flipH="1">
                <a:off x="7119720" y="7176600"/>
                <a:ext cx="12960" cy="21672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Straight Connector 32"/>
              <p:cNvSpPr/>
              <p:nvPr/>
            </p:nvSpPr>
            <p:spPr>
              <a:xfrm flipH="1">
                <a:off x="7123320" y="7176600"/>
                <a:ext cx="12960" cy="21672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Straight Connector 33"/>
              <p:cNvSpPr/>
              <p:nvPr/>
            </p:nvSpPr>
            <p:spPr>
              <a:xfrm flipH="1">
                <a:off x="7114680" y="7176600"/>
                <a:ext cx="12600" cy="21672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6" name="Oval 1"/>
            <p:cNvSpPr/>
            <p:nvPr/>
          </p:nvSpPr>
          <p:spPr>
            <a:xfrm>
              <a:off x="5104080" y="6944040"/>
              <a:ext cx="144360" cy="4773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Straight Connector 4"/>
            <p:cNvSpPr/>
            <p:nvPr/>
          </p:nvSpPr>
          <p:spPr>
            <a:xfrm flipV="1">
              <a:off x="5172480" y="6555960"/>
              <a:ext cx="1748520" cy="3873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Straight Connector 4"/>
            <p:cNvSpPr/>
            <p:nvPr/>
          </p:nvSpPr>
          <p:spPr>
            <a:xfrm>
              <a:off x="5172480" y="7430040"/>
              <a:ext cx="1425960" cy="71244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9" name="Picture 4" descr=""/>
          <p:cNvPicPr/>
          <p:nvPr/>
        </p:nvPicPr>
        <p:blipFill>
          <a:blip r:embed="rId8"/>
          <a:srcRect l="27184" t="0" r="25732" b="91926"/>
          <a:stretch/>
        </p:blipFill>
        <p:spPr>
          <a:xfrm>
            <a:off x="2328840" y="229320"/>
            <a:ext cx="3728880" cy="568080"/>
          </a:xfrm>
          <a:prstGeom prst="rect">
            <a:avLst/>
          </a:prstGeom>
          <a:ln w="0">
            <a:noFill/>
          </a:ln>
        </p:spPr>
      </p:pic>
      <p:grpSp>
        <p:nvGrpSpPr>
          <p:cNvPr id="70" name="Group 5"/>
          <p:cNvGrpSpPr/>
          <p:nvPr/>
        </p:nvGrpSpPr>
        <p:grpSpPr>
          <a:xfrm>
            <a:off x="344160" y="6104160"/>
            <a:ext cx="3769200" cy="2745720"/>
            <a:chOff x="344160" y="6104160"/>
            <a:chExt cx="3769200" cy="2745720"/>
          </a:xfrm>
        </p:grpSpPr>
        <p:pic>
          <p:nvPicPr>
            <p:cNvPr id="71" name="Picture 70" descr=""/>
            <p:cNvPicPr/>
            <p:nvPr/>
          </p:nvPicPr>
          <p:blipFill>
            <a:blip r:embed="rId9"/>
            <a:stretch/>
          </p:blipFill>
          <p:spPr>
            <a:xfrm>
              <a:off x="344160" y="6365880"/>
              <a:ext cx="3769200" cy="248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2" name="TextBox 8"/>
            <p:cNvSpPr/>
            <p:nvPr/>
          </p:nvSpPr>
          <p:spPr>
            <a:xfrm>
              <a:off x="1774080" y="6104160"/>
              <a:ext cx="1232280" cy="25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53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Performance</a:t>
              </a:r>
              <a:endParaRPr b="0" lang="en-GB" sz="1530" spc="-1" strike="noStrike">
                <a:latin typeface="Arial"/>
              </a:endParaRPr>
            </a:p>
          </p:txBody>
        </p:sp>
      </p:grpSp>
      <p:grpSp>
        <p:nvGrpSpPr>
          <p:cNvPr id="73" name="Group 2"/>
          <p:cNvGrpSpPr/>
          <p:nvPr/>
        </p:nvGrpSpPr>
        <p:grpSpPr>
          <a:xfrm>
            <a:off x="370440" y="5583600"/>
            <a:ext cx="4024080" cy="385560"/>
            <a:chOff x="370440" y="5583600"/>
            <a:chExt cx="4024080" cy="385560"/>
          </a:xfrm>
        </p:grpSpPr>
        <p:sp>
          <p:nvSpPr>
            <p:cNvPr id="74" name="TextBox 8"/>
            <p:cNvSpPr/>
            <p:nvPr/>
          </p:nvSpPr>
          <p:spPr>
            <a:xfrm>
              <a:off x="370440" y="5583600"/>
              <a:ext cx="243360" cy="3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75" name="TextBox 8"/>
            <p:cNvSpPr/>
            <p:nvPr/>
          </p:nvSpPr>
          <p:spPr>
            <a:xfrm>
              <a:off x="4168080" y="5583600"/>
              <a:ext cx="226440" cy="3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endParaRPr b="0" lang="en-GB" sz="2400" spc="-1" strike="noStrike">
                <a:latin typeface="Arial"/>
              </a:endParaRPr>
            </a:p>
          </p:txBody>
        </p:sp>
      </p:grpSp>
      <p:sp>
        <p:nvSpPr>
          <p:cNvPr id="76" name="Right Arrow 7"/>
          <p:cNvSpPr/>
          <p:nvPr/>
        </p:nvSpPr>
        <p:spPr>
          <a:xfrm rot="19933800">
            <a:off x="6735240" y="7341480"/>
            <a:ext cx="321120" cy="12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" name="Group 6"/>
          <p:cNvGrpSpPr/>
          <p:nvPr/>
        </p:nvGrpSpPr>
        <p:grpSpPr>
          <a:xfrm>
            <a:off x="384840" y="3322800"/>
            <a:ext cx="7481160" cy="1905480"/>
            <a:chOff x="384840" y="3322800"/>
            <a:chExt cx="7481160" cy="1905480"/>
          </a:xfrm>
        </p:grpSpPr>
        <p:pic>
          <p:nvPicPr>
            <p:cNvPr id="78" name="Picture 3" descr=""/>
            <p:cNvPicPr/>
            <p:nvPr/>
          </p:nvPicPr>
          <p:blipFill>
            <a:blip r:embed="rId10"/>
            <a:stretch/>
          </p:blipFill>
          <p:spPr>
            <a:xfrm>
              <a:off x="414000" y="3406680"/>
              <a:ext cx="7452000" cy="1821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9" name="TextBox 8"/>
            <p:cNvSpPr/>
            <p:nvPr/>
          </p:nvSpPr>
          <p:spPr>
            <a:xfrm>
              <a:off x="384840" y="3325680"/>
              <a:ext cx="260280" cy="3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80" name="TextBox 8"/>
            <p:cNvSpPr/>
            <p:nvPr/>
          </p:nvSpPr>
          <p:spPr>
            <a:xfrm>
              <a:off x="4141440" y="3322800"/>
              <a:ext cx="260280" cy="3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b="0" lang="en-GB" sz="2400" spc="-1" strike="noStrike">
                <a:latin typeface="Arial"/>
              </a:endParaRPr>
            </a:p>
          </p:txBody>
        </p:sp>
      </p:grpSp>
      <p:grpSp>
        <p:nvGrpSpPr>
          <p:cNvPr id="81" name="Group 8"/>
          <p:cNvGrpSpPr/>
          <p:nvPr/>
        </p:nvGrpSpPr>
        <p:grpSpPr>
          <a:xfrm>
            <a:off x="370800" y="1146240"/>
            <a:ext cx="7488720" cy="1904760"/>
            <a:chOff x="370800" y="1146240"/>
            <a:chExt cx="7488720" cy="1904760"/>
          </a:xfrm>
        </p:grpSpPr>
        <p:pic>
          <p:nvPicPr>
            <p:cNvPr id="82" name="Picture 1" descr=""/>
            <p:cNvPicPr/>
            <p:nvPr/>
          </p:nvPicPr>
          <p:blipFill>
            <a:blip r:embed="rId11"/>
            <a:stretch/>
          </p:blipFill>
          <p:spPr>
            <a:xfrm>
              <a:off x="389160" y="1265760"/>
              <a:ext cx="7470360" cy="1785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3" name="TextBox 8"/>
            <p:cNvSpPr/>
            <p:nvPr/>
          </p:nvSpPr>
          <p:spPr>
            <a:xfrm>
              <a:off x="370800" y="1146240"/>
              <a:ext cx="260280" cy="3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GB" sz="2400" spc="-1" strike="noStrike">
                <a:latin typeface="Arial"/>
              </a:endParaRPr>
            </a:p>
          </p:txBody>
        </p:sp>
        <p:sp>
          <p:nvSpPr>
            <p:cNvPr id="84" name="TextBox 8"/>
            <p:cNvSpPr/>
            <p:nvPr/>
          </p:nvSpPr>
          <p:spPr>
            <a:xfrm>
              <a:off x="4168800" y="1146240"/>
              <a:ext cx="260280" cy="3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9800" rIns="19800" tIns="10080" bIns="1008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</a:t>
              </a:r>
              <a:endParaRPr b="0" lang="en-GB" sz="2400" spc="-1" strike="noStrike">
                <a:latin typeface="Arial"/>
              </a:endParaRPr>
            </a:p>
          </p:txBody>
        </p:sp>
      </p:grpSp>
      <p:sp>
        <p:nvSpPr>
          <p:cNvPr id="85" name="Straight Connector 33"/>
          <p:cNvSpPr/>
          <p:nvPr/>
        </p:nvSpPr>
        <p:spPr>
          <a:xfrm flipH="1">
            <a:off x="7122960" y="7175160"/>
            <a:ext cx="24120" cy="21744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Oval 43"/>
          <p:cNvSpPr/>
          <p:nvPr/>
        </p:nvSpPr>
        <p:spPr>
          <a:xfrm>
            <a:off x="1261800" y="4958640"/>
            <a:ext cx="737640" cy="298080"/>
          </a:xfrm>
          <a:prstGeom prst="ellipse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Oval 68"/>
          <p:cNvSpPr/>
          <p:nvPr/>
        </p:nvSpPr>
        <p:spPr>
          <a:xfrm>
            <a:off x="4938480" y="4973760"/>
            <a:ext cx="737640" cy="298080"/>
          </a:xfrm>
          <a:prstGeom prst="ellipse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4117</TotalTime>
  <Application>LibreOffice/7.3.7.2$Linux_X86_64 LibreOffice_project/30$Build-2</Application>
  <AppVersion>15.0000</AppVersion>
  <Words>12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2023-09-14T16:32:35Z</dcterms:created>
  <dc:creator/>
  <dc:description/>
  <dc:language>en-GB</dc:language>
  <cp:lastModifiedBy/>
  <dcterms:modified xsi:type="dcterms:W3CDTF">2024-06-18T17:47:59Z</dcterms:modified>
  <cp:revision>143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