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8280400" cy="91805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6FCF11C-2B12-4B0F-A1A1-CCED3DEE0236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1973160" y="812880"/>
            <a:ext cx="3612240" cy="400752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BBACF9-4E77-4C8F-A2B8-1895A0930A6F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842375-A589-4029-BD00-8B1EBB75BD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74516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4929120"/>
            <a:ext cx="74516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B2F0FC-77BD-4898-A87A-4BBE5D64AE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148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4929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4929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2F6D10-AD17-4C91-BCF0-1C3000AE73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23990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148120"/>
            <a:ext cx="23990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148120"/>
            <a:ext cx="23990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4929120"/>
            <a:ext cx="23990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4929120"/>
            <a:ext cx="23990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4929120"/>
            <a:ext cx="23990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41F415-0D83-4377-BA91-27F6A5CBF7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148120"/>
            <a:ext cx="7451640" cy="53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1EECE2-CE7F-4934-95AF-DF405C7A7C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7451640" cy="53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001E77-CEE4-4CAE-BFFE-C31748A5CF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3636360" cy="53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148120"/>
            <a:ext cx="3636360" cy="53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8CA978-6C8C-4884-9E41-4BAA044FC2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934B75-A363-4537-8E80-477EE9864B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4000" y="366120"/>
            <a:ext cx="7451640" cy="710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8EB441-C68A-4CBD-81BF-9D8E1D7A4E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148120"/>
            <a:ext cx="3636360" cy="53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4929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DDF32B-1FDD-4F03-80AE-876AF51AA9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3636360" cy="53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148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4929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51FA3B-7B6C-4D9B-8BFC-09092793FA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148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4929120"/>
            <a:ext cx="74516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9558D1-A217-46FE-B3BD-4E001F66F8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831760" y="8362440"/>
            <a:ext cx="2612520" cy="61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31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31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31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936760" y="8362440"/>
            <a:ext cx="1917000" cy="61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31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C162D2-3104-4220-BB1A-A5DFA668EED1}" type="slidenum">
              <a:rPr b="0" lang="en-GB" sz="31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GB" sz="31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14000" y="8362440"/>
            <a:ext cx="1917000" cy="61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148120"/>
            <a:ext cx="7451640" cy="53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"/>
          <p:cNvGrpSpPr/>
          <p:nvPr/>
        </p:nvGrpSpPr>
        <p:grpSpPr>
          <a:xfrm>
            <a:off x="4260600" y="6174720"/>
            <a:ext cx="3745800" cy="2507040"/>
            <a:chOff x="4260600" y="6174720"/>
            <a:chExt cx="3745800" cy="2507040"/>
          </a:xfrm>
        </p:grpSpPr>
        <p:grpSp>
          <p:nvGrpSpPr>
            <p:cNvPr id="48" name="Group 1"/>
            <p:cNvGrpSpPr/>
            <p:nvPr/>
          </p:nvGrpSpPr>
          <p:grpSpPr>
            <a:xfrm>
              <a:off x="4260600" y="6174720"/>
              <a:ext cx="3745800" cy="2507040"/>
              <a:chOff x="4260600" y="6174720"/>
              <a:chExt cx="3745800" cy="2507040"/>
            </a:xfrm>
          </p:grpSpPr>
          <p:grpSp>
            <p:nvGrpSpPr>
              <p:cNvPr id="49" name="Group 1"/>
              <p:cNvGrpSpPr/>
              <p:nvPr/>
            </p:nvGrpSpPr>
            <p:grpSpPr>
              <a:xfrm>
                <a:off x="4260600" y="6516360"/>
                <a:ext cx="1819080" cy="1776960"/>
                <a:chOff x="4260600" y="6516360"/>
                <a:chExt cx="1819080" cy="1776960"/>
              </a:xfrm>
            </p:grpSpPr>
            <p:pic>
              <p:nvPicPr>
                <p:cNvPr id="50" name="Picture 12" descr=""/>
                <p:cNvPicPr/>
                <p:nvPr/>
              </p:nvPicPr>
              <p:blipFill>
                <a:blip r:embed="rId1"/>
                <a:srcRect l="15547" t="4623" r="25382" b="4994"/>
                <a:stretch/>
              </p:blipFill>
              <p:spPr>
                <a:xfrm>
                  <a:off x="4260600" y="6516360"/>
                  <a:ext cx="1819080" cy="177696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51" name="Oval 17"/>
                <p:cNvSpPr/>
                <p:nvPr/>
              </p:nvSpPr>
              <p:spPr>
                <a:xfrm>
                  <a:off x="4326840" y="6551640"/>
                  <a:ext cx="1688040" cy="170352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2" name="Group 18"/>
              <p:cNvGrpSpPr/>
              <p:nvPr/>
            </p:nvGrpSpPr>
            <p:grpSpPr>
              <a:xfrm>
                <a:off x="6213600" y="6551640"/>
                <a:ext cx="1792800" cy="1741680"/>
                <a:chOff x="6213600" y="6551640"/>
                <a:chExt cx="1792800" cy="1741680"/>
              </a:xfrm>
            </p:grpSpPr>
            <p:pic>
              <p:nvPicPr>
                <p:cNvPr id="53" name="Picture 13" descr=""/>
                <p:cNvPicPr/>
                <p:nvPr/>
              </p:nvPicPr>
              <p:blipFill>
                <a:blip r:embed="rId2"/>
                <a:srcRect l="8329" t="5239" r="21543" b="4379"/>
                <a:stretch/>
              </p:blipFill>
              <p:spPr>
                <a:xfrm>
                  <a:off x="6213600" y="6551640"/>
                  <a:ext cx="1792800" cy="174168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54" name="Oval 25"/>
                <p:cNvSpPr/>
                <p:nvPr/>
              </p:nvSpPr>
              <p:spPr>
                <a:xfrm>
                  <a:off x="6252840" y="6551640"/>
                  <a:ext cx="1702440" cy="1713960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55" name="TextBox 8"/>
              <p:cNvSpPr/>
              <p:nvPr/>
            </p:nvSpPr>
            <p:spPr>
              <a:xfrm>
                <a:off x="5507280" y="6174720"/>
                <a:ext cx="1335240" cy="253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19800" rIns="19800" tIns="10080" bIns="1008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53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Running Time</a:t>
                </a:r>
                <a:endParaRPr b="0" lang="en-GB" sz="1530" spc="-1" strike="noStrike">
                  <a:latin typeface="Arial"/>
                </a:endParaRPr>
              </a:p>
            </p:txBody>
          </p:sp>
          <p:sp>
            <p:nvSpPr>
              <p:cNvPr id="56" name="TextBox 8"/>
              <p:cNvSpPr/>
              <p:nvPr/>
            </p:nvSpPr>
            <p:spPr>
              <a:xfrm>
                <a:off x="5052960" y="8254800"/>
                <a:ext cx="225720" cy="163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19800" rIns="19800" tIns="10080" bIns="1008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939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12h</a:t>
                </a:r>
                <a:endParaRPr b="0" lang="en-GB" sz="939" spc="-1" strike="noStrike">
                  <a:latin typeface="Arial"/>
                </a:endParaRPr>
              </a:p>
            </p:txBody>
          </p:sp>
          <p:sp>
            <p:nvSpPr>
              <p:cNvPr id="57" name="TextBox 13"/>
              <p:cNvSpPr/>
              <p:nvPr/>
            </p:nvSpPr>
            <p:spPr>
              <a:xfrm>
                <a:off x="7023600" y="8254800"/>
                <a:ext cx="270000" cy="163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19800" rIns="19800" tIns="10080" bIns="1008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939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190s</a:t>
                </a:r>
                <a:endParaRPr b="0" lang="en-GB" sz="939" spc="-1" strike="noStrike">
                  <a:latin typeface="Arial"/>
                </a:endParaRPr>
              </a:p>
            </p:txBody>
          </p:sp>
          <p:pic>
            <p:nvPicPr>
              <p:cNvPr id="58" name="Picture 23" descr=""/>
              <p:cNvPicPr/>
              <p:nvPr/>
            </p:nvPicPr>
            <p:blipFill>
              <a:blip r:embed="rId3"/>
              <a:srcRect l="52769" t="17019" r="0" b="71332"/>
              <a:stretch/>
            </p:blipFill>
            <p:spPr>
              <a:xfrm>
                <a:off x="4357080" y="8489880"/>
                <a:ext cx="1317960" cy="191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9" name="Picture 24" descr=""/>
              <p:cNvPicPr/>
              <p:nvPr/>
            </p:nvPicPr>
            <p:blipFill>
              <a:blip r:embed="rId4"/>
              <a:srcRect l="52769" t="28346" r="0" b="63940"/>
              <a:stretch/>
            </p:blipFill>
            <p:spPr>
              <a:xfrm>
                <a:off x="4938480" y="8547480"/>
                <a:ext cx="1317960" cy="124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0" name="Picture 25" descr=""/>
              <p:cNvPicPr/>
              <p:nvPr/>
            </p:nvPicPr>
            <p:blipFill>
              <a:blip r:embed="rId5"/>
              <a:srcRect l="53002" t="54180" r="-236" b="38106"/>
              <a:stretch/>
            </p:blipFill>
            <p:spPr>
              <a:xfrm>
                <a:off x="6509520" y="8547120"/>
                <a:ext cx="1317960" cy="124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1" name="Picture 26" descr=""/>
              <p:cNvPicPr/>
              <p:nvPr/>
            </p:nvPicPr>
            <p:blipFill>
              <a:blip r:embed="rId6"/>
              <a:srcRect l="51358" t="71298" r="18340" b="20926"/>
              <a:stretch/>
            </p:blipFill>
            <p:spPr>
              <a:xfrm>
                <a:off x="7131240" y="8542800"/>
                <a:ext cx="843120" cy="126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2" name="Picture 27" descr=""/>
              <p:cNvPicPr/>
              <p:nvPr/>
            </p:nvPicPr>
            <p:blipFill>
              <a:blip r:embed="rId7"/>
              <a:srcRect l="57073" t="44556" r="0" b="46509"/>
              <a:stretch/>
            </p:blipFill>
            <p:spPr>
              <a:xfrm>
                <a:off x="5818320" y="8525520"/>
                <a:ext cx="779760" cy="151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3" name="Straight Connector 28"/>
              <p:cNvSpPr/>
              <p:nvPr/>
            </p:nvSpPr>
            <p:spPr>
              <a:xfrm flipH="1">
                <a:off x="7117560" y="7176600"/>
                <a:ext cx="5400" cy="21600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Straight Connector 30"/>
              <p:cNvSpPr/>
              <p:nvPr/>
            </p:nvSpPr>
            <p:spPr>
              <a:xfrm flipH="1">
                <a:off x="7114680" y="7176600"/>
                <a:ext cx="12600" cy="21672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Straight Connector 31"/>
              <p:cNvSpPr/>
              <p:nvPr/>
            </p:nvSpPr>
            <p:spPr>
              <a:xfrm flipH="1">
                <a:off x="7119720" y="7176600"/>
                <a:ext cx="12960" cy="21672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Straight Connector 32"/>
              <p:cNvSpPr/>
              <p:nvPr/>
            </p:nvSpPr>
            <p:spPr>
              <a:xfrm flipH="1">
                <a:off x="7123320" y="7176600"/>
                <a:ext cx="12960" cy="21672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" name="Straight Connector 33"/>
              <p:cNvSpPr/>
              <p:nvPr/>
            </p:nvSpPr>
            <p:spPr>
              <a:xfrm flipH="1">
                <a:off x="7114680" y="7176600"/>
                <a:ext cx="12600" cy="21672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8" name="Oval 1"/>
            <p:cNvSpPr/>
            <p:nvPr/>
          </p:nvSpPr>
          <p:spPr>
            <a:xfrm>
              <a:off x="5104080" y="6944040"/>
              <a:ext cx="143640" cy="4766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Straight Connector 4"/>
            <p:cNvSpPr/>
            <p:nvPr/>
          </p:nvSpPr>
          <p:spPr>
            <a:xfrm flipV="1">
              <a:off x="5172480" y="6555960"/>
              <a:ext cx="1748520" cy="387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Straight Connector 4"/>
            <p:cNvSpPr/>
            <p:nvPr/>
          </p:nvSpPr>
          <p:spPr>
            <a:xfrm>
              <a:off x="5172480" y="7430040"/>
              <a:ext cx="1425960" cy="71244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1" name="Picture 4" descr=""/>
          <p:cNvPicPr/>
          <p:nvPr/>
        </p:nvPicPr>
        <p:blipFill>
          <a:blip r:embed="rId8"/>
          <a:srcRect l="27184" t="0" r="25732" b="91926"/>
          <a:stretch/>
        </p:blipFill>
        <p:spPr>
          <a:xfrm>
            <a:off x="2328840" y="229320"/>
            <a:ext cx="3728160" cy="567360"/>
          </a:xfrm>
          <a:prstGeom prst="rect">
            <a:avLst/>
          </a:prstGeom>
          <a:ln w="0">
            <a:noFill/>
          </a:ln>
        </p:spPr>
      </p:pic>
      <p:grpSp>
        <p:nvGrpSpPr>
          <p:cNvPr id="72" name="Group 5"/>
          <p:cNvGrpSpPr/>
          <p:nvPr/>
        </p:nvGrpSpPr>
        <p:grpSpPr>
          <a:xfrm>
            <a:off x="344160" y="6104160"/>
            <a:ext cx="3768480" cy="2745000"/>
            <a:chOff x="344160" y="6104160"/>
            <a:chExt cx="3768480" cy="2745000"/>
          </a:xfrm>
        </p:grpSpPr>
        <p:pic>
          <p:nvPicPr>
            <p:cNvPr id="73" name="Picture 70" descr=""/>
            <p:cNvPicPr/>
            <p:nvPr/>
          </p:nvPicPr>
          <p:blipFill>
            <a:blip r:embed="rId9"/>
            <a:stretch/>
          </p:blipFill>
          <p:spPr>
            <a:xfrm>
              <a:off x="344160" y="6365880"/>
              <a:ext cx="3768480" cy="248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4" name="TextBox 8"/>
            <p:cNvSpPr/>
            <p:nvPr/>
          </p:nvSpPr>
          <p:spPr>
            <a:xfrm>
              <a:off x="1774080" y="6104160"/>
              <a:ext cx="1231560" cy="25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9800" rIns="19800" tIns="10080" bIns="100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53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Performance</a:t>
              </a:r>
              <a:endParaRPr b="0" lang="en-GB" sz="1530" spc="-1" strike="noStrike">
                <a:latin typeface="Arial"/>
              </a:endParaRPr>
            </a:p>
          </p:txBody>
        </p:sp>
      </p:grpSp>
      <p:grpSp>
        <p:nvGrpSpPr>
          <p:cNvPr id="75" name="Group 2"/>
          <p:cNvGrpSpPr/>
          <p:nvPr/>
        </p:nvGrpSpPr>
        <p:grpSpPr>
          <a:xfrm>
            <a:off x="370440" y="5583600"/>
            <a:ext cx="4023360" cy="385560"/>
            <a:chOff x="370440" y="5583600"/>
            <a:chExt cx="4023360" cy="385560"/>
          </a:xfrm>
        </p:grpSpPr>
        <p:sp>
          <p:nvSpPr>
            <p:cNvPr id="76" name="TextBox 8"/>
            <p:cNvSpPr/>
            <p:nvPr/>
          </p:nvSpPr>
          <p:spPr>
            <a:xfrm>
              <a:off x="370440" y="5583600"/>
              <a:ext cx="242640" cy="3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9800" rIns="19800" tIns="10080" bIns="100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77" name="TextBox 8"/>
            <p:cNvSpPr/>
            <p:nvPr/>
          </p:nvSpPr>
          <p:spPr>
            <a:xfrm>
              <a:off x="4168080" y="5583600"/>
              <a:ext cx="225720" cy="3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9800" rIns="19800" tIns="10080" bIns="100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</a:t>
              </a:r>
              <a:endParaRPr b="0" lang="en-GB" sz="2400" spc="-1" strike="noStrike">
                <a:latin typeface="Arial"/>
              </a:endParaRPr>
            </a:p>
          </p:txBody>
        </p:sp>
      </p:grpSp>
      <p:sp>
        <p:nvSpPr>
          <p:cNvPr id="78" name="Right Arrow 7"/>
          <p:cNvSpPr/>
          <p:nvPr/>
        </p:nvSpPr>
        <p:spPr>
          <a:xfrm rot="19933800">
            <a:off x="6734880" y="7341120"/>
            <a:ext cx="320400" cy="12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9" name="Group 6"/>
          <p:cNvGrpSpPr/>
          <p:nvPr/>
        </p:nvGrpSpPr>
        <p:grpSpPr>
          <a:xfrm>
            <a:off x="384840" y="3322800"/>
            <a:ext cx="7480440" cy="1904760"/>
            <a:chOff x="384840" y="3322800"/>
            <a:chExt cx="7480440" cy="1904760"/>
          </a:xfrm>
        </p:grpSpPr>
        <p:pic>
          <p:nvPicPr>
            <p:cNvPr id="80" name="Picture 3" descr=""/>
            <p:cNvPicPr/>
            <p:nvPr/>
          </p:nvPicPr>
          <p:blipFill>
            <a:blip r:embed="rId10"/>
            <a:stretch/>
          </p:blipFill>
          <p:spPr>
            <a:xfrm>
              <a:off x="414000" y="3406680"/>
              <a:ext cx="7451280" cy="1820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1" name="TextBox 8"/>
            <p:cNvSpPr/>
            <p:nvPr/>
          </p:nvSpPr>
          <p:spPr>
            <a:xfrm>
              <a:off x="384840" y="3325680"/>
              <a:ext cx="259560" cy="3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9800" rIns="19800" tIns="10080" bIns="100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82" name="TextBox 8"/>
            <p:cNvSpPr/>
            <p:nvPr/>
          </p:nvSpPr>
          <p:spPr>
            <a:xfrm>
              <a:off x="4141440" y="3322800"/>
              <a:ext cx="259560" cy="3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9800" rIns="19800" tIns="10080" bIns="100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endParaRPr b="0" lang="en-GB" sz="2400" spc="-1" strike="noStrike">
                <a:latin typeface="Arial"/>
              </a:endParaRPr>
            </a:p>
          </p:txBody>
        </p:sp>
      </p:grpSp>
      <p:grpSp>
        <p:nvGrpSpPr>
          <p:cNvPr id="83" name="Group 8"/>
          <p:cNvGrpSpPr/>
          <p:nvPr/>
        </p:nvGrpSpPr>
        <p:grpSpPr>
          <a:xfrm>
            <a:off x="370800" y="1146240"/>
            <a:ext cx="7488000" cy="1904040"/>
            <a:chOff x="370800" y="1146240"/>
            <a:chExt cx="7488000" cy="1904040"/>
          </a:xfrm>
        </p:grpSpPr>
        <p:pic>
          <p:nvPicPr>
            <p:cNvPr id="84" name="Picture 1" descr=""/>
            <p:cNvPicPr/>
            <p:nvPr/>
          </p:nvPicPr>
          <p:blipFill>
            <a:blip r:embed="rId11"/>
            <a:stretch/>
          </p:blipFill>
          <p:spPr>
            <a:xfrm>
              <a:off x="389160" y="1265760"/>
              <a:ext cx="7469640" cy="1784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5" name="TextBox 8"/>
            <p:cNvSpPr/>
            <p:nvPr/>
          </p:nvSpPr>
          <p:spPr>
            <a:xfrm>
              <a:off x="370800" y="1146240"/>
              <a:ext cx="259560" cy="3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9800" rIns="19800" tIns="10080" bIns="100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86" name="TextBox 8"/>
            <p:cNvSpPr/>
            <p:nvPr/>
          </p:nvSpPr>
          <p:spPr>
            <a:xfrm>
              <a:off x="4168800" y="1146240"/>
              <a:ext cx="259560" cy="3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9800" rIns="19800" tIns="10080" bIns="100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</a:t>
              </a:r>
              <a:endParaRPr b="0" lang="en-GB" sz="2400" spc="-1" strike="noStrike">
                <a:latin typeface="Arial"/>
              </a:endParaRPr>
            </a:p>
          </p:txBody>
        </p:sp>
      </p:grpSp>
      <p:sp>
        <p:nvSpPr>
          <p:cNvPr id="87" name="Straight Connector 33"/>
          <p:cNvSpPr/>
          <p:nvPr/>
        </p:nvSpPr>
        <p:spPr>
          <a:xfrm flipH="1">
            <a:off x="7122960" y="7175160"/>
            <a:ext cx="24120" cy="21744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Oval 43"/>
          <p:cNvSpPr/>
          <p:nvPr/>
        </p:nvSpPr>
        <p:spPr>
          <a:xfrm>
            <a:off x="1261800" y="4958640"/>
            <a:ext cx="736920" cy="297360"/>
          </a:xfrm>
          <a:prstGeom prst="ellipse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Oval 68"/>
          <p:cNvSpPr/>
          <p:nvPr/>
        </p:nvSpPr>
        <p:spPr>
          <a:xfrm>
            <a:off x="4938480" y="4973760"/>
            <a:ext cx="736920" cy="297360"/>
          </a:xfrm>
          <a:prstGeom prst="ellipse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4119</TotalTime>
  <Application>LibreOffice/7.3.7.2$Linux_X86_64 LibreOffice_project/30$Build-2</Application>
  <AppVersion>15.0000</AppVersion>
  <Words>12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2023-09-14T16:32:35Z</dcterms:created>
  <dc:creator/>
  <dc:description/>
  <dc:language>en-GB</dc:language>
  <cp:lastModifiedBy/>
  <dcterms:modified xsi:type="dcterms:W3CDTF">2024-10-15T11:36:46Z</dcterms:modified>
  <cp:revision>145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</vt:i4>
  </property>
</Properties>
</file>