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8054AE-2ACF-4794-84E5-D825FD619D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0E7C38-2652-4538-8545-D428E1E9A0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2065CC-91DD-4DC7-A3F2-614780D38E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16AA12-D6C6-4FB3-93B1-E5FED37BF5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871CEF-8D8D-4F48-A34D-BCBF7623B0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E7CB8F-E13D-4728-8FBB-CDCBFC677F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A324CD-257A-44AA-8CCB-453D91409F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3D0192-2B91-4C53-8EF9-35D74F6B61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65DD32-9739-470D-B179-3F529F7D3D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81399C-784E-41B7-A7E0-B8F5B6C3E8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227B4D-5E0F-43B1-BCDB-D82C0B7774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BFCD59-1A3B-44FA-85DE-F1E75F53F8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2572C2-011C-41B5-801C-A0C6360530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AB4D11-7EB9-4FB1-8AE1-D925E33BD6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4B70B6-1CBB-4750-82DA-AE99A96BBD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F1BD55-2509-4353-8BC4-2831472013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21B6B6-60EA-4F7E-BB1D-81576350B1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56D872-0EE7-4908-9CB2-1E0473281F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25460F-C4FF-48A3-A9E8-A4845CAF43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FD1AB2-75FF-4D95-BFB0-AA64327C9F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9488D3-8D09-48E8-9B17-10A973FF8D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F9786C-B0B9-4D0D-8E4E-01503A9661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61943E-E028-4D3E-839F-FA7E14031A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336AE6-104B-48F9-A48C-10FEE02F9C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8420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374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F21D90-3FC2-420E-8E35-748E39236575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374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</a:t>
            </a:r>
            <a:r>
              <a:rPr b="0" lang="en-GB" sz="4400" spc="-1" strike="noStrike">
                <a:latin typeface="Arial"/>
              </a:rPr>
              <a:t>ic</a:t>
            </a:r>
            <a:r>
              <a:rPr b="0" lang="en-GB" sz="4400" spc="-1" strike="noStrike">
                <a:latin typeface="Arial"/>
              </a:rPr>
              <a:t>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</a:t>
            </a:r>
            <a:r>
              <a:rPr b="0" lang="en-GB" sz="4400" spc="-1" strike="noStrike">
                <a:latin typeface="Arial"/>
              </a:rPr>
              <a:t>it </a:t>
            </a:r>
            <a:r>
              <a:rPr b="0" lang="en-GB" sz="4400" spc="-1" strike="noStrike">
                <a:latin typeface="Arial"/>
              </a:rPr>
              <a:t>th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titl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te</a:t>
            </a:r>
            <a:r>
              <a:rPr b="0" lang="en-GB" sz="4400" spc="-1" strike="noStrike">
                <a:latin typeface="Arial"/>
              </a:rPr>
              <a:t>xt </a:t>
            </a:r>
            <a:r>
              <a:rPr b="0" lang="en-GB" sz="4400" spc="-1" strike="noStrike">
                <a:latin typeface="Arial"/>
              </a:rPr>
              <a:t>fo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8420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374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03B87E-D7C4-4711-894B-F60AEBC1E740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374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</a:t>
            </a:r>
            <a:r>
              <a:rPr b="0" lang="en-GB" sz="4400" spc="-1" strike="noStrike">
                <a:latin typeface="Arial"/>
              </a:rPr>
              <a:t>ic</a:t>
            </a:r>
            <a:r>
              <a:rPr b="0" lang="en-GB" sz="4400" spc="-1" strike="noStrike">
                <a:latin typeface="Arial"/>
              </a:rPr>
              <a:t>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</a:t>
            </a:r>
            <a:r>
              <a:rPr b="0" lang="en-GB" sz="4400" spc="-1" strike="noStrike">
                <a:latin typeface="Arial"/>
              </a:rPr>
              <a:t>it </a:t>
            </a:r>
            <a:r>
              <a:rPr b="0" lang="en-GB" sz="4400" spc="-1" strike="noStrike">
                <a:latin typeface="Arial"/>
              </a:rPr>
              <a:t>th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titl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te</a:t>
            </a:r>
            <a:r>
              <a:rPr b="0" lang="en-GB" sz="4400" spc="-1" strike="noStrike">
                <a:latin typeface="Arial"/>
              </a:rPr>
              <a:t>xt </a:t>
            </a:r>
            <a:r>
              <a:rPr b="0" lang="en-GB" sz="4400" spc="-1" strike="noStrike">
                <a:latin typeface="Arial"/>
              </a:rPr>
              <a:t>fo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Table 81"/>
          <p:cNvGraphicFramePr/>
          <p:nvPr/>
        </p:nvGraphicFramePr>
        <p:xfrm>
          <a:off x="2196720" y="1341720"/>
          <a:ext cx="5803560" cy="2368800"/>
        </p:xfrm>
        <a:graphic>
          <a:graphicData uri="http://schemas.openxmlformats.org/drawingml/2006/table">
            <a:tbl>
              <a:tblPr/>
              <a:tblGrid>
                <a:gridCol w="824400"/>
                <a:gridCol w="899640"/>
                <a:gridCol w="626760"/>
                <a:gridCol w="370080"/>
                <a:gridCol w="406440"/>
                <a:gridCol w="405360"/>
                <a:gridCol w="474120"/>
                <a:gridCol w="406440"/>
                <a:gridCol w="404640"/>
                <a:gridCol w="463320"/>
                <a:gridCol w="522720"/>
              </a:tblGrid>
              <a:tr h="347400">
                <a:tc rowSpan="2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Based on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Method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Time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ARI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 Error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605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560">
                <a:tc rowSpan="2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1000" spc="-1" strike="noStrike">
                          <a:solidFill>
                            <a:srgbClr val="ff00ff"/>
                          </a:solidFill>
                          <a:latin typeface="Arial"/>
                          <a:ea typeface="DejaVu Sans"/>
                        </a:rPr>
                        <a:t>Sequence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CPE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 sec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0.50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0.95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0.92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0.22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0.08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0.11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0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TM Vec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89 sec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0.16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0.48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0.87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0.86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0.34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0.22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0.12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0.14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560">
                <a:tc rowSpan="3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000" spc="-1" strike="noStrike">
                          <a:solidFill>
                            <a:srgbClr val="0066ff"/>
                          </a:solidFill>
                          <a:latin typeface="Arial"/>
                          <a:ea typeface="DejaVu Sans"/>
                        </a:rPr>
                        <a:t>Structure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min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0.95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0.93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0.66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0.08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0.11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0.26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0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RMSD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 min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0.50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0.50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0.36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0.73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0.22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0.22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0.22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0.17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0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TM score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9.7 h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0.50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0.56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0.40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0.40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0.22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1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0.17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0.24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b="0" lang="en-GB" sz="7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0.24</a:t>
                      </a:r>
                      <a:endParaRPr b="0" lang="en-GB" sz="7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3" descr=""/>
          <p:cNvPicPr/>
          <p:nvPr/>
        </p:nvPicPr>
        <p:blipFill>
          <a:blip r:embed="rId1"/>
          <a:stretch/>
        </p:blipFill>
        <p:spPr>
          <a:xfrm>
            <a:off x="900000" y="473040"/>
            <a:ext cx="8647920" cy="474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Application>LibreOffice/7.3.7.2$Linux_X86_64 LibreOffice_project/30$Build-2</Application>
  <AppVersion>15.0000</AppVersion>
  <Words>74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2023-09-14T16:32:35Z</dcterms:created>
  <dc:creator/>
  <dc:description/>
  <dc:language>en-GB</dc:language>
  <cp:lastModifiedBy/>
  <dcterms:modified xsi:type="dcterms:W3CDTF">2024-06-04T14:22:48Z</dcterms:modified>
  <cp:revision>106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