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200900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86FB64-E70D-4842-91E4-2BEF3CA8D0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60000" y="541260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2029D-D2B5-41DD-9099-7DC4361A9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68064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D3EBF1-342D-477E-8C80-43F403615A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55132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74264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6000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55132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74264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CA37C-6AEB-44E0-B38C-2BF1ED9B5B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B047B-AEBB-41CA-9864-0AF7E25236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C48441-308F-4805-807A-D9A1E7EDEC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2CCED3-39D8-4F89-A826-FADC7D2290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6DCBE5-ABA3-4AB5-98DD-96910F1D42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402120"/>
            <a:ext cx="6480360" cy="78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C0DD0-E170-4B63-991C-58F40805D0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2F39B-D5BA-4035-941A-4AB2D7AD18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8064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701D56-D121-43C3-BD99-58C46A9291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1E4CE-ACE7-4DBD-A735-0A6531CB8B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462760" y="9182520"/>
            <a:ext cx="22726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56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5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56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162760" y="9182520"/>
            <a:ext cx="16678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56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73CE52-C112-49F5-B71C-186A58478DCC}" type="slidenum">
              <a:rPr b="0" lang="en-GB" sz="5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5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60000" y="9182520"/>
            <a:ext cx="16678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9" descr=""/>
          <p:cNvPicPr/>
          <p:nvPr/>
        </p:nvPicPr>
        <p:blipFill>
          <a:blip r:embed="rId1"/>
          <a:stretch/>
        </p:blipFill>
        <p:spPr>
          <a:xfrm>
            <a:off x="137160" y="661680"/>
            <a:ext cx="6939360" cy="370008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80" descr=""/>
          <p:cNvPicPr/>
          <p:nvPr/>
        </p:nvPicPr>
        <p:blipFill>
          <a:blip r:embed="rId2"/>
          <a:srcRect l="17974" t="0" r="31578" b="0"/>
          <a:stretch/>
        </p:blipFill>
        <p:spPr>
          <a:xfrm>
            <a:off x="269640" y="5196240"/>
            <a:ext cx="3195000" cy="337788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81" descr=""/>
          <p:cNvPicPr/>
          <p:nvPr/>
        </p:nvPicPr>
        <p:blipFill>
          <a:blip r:embed="rId3"/>
          <a:srcRect l="13419" t="0" r="35250" b="0"/>
          <a:stretch/>
        </p:blipFill>
        <p:spPr>
          <a:xfrm>
            <a:off x="3693960" y="5196240"/>
            <a:ext cx="3225600" cy="3377880"/>
          </a:xfrm>
          <a:prstGeom prst="rect">
            <a:avLst/>
          </a:prstGeom>
          <a:ln w="0">
            <a:noFill/>
          </a:ln>
        </p:spPr>
      </p:pic>
      <p:sp>
        <p:nvSpPr>
          <p:cNvPr id="44" name="Straight Connector 4"/>
          <p:cNvSpPr/>
          <p:nvPr/>
        </p:nvSpPr>
        <p:spPr>
          <a:xfrm flipV="1">
            <a:off x="1839600" y="5464800"/>
            <a:ext cx="2878920" cy="91548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4"/>
          <p:cNvSpPr/>
          <p:nvPr/>
        </p:nvSpPr>
        <p:spPr>
          <a:xfrm>
            <a:off x="1839600" y="6878520"/>
            <a:ext cx="2662920" cy="128016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Oval 17"/>
          <p:cNvSpPr/>
          <p:nvPr/>
        </p:nvSpPr>
        <p:spPr>
          <a:xfrm>
            <a:off x="358560" y="5430240"/>
            <a:ext cx="2970360" cy="292644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Oval 25"/>
          <p:cNvSpPr/>
          <p:nvPr/>
        </p:nvSpPr>
        <p:spPr>
          <a:xfrm>
            <a:off x="3813120" y="5384520"/>
            <a:ext cx="2995560" cy="2975760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57"/>
          <p:cNvSpPr/>
          <p:nvPr/>
        </p:nvSpPr>
        <p:spPr>
          <a:xfrm flipH="1">
            <a:off x="5310000" y="6571440"/>
            <a:ext cx="8640" cy="25452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57"/>
          <p:cNvSpPr/>
          <p:nvPr/>
        </p:nvSpPr>
        <p:spPr>
          <a:xfrm flipH="1">
            <a:off x="5310000" y="6571440"/>
            <a:ext cx="15480" cy="25452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Straight Connector 57"/>
          <p:cNvSpPr/>
          <p:nvPr/>
        </p:nvSpPr>
        <p:spPr>
          <a:xfrm flipH="1">
            <a:off x="5319360" y="6571440"/>
            <a:ext cx="15840" cy="25452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ight Arrow 32"/>
          <p:cNvSpPr/>
          <p:nvPr/>
        </p:nvSpPr>
        <p:spPr>
          <a:xfrm rot="19933800">
            <a:off x="4875840" y="6751800"/>
            <a:ext cx="355680" cy="16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66"/>
          <p:cNvGrpSpPr/>
          <p:nvPr/>
        </p:nvGrpSpPr>
        <p:grpSpPr>
          <a:xfrm>
            <a:off x="1370520" y="8947440"/>
            <a:ext cx="843840" cy="363960"/>
            <a:chOff x="1370520" y="8947440"/>
            <a:chExt cx="843840" cy="363960"/>
          </a:xfrm>
        </p:grpSpPr>
        <p:pic>
          <p:nvPicPr>
            <p:cNvPr id="53" name="Picture 67" descr=""/>
            <p:cNvPicPr/>
            <p:nvPr/>
          </p:nvPicPr>
          <p:blipFill>
            <a:blip r:embed="rId4"/>
            <a:stretch/>
          </p:blipFill>
          <p:spPr>
            <a:xfrm>
              <a:off x="1370520" y="9018360"/>
              <a:ext cx="275760" cy="24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TextBox 68"/>
            <p:cNvSpPr/>
            <p:nvPr/>
          </p:nvSpPr>
          <p:spPr>
            <a:xfrm>
              <a:off x="1576080" y="8947440"/>
              <a:ext cx="638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55" name="Group 69"/>
          <p:cNvGrpSpPr/>
          <p:nvPr/>
        </p:nvGrpSpPr>
        <p:grpSpPr>
          <a:xfrm>
            <a:off x="267480" y="8961840"/>
            <a:ext cx="856080" cy="363960"/>
            <a:chOff x="267480" y="8961840"/>
            <a:chExt cx="856080" cy="363960"/>
          </a:xfrm>
        </p:grpSpPr>
        <p:pic>
          <p:nvPicPr>
            <p:cNvPr id="56" name="Picture 70" descr=""/>
            <p:cNvPicPr/>
            <p:nvPr/>
          </p:nvPicPr>
          <p:blipFill>
            <a:blip r:embed="rId5"/>
            <a:stretch/>
          </p:blipFill>
          <p:spPr>
            <a:xfrm>
              <a:off x="267480" y="9037080"/>
              <a:ext cx="294840" cy="24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" name="TextBox 71"/>
            <p:cNvSpPr/>
            <p:nvPr/>
          </p:nvSpPr>
          <p:spPr>
            <a:xfrm>
              <a:off x="473040" y="8961840"/>
              <a:ext cx="650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CPE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58" name="Group 72"/>
          <p:cNvGrpSpPr/>
          <p:nvPr/>
        </p:nvGrpSpPr>
        <p:grpSpPr>
          <a:xfrm>
            <a:off x="4438800" y="9423000"/>
            <a:ext cx="2056320" cy="363960"/>
            <a:chOff x="4438800" y="9423000"/>
            <a:chExt cx="2056320" cy="363960"/>
          </a:xfrm>
        </p:grpSpPr>
        <p:pic>
          <p:nvPicPr>
            <p:cNvPr id="59" name="Picture 73" descr=""/>
            <p:cNvPicPr/>
            <p:nvPr/>
          </p:nvPicPr>
          <p:blipFill>
            <a:blip r:embed="rId6"/>
            <a:stretch/>
          </p:blipFill>
          <p:spPr>
            <a:xfrm>
              <a:off x="4438800" y="9474120"/>
              <a:ext cx="275760" cy="26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" name="TextBox 74"/>
            <p:cNvSpPr/>
            <p:nvPr/>
          </p:nvSpPr>
          <p:spPr>
            <a:xfrm>
              <a:off x="4663440" y="9423000"/>
              <a:ext cx="1831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YH(10Rotation)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61" name="Group 75"/>
          <p:cNvGrpSpPr/>
          <p:nvPr/>
        </p:nvGrpSpPr>
        <p:grpSpPr>
          <a:xfrm>
            <a:off x="2460960" y="8944560"/>
            <a:ext cx="1262880" cy="363960"/>
            <a:chOff x="2460960" y="8944560"/>
            <a:chExt cx="1262880" cy="363960"/>
          </a:xfrm>
        </p:grpSpPr>
        <p:pic>
          <p:nvPicPr>
            <p:cNvPr id="62" name="Picture 76" descr=""/>
            <p:cNvPicPr/>
            <p:nvPr/>
          </p:nvPicPr>
          <p:blipFill>
            <a:blip r:embed="rId7"/>
            <a:stretch/>
          </p:blipFill>
          <p:spPr>
            <a:xfrm>
              <a:off x="2460960" y="9028080"/>
              <a:ext cx="275760" cy="24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" name="TextBox 77"/>
            <p:cNvSpPr/>
            <p:nvPr/>
          </p:nvSpPr>
          <p:spPr>
            <a:xfrm>
              <a:off x="2742480" y="8944560"/>
              <a:ext cx="981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TM-Vec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64" name="Group 1"/>
          <p:cNvGrpSpPr/>
          <p:nvPr/>
        </p:nvGrpSpPr>
        <p:grpSpPr>
          <a:xfrm>
            <a:off x="3953880" y="8954280"/>
            <a:ext cx="1445760" cy="363960"/>
            <a:chOff x="3953880" y="8954280"/>
            <a:chExt cx="1445760" cy="363960"/>
          </a:xfrm>
        </p:grpSpPr>
        <p:pic>
          <p:nvPicPr>
            <p:cNvPr id="65" name="Picture 65" descr=""/>
            <p:cNvPicPr/>
            <p:nvPr/>
          </p:nvPicPr>
          <p:blipFill>
            <a:blip r:embed="rId8"/>
            <a:stretch/>
          </p:blipFill>
          <p:spPr>
            <a:xfrm>
              <a:off x="3953880" y="9028440"/>
              <a:ext cx="266400" cy="24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" name="TextBox 78"/>
            <p:cNvSpPr/>
            <p:nvPr/>
          </p:nvSpPr>
          <p:spPr>
            <a:xfrm>
              <a:off x="4226400" y="8954280"/>
              <a:ext cx="1173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GR-Align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67" name="Group 82"/>
          <p:cNvGrpSpPr/>
          <p:nvPr/>
        </p:nvGrpSpPr>
        <p:grpSpPr>
          <a:xfrm>
            <a:off x="1717200" y="9396000"/>
            <a:ext cx="2331720" cy="363960"/>
            <a:chOff x="1717200" y="9396000"/>
            <a:chExt cx="2331720" cy="363960"/>
          </a:xfrm>
        </p:grpSpPr>
        <p:pic>
          <p:nvPicPr>
            <p:cNvPr id="68" name="Picture 83" descr=""/>
            <p:cNvPicPr/>
            <p:nvPr/>
          </p:nvPicPr>
          <p:blipFill>
            <a:blip r:embed="rId9"/>
            <a:stretch/>
          </p:blipFill>
          <p:spPr>
            <a:xfrm>
              <a:off x="1717200" y="9475560"/>
              <a:ext cx="266400" cy="237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" name="TextBox 84"/>
            <p:cNvSpPr/>
            <p:nvPr/>
          </p:nvSpPr>
          <p:spPr>
            <a:xfrm>
              <a:off x="1964520" y="9396000"/>
              <a:ext cx="2084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YH(2500Rotation)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70" name="Group 85"/>
          <p:cNvGrpSpPr/>
          <p:nvPr/>
        </p:nvGrpSpPr>
        <p:grpSpPr>
          <a:xfrm>
            <a:off x="267480" y="9410040"/>
            <a:ext cx="1117080" cy="363960"/>
            <a:chOff x="267480" y="9410040"/>
            <a:chExt cx="1117080" cy="363960"/>
          </a:xfrm>
        </p:grpSpPr>
        <p:pic>
          <p:nvPicPr>
            <p:cNvPr id="71" name="Picture 86" descr=""/>
            <p:cNvPicPr/>
            <p:nvPr/>
          </p:nvPicPr>
          <p:blipFill>
            <a:blip r:embed="rId10"/>
            <a:stretch/>
          </p:blipFill>
          <p:spPr>
            <a:xfrm>
              <a:off x="267480" y="9475560"/>
              <a:ext cx="275760" cy="237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2" name="TextBox 87"/>
            <p:cNvSpPr/>
            <p:nvPr/>
          </p:nvSpPr>
          <p:spPr>
            <a:xfrm>
              <a:off x="531360" y="9410040"/>
              <a:ext cx="853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RMSD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73" name="Group 88"/>
          <p:cNvGrpSpPr/>
          <p:nvPr/>
        </p:nvGrpSpPr>
        <p:grpSpPr>
          <a:xfrm>
            <a:off x="5618520" y="8933400"/>
            <a:ext cx="1482120" cy="363960"/>
            <a:chOff x="5618520" y="8933400"/>
            <a:chExt cx="1482120" cy="363960"/>
          </a:xfrm>
        </p:grpSpPr>
        <p:pic>
          <p:nvPicPr>
            <p:cNvPr id="74" name="Picture 89" descr=""/>
            <p:cNvPicPr/>
            <p:nvPr/>
          </p:nvPicPr>
          <p:blipFill>
            <a:blip r:embed="rId11"/>
            <a:stretch/>
          </p:blipFill>
          <p:spPr>
            <a:xfrm>
              <a:off x="5618520" y="9020160"/>
              <a:ext cx="266400" cy="237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TextBox 90"/>
            <p:cNvSpPr/>
            <p:nvPr/>
          </p:nvSpPr>
          <p:spPr>
            <a:xfrm>
              <a:off x="5878800" y="8933400"/>
              <a:ext cx="1221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TM-Score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76" name="TextBox 8"/>
          <p:cNvSpPr/>
          <p:nvPr/>
        </p:nvSpPr>
        <p:spPr>
          <a:xfrm>
            <a:off x="1643040" y="8372520"/>
            <a:ext cx="5097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12h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7" name="TextBox 13"/>
          <p:cNvSpPr/>
          <p:nvPr/>
        </p:nvSpPr>
        <p:spPr>
          <a:xfrm>
            <a:off x="5064480" y="8384400"/>
            <a:ext cx="639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TextBox 8"/>
          <p:cNvSpPr/>
          <p:nvPr/>
        </p:nvSpPr>
        <p:spPr>
          <a:xfrm>
            <a:off x="2640600" y="5056200"/>
            <a:ext cx="17611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Running Time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9" name="TextBox 8"/>
          <p:cNvSpPr/>
          <p:nvPr/>
        </p:nvSpPr>
        <p:spPr>
          <a:xfrm>
            <a:off x="237960" y="4760280"/>
            <a:ext cx="32796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0" name="TextBox 8"/>
          <p:cNvSpPr/>
          <p:nvPr/>
        </p:nvSpPr>
        <p:spPr>
          <a:xfrm>
            <a:off x="238680" y="100800"/>
            <a:ext cx="32796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5640" rIns="35640" tIns="17640" bIns="1764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Application>LibreOffice/7.3.7.2$Linux_X86_64 LibreOffice_project/30$Build-2</Application>
  <AppVersion>15.0000</AppVersion>
  <Words>23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2023-09-14T16:32:35Z</dcterms:created>
  <dc:creator/>
  <dc:description/>
  <dc:language>en-GB</dc:language>
  <cp:lastModifiedBy/>
  <dcterms:modified xsi:type="dcterms:W3CDTF">2024-09-24T16:56:56Z</dcterms:modified>
  <cp:revision>145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2</vt:i4>
  </property>
</Properties>
</file>