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1520488" cy="13679488"/>
  <p:notesSz cx="6669088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FCF"/>
    <a:srgbClr val="FF8000"/>
    <a:srgbClr val="7092BE"/>
    <a:srgbClr val="EE9A00"/>
    <a:srgbClr val="FF00FF"/>
    <a:srgbClr val="8B8B00"/>
    <a:srgbClr val="0404FF"/>
    <a:srgbClr val="FF0000"/>
    <a:srgbClr val="912CEE"/>
    <a:srgbClr val="00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8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4895ED-48D0-4B9D-91A7-A4696D101D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03FF0C-B79A-47E9-BA2E-C7B7050921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1E7B82-C203-4779-AACA-7289C49A219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08132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8628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7600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08132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8628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AEEDD-193B-420B-BD8F-678E97B60E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8" y="2238752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10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42" indent="0" algn="ctr">
              <a:buNone/>
              <a:defRPr sz="2520"/>
            </a:lvl2pPr>
            <a:lvl3pPr marL="1152086" indent="0" algn="ctr">
              <a:buNone/>
              <a:defRPr sz="2268"/>
            </a:lvl3pPr>
            <a:lvl4pPr marL="1728128" indent="0" algn="ctr">
              <a:buNone/>
              <a:defRPr sz="2016"/>
            </a:lvl4pPr>
            <a:lvl5pPr marL="2304170" indent="0" algn="ctr">
              <a:buNone/>
              <a:defRPr sz="2016"/>
            </a:lvl5pPr>
            <a:lvl6pPr marL="2880212" indent="0" algn="ctr">
              <a:buNone/>
              <a:defRPr sz="2016"/>
            </a:lvl6pPr>
            <a:lvl7pPr marL="3456255" indent="0" algn="ctr">
              <a:buNone/>
              <a:defRPr sz="2016"/>
            </a:lvl7pPr>
            <a:lvl8pPr marL="4032298" indent="0" algn="ctr">
              <a:buNone/>
              <a:defRPr sz="2016"/>
            </a:lvl8pPr>
            <a:lvl9pPr marL="4608340" indent="0" algn="ctr">
              <a:buNone/>
              <a:defRPr sz="20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295316-9DEA-4A12-8A5A-A3B5A50BE1C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0A6047-442D-47D8-BD14-CC2B1CDE35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60C92E-8537-4B69-B406-8419B2769C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904885-532F-4B34-AFDF-C796E699E5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4000" y="2238840"/>
            <a:ext cx="9791640" cy="220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2B124C-164D-4029-A597-E0B69B33F2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857F70-5FCD-43AE-A6A0-65AFE18E12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5AAFF5-EA12-406B-95F5-8C630D394C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17E5F-DEC2-4F2D-AC68-F6190104FB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4401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816000" y="12678841"/>
            <a:ext cx="3887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136361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fi-FI" sz="151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55A762-BCB4-43F7-860B-612B1E3D17C0}" type="slidenum">
              <a:rPr lang="fi-FI" sz="151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51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92000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76000" y="3200761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25" lvl="1" indent="-324009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6" lvl="2" indent="-288009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49" lvl="3" indent="-216006">
              <a:lnSpc>
                <a:spcPct val="90000"/>
              </a:lnSpc>
              <a:spcBef>
                <a:spcPts val="5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61" lvl="4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3" lvl="5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86" lvl="6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26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957" indent="-384718" algn="l" defTabSz="914426" rtl="0" eaLnBrk="1" latinLnBrk="0" hangingPunct="1">
        <a:lnSpc>
          <a:spcPct val="90000"/>
        </a:lnSpc>
        <a:spcBef>
          <a:spcPts val="1683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5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8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1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4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7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4862757" y="3627753"/>
            <a:ext cx="144255" cy="1598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pSp>
        <p:nvGrpSpPr>
          <p:cNvPr id="94" name="Group 93"/>
          <p:cNvGrpSpPr/>
          <p:nvPr/>
        </p:nvGrpSpPr>
        <p:grpSpPr>
          <a:xfrm>
            <a:off x="6019270" y="534322"/>
            <a:ext cx="5501219" cy="3349004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(1w68)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(2uw1)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276405" y="7713849"/>
            <a:ext cx="5385841" cy="2897866"/>
            <a:chOff x="0" y="-1"/>
            <a:chExt cx="10795848" cy="621030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0777326" cy="6210301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100871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41156" y="3925361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90156" y="5279273"/>
            <a:ext cx="163643" cy="3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3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6134453" y="394629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69345" y="4348053"/>
            <a:ext cx="5292901" cy="2788508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1490156" y="395267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2140088" y="7438145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6662561" y="233014"/>
            <a:ext cx="2918948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12022"/>
              </p:ext>
            </p:extLst>
          </p:nvPr>
        </p:nvGraphicFramePr>
        <p:xfrm>
          <a:off x="159321" y="491401"/>
          <a:ext cx="5299481" cy="340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081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897686">
                  <a:extLst>
                    <a:ext uri="{9D8B030D-6E8A-4147-A177-3AD203B41FA5}">
                      <a16:colId xmlns:a16="http://schemas.microsoft.com/office/drawing/2014/main" val="2165103473"/>
                    </a:ext>
                  </a:extLst>
                </a:gridCol>
                <a:gridCol w="1307714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Pfam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</a:t>
                      </a:r>
                      <a:r>
                        <a:rPr lang="fi-FI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00210</a:t>
                      </a:r>
                      <a:endParaRPr lang="fi-FI" sz="12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fi-FI" sz="12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fi-FI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a.25.1.1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Ferritins</a:t>
                      </a:r>
                      <a:endParaRPr lang="fi-FI" sz="1500" dirty="0" smtClean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fi-FI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02915 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70325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1tokA</a:t>
                      </a:r>
                      <a:endParaRPr lang="fi-FI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05138 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PaaA</a:t>
                      </a:r>
                      <a:r>
                        <a:rPr lang="fi-FI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PaaC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368956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02332 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Phenol</a:t>
                      </a:r>
                      <a:r>
                        <a:rPr lang="fi-FI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hydrox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a.25.1.2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Ribo</a:t>
                      </a:r>
                      <a:endParaRPr lang="en-US" sz="1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nucleotide reductase-like</a:t>
                      </a:r>
                      <a:endParaRPr lang="fi-FI" sz="15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03405 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  <a:r>
                        <a:rPr lang="fi-FI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00268 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Ribonuc</a:t>
                      </a:r>
                      <a:r>
                        <a:rPr lang="fi-FI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fi-FI" sz="11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</a:t>
                      </a:r>
                      <a:endParaRPr lang="fi-FI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</a:tbl>
          </a:graphicData>
        </a:graphic>
      </p:graphicFrame>
      <p:pic>
        <p:nvPicPr>
          <p:cNvPr id="234" name="Picture 233"/>
          <p:cNvPicPr/>
          <p:nvPr/>
        </p:nvPicPr>
        <p:blipFill rotWithShape="1">
          <a:blip r:embed="rId12"/>
          <a:srcRect l="16746" t="3336" r="16548" b="3826"/>
          <a:stretch/>
        </p:blipFill>
        <p:spPr>
          <a:xfrm rot="9002067">
            <a:off x="6375323" y="4684217"/>
            <a:ext cx="2467185" cy="2273747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34"/>
          <p:cNvPicPr/>
          <p:nvPr/>
        </p:nvPicPr>
        <p:blipFill rotWithShape="1">
          <a:blip r:embed="rId13"/>
          <a:srcRect l="35260" t="3423" r="35127" b="3460"/>
          <a:stretch/>
        </p:blipFill>
        <p:spPr>
          <a:xfrm rot="16200000">
            <a:off x="6628640" y="7685898"/>
            <a:ext cx="1695171" cy="2769909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8328"/>
              </p:ext>
            </p:extLst>
          </p:nvPr>
        </p:nvGraphicFramePr>
        <p:xfrm>
          <a:off x="8934479" y="5879130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7" name="Freeform 236"/>
          <p:cNvSpPr/>
          <p:nvPr/>
        </p:nvSpPr>
        <p:spPr>
          <a:xfrm>
            <a:off x="4691644" y="1937286"/>
            <a:ext cx="144527" cy="1415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541"/>
              </p:ext>
            </p:extLst>
          </p:nvPr>
        </p:nvGraphicFramePr>
        <p:xfrm>
          <a:off x="8923689" y="8661738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9" name="Rectangle 156"/>
          <p:cNvSpPr>
            <a:spLocks noChangeArrowheads="1"/>
          </p:cNvSpPr>
          <p:nvPr/>
        </p:nvSpPr>
        <p:spPr bwMode="auto">
          <a:xfrm>
            <a:off x="6156228" y="7248299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0" name="Rectangle 156"/>
          <p:cNvSpPr>
            <a:spLocks noChangeArrowheads="1"/>
          </p:cNvSpPr>
          <p:nvPr/>
        </p:nvSpPr>
        <p:spPr bwMode="auto">
          <a:xfrm>
            <a:off x="49330" y="700155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1" name="Picture 240"/>
          <p:cNvPicPr/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15" t="3436" r="9291" b="4420"/>
          <a:stretch/>
        </p:blipFill>
        <p:spPr>
          <a:xfrm rot="7988130">
            <a:off x="6252339" y="10148263"/>
            <a:ext cx="4135819" cy="2705403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10256"/>
              </p:ext>
            </p:extLst>
          </p:nvPr>
        </p:nvGraphicFramePr>
        <p:xfrm>
          <a:off x="9020053" y="12624005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grpSp>
        <p:nvGrpSpPr>
          <p:cNvPr id="245" name="Group 244"/>
          <p:cNvGrpSpPr/>
          <p:nvPr/>
        </p:nvGrpSpPr>
        <p:grpSpPr>
          <a:xfrm>
            <a:off x="216549" y="10719548"/>
            <a:ext cx="5743968" cy="2857738"/>
            <a:chOff x="92691" y="7522734"/>
            <a:chExt cx="11489713" cy="5299796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" t="6115" r="1090" b="7477"/>
            <a:stretch/>
          </p:blipFill>
          <p:spPr>
            <a:xfrm>
              <a:off x="223205" y="7529560"/>
              <a:ext cx="11113477" cy="5292970"/>
            </a:xfrm>
            <a:prstGeom prst="rect">
              <a:avLst/>
            </a:prstGeom>
          </p:spPr>
        </p:pic>
        <p:sp>
          <p:nvSpPr>
            <p:cNvPr id="247" name="Straight Connector 246"/>
            <p:cNvSpPr/>
            <p:nvPr/>
          </p:nvSpPr>
          <p:spPr>
            <a:xfrm flipH="1">
              <a:off x="4614180" y="9767711"/>
              <a:ext cx="0" cy="990603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eform 247"/>
            <p:cNvSpPr/>
            <p:nvPr/>
          </p:nvSpPr>
          <p:spPr>
            <a:xfrm>
              <a:off x="11300117" y="855334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Freeform 248"/>
            <p:cNvSpPr/>
            <p:nvPr/>
          </p:nvSpPr>
          <p:spPr>
            <a:xfrm>
              <a:off x="11382178" y="88815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 249"/>
            <p:cNvSpPr/>
            <p:nvPr/>
          </p:nvSpPr>
          <p:spPr>
            <a:xfrm>
              <a:off x="10010577" y="86002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Freeform 250"/>
            <p:cNvSpPr/>
            <p:nvPr/>
          </p:nvSpPr>
          <p:spPr>
            <a:xfrm>
              <a:off x="8615529" y="980771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Freeform 251"/>
            <p:cNvSpPr/>
            <p:nvPr/>
          </p:nvSpPr>
          <p:spPr>
            <a:xfrm>
              <a:off x="8117297" y="1004804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Freeform 252"/>
            <p:cNvSpPr/>
            <p:nvPr/>
          </p:nvSpPr>
          <p:spPr>
            <a:xfrm>
              <a:off x="8164189" y="1030595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Freeform 253"/>
            <p:cNvSpPr/>
            <p:nvPr/>
          </p:nvSpPr>
          <p:spPr>
            <a:xfrm>
              <a:off x="7771470" y="10475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Freeform 254"/>
            <p:cNvSpPr/>
            <p:nvPr/>
          </p:nvSpPr>
          <p:spPr>
            <a:xfrm>
              <a:off x="8433826" y="108569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Freeform 255"/>
            <p:cNvSpPr/>
            <p:nvPr/>
          </p:nvSpPr>
          <p:spPr>
            <a:xfrm>
              <a:off x="7706995" y="1111484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Freeform 256"/>
            <p:cNvSpPr/>
            <p:nvPr/>
          </p:nvSpPr>
          <p:spPr>
            <a:xfrm>
              <a:off x="7384607" y="1135516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Freeform 257"/>
            <p:cNvSpPr/>
            <p:nvPr/>
          </p:nvSpPr>
          <p:spPr>
            <a:xfrm>
              <a:off x="6921545" y="1180650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Freeform 258"/>
            <p:cNvSpPr/>
            <p:nvPr/>
          </p:nvSpPr>
          <p:spPr>
            <a:xfrm>
              <a:off x="8005931" y="1236335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Freeform 259"/>
            <p:cNvSpPr/>
            <p:nvPr/>
          </p:nvSpPr>
          <p:spPr>
            <a:xfrm>
              <a:off x="6487791" y="120409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Freeform 260"/>
            <p:cNvSpPr/>
            <p:nvPr/>
          </p:nvSpPr>
          <p:spPr>
            <a:xfrm>
              <a:off x="6786729" y="9121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Freeform 261"/>
            <p:cNvSpPr/>
            <p:nvPr/>
          </p:nvSpPr>
          <p:spPr>
            <a:xfrm>
              <a:off x="6745697" y="881713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Freeform 262"/>
            <p:cNvSpPr/>
            <p:nvPr/>
          </p:nvSpPr>
          <p:spPr>
            <a:xfrm>
              <a:off x="4582628" y="796237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Freeform 263"/>
            <p:cNvSpPr/>
            <p:nvPr/>
          </p:nvSpPr>
          <p:spPr>
            <a:xfrm>
              <a:off x="4014059" y="1258126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Freeform 264"/>
            <p:cNvSpPr/>
            <p:nvPr/>
          </p:nvSpPr>
          <p:spPr>
            <a:xfrm>
              <a:off x="4131289" y="1190719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Freeform 265"/>
            <p:cNvSpPr/>
            <p:nvPr/>
          </p:nvSpPr>
          <p:spPr>
            <a:xfrm>
              <a:off x="3005876" y="1261057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Freeform 266"/>
            <p:cNvSpPr/>
            <p:nvPr/>
          </p:nvSpPr>
          <p:spPr>
            <a:xfrm>
              <a:off x="3427904" y="118544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Freeform 267"/>
            <p:cNvSpPr/>
            <p:nvPr/>
          </p:nvSpPr>
          <p:spPr>
            <a:xfrm>
              <a:off x="2771414" y="1221785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Freeform 268"/>
            <p:cNvSpPr/>
            <p:nvPr/>
          </p:nvSpPr>
          <p:spPr>
            <a:xfrm>
              <a:off x="1358788" y="124933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Freeform 269"/>
            <p:cNvSpPr/>
            <p:nvPr/>
          </p:nvSpPr>
          <p:spPr>
            <a:xfrm>
              <a:off x="1903905" y="12176822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 270"/>
            <p:cNvSpPr/>
            <p:nvPr/>
          </p:nvSpPr>
          <p:spPr>
            <a:xfrm>
              <a:off x="1739781" y="1187201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 271"/>
            <p:cNvSpPr/>
            <p:nvPr/>
          </p:nvSpPr>
          <p:spPr>
            <a:xfrm>
              <a:off x="2595565" y="1169030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 272"/>
            <p:cNvSpPr/>
            <p:nvPr/>
          </p:nvSpPr>
          <p:spPr>
            <a:xfrm>
              <a:off x="2747965" y="1124482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 273"/>
            <p:cNvSpPr/>
            <p:nvPr/>
          </p:nvSpPr>
          <p:spPr>
            <a:xfrm>
              <a:off x="1089149" y="1123896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 274"/>
            <p:cNvSpPr/>
            <p:nvPr/>
          </p:nvSpPr>
          <p:spPr>
            <a:xfrm>
              <a:off x="1347058" y="115320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Freeform 275"/>
            <p:cNvSpPr/>
            <p:nvPr/>
          </p:nvSpPr>
          <p:spPr>
            <a:xfrm>
              <a:off x="1903907" y="1120966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Freeform 276"/>
            <p:cNvSpPr/>
            <p:nvPr/>
          </p:nvSpPr>
          <p:spPr>
            <a:xfrm>
              <a:off x="122002" y="1108070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Freeform 277"/>
            <p:cNvSpPr/>
            <p:nvPr/>
          </p:nvSpPr>
          <p:spPr>
            <a:xfrm>
              <a:off x="274402" y="107583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 278"/>
            <p:cNvSpPr/>
            <p:nvPr/>
          </p:nvSpPr>
          <p:spPr>
            <a:xfrm>
              <a:off x="655403" y="1055902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Freeform 279"/>
            <p:cNvSpPr/>
            <p:nvPr/>
          </p:nvSpPr>
          <p:spPr>
            <a:xfrm>
              <a:off x="772633" y="103773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Freeform 280"/>
            <p:cNvSpPr/>
            <p:nvPr/>
          </p:nvSpPr>
          <p:spPr>
            <a:xfrm>
              <a:off x="297848" y="1023663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 281"/>
            <p:cNvSpPr/>
            <p:nvPr/>
          </p:nvSpPr>
          <p:spPr>
            <a:xfrm>
              <a:off x="221646" y="100021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 282"/>
            <p:cNvSpPr/>
            <p:nvPr/>
          </p:nvSpPr>
          <p:spPr>
            <a:xfrm>
              <a:off x="92691" y="97677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 283"/>
            <p:cNvSpPr/>
            <p:nvPr/>
          </p:nvSpPr>
          <p:spPr>
            <a:xfrm>
              <a:off x="391631" y="95566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284"/>
            <p:cNvSpPr/>
            <p:nvPr/>
          </p:nvSpPr>
          <p:spPr>
            <a:xfrm>
              <a:off x="338876" y="920500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 285"/>
            <p:cNvSpPr/>
            <p:nvPr/>
          </p:nvSpPr>
          <p:spPr>
            <a:xfrm>
              <a:off x="596786" y="898812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 286"/>
            <p:cNvSpPr/>
            <p:nvPr/>
          </p:nvSpPr>
          <p:spPr>
            <a:xfrm>
              <a:off x="1030541" y="931637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 287"/>
            <p:cNvSpPr/>
            <p:nvPr/>
          </p:nvSpPr>
          <p:spPr>
            <a:xfrm>
              <a:off x="1294307" y="979115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 288"/>
            <p:cNvSpPr/>
            <p:nvPr/>
          </p:nvSpPr>
          <p:spPr>
            <a:xfrm>
              <a:off x="1522909" y="94746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 289"/>
            <p:cNvSpPr/>
            <p:nvPr/>
          </p:nvSpPr>
          <p:spPr>
            <a:xfrm>
              <a:off x="1575665" y="87712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 290"/>
            <p:cNvSpPr/>
            <p:nvPr/>
          </p:nvSpPr>
          <p:spPr>
            <a:xfrm>
              <a:off x="2132509" y="848402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 291"/>
            <p:cNvSpPr/>
            <p:nvPr/>
          </p:nvSpPr>
          <p:spPr>
            <a:xfrm>
              <a:off x="2232155" y="77923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 292"/>
            <p:cNvSpPr/>
            <p:nvPr/>
          </p:nvSpPr>
          <p:spPr>
            <a:xfrm>
              <a:off x="1944940" y="75227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 293"/>
            <p:cNvSpPr/>
            <p:nvPr/>
          </p:nvSpPr>
          <p:spPr>
            <a:xfrm>
              <a:off x="3117248" y="78158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 294"/>
            <p:cNvSpPr/>
            <p:nvPr/>
          </p:nvSpPr>
          <p:spPr>
            <a:xfrm>
              <a:off x="3269649" y="807372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 295"/>
            <p:cNvSpPr/>
            <p:nvPr/>
          </p:nvSpPr>
          <p:spPr>
            <a:xfrm>
              <a:off x="3211031" y="87536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296"/>
            <p:cNvSpPr/>
            <p:nvPr/>
          </p:nvSpPr>
          <p:spPr>
            <a:xfrm>
              <a:off x="3803044" y="846644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8" name="Rectangle 156"/>
          <p:cNvSpPr>
            <a:spLocks noChangeArrowheads="1"/>
          </p:cNvSpPr>
          <p:nvPr/>
        </p:nvSpPr>
        <p:spPr bwMode="auto">
          <a:xfrm>
            <a:off x="6255872" y="10689035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Rectangle 156"/>
          <p:cNvSpPr>
            <a:spLocks noChangeArrowheads="1"/>
          </p:cNvSpPr>
          <p:nvPr/>
        </p:nvSpPr>
        <p:spPr bwMode="auto">
          <a:xfrm>
            <a:off x="78635" y="10618123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Rectangle 153"/>
          <p:cNvSpPr>
            <a:spLocks noChangeArrowheads="1"/>
          </p:cNvSpPr>
          <p:nvPr/>
        </p:nvSpPr>
        <p:spPr bwMode="auto">
          <a:xfrm>
            <a:off x="2187681" y="10400368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0199096" y="6717329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 flipV="1">
            <a:off x="8880254" y="6717329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10158061" y="9489846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 flipV="1">
            <a:off x="8839219" y="9489846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0257706" y="13475702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 flipV="1">
            <a:off x="8938864" y="13475702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153"/>
          <p:cNvSpPr>
            <a:spLocks noChangeArrowheads="1"/>
          </p:cNvSpPr>
          <p:nvPr/>
        </p:nvSpPr>
        <p:spPr bwMode="auto">
          <a:xfrm>
            <a:off x="7190835" y="7432003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153"/>
          <p:cNvSpPr>
            <a:spLocks noChangeArrowheads="1"/>
          </p:cNvSpPr>
          <p:nvPr/>
        </p:nvSpPr>
        <p:spPr bwMode="auto">
          <a:xfrm>
            <a:off x="7041033" y="406990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0" name="Rectangle 153"/>
          <p:cNvSpPr>
            <a:spLocks noChangeArrowheads="1"/>
          </p:cNvSpPr>
          <p:nvPr/>
        </p:nvSpPr>
        <p:spPr bwMode="auto">
          <a:xfrm>
            <a:off x="7663805" y="10572547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3039</TotalTime>
  <Words>90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Choopanian, Peyman</dc:creator>
  <dc:description/>
  <cp:lastModifiedBy>Choopanian, Peyman</cp:lastModifiedBy>
  <cp:revision>62</cp:revision>
  <cp:lastPrinted>2024-10-11T11:29:36Z</cp:lastPrinted>
  <dcterms:created xsi:type="dcterms:W3CDTF">2024-01-24T09:45:23Z</dcterms:created>
  <dcterms:modified xsi:type="dcterms:W3CDTF">2024-10-11T12:04:12Z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4</vt:i4>
  </property>
</Properties>
</file>