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/>
    <p:restoredTop sz="94669"/>
  </p:normalViewPr>
  <p:slideViewPr>
    <p:cSldViewPr snapToGrid="0">
      <p:cViewPr varScale="1">
        <p:scale>
          <a:sx n="150" d="100"/>
          <a:sy n="150" d="100"/>
        </p:scale>
        <p:origin x="212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C0945-D6AD-514E-90F6-E97BE7CBDEFB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6F41C-2113-894B-8C57-B26F796F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6F41C-2113-894B-8C57-B26F796FCE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95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67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34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011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624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684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673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34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701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10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61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313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BC1BBEA-FA2D-1BB8-C185-E69391051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0635" y="441486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n 5">
            <a:extLst>
              <a:ext uri="{FF2B5EF4-FFF2-40B4-BE49-F238E27FC236}">
                <a16:creationId xmlns:a16="http://schemas.microsoft.com/office/drawing/2014/main" id="{81B40D36-D642-1AF7-DFCC-5585FFDD6FE6}"/>
              </a:ext>
            </a:extLst>
          </p:cNvPr>
          <p:cNvSpPr/>
          <p:nvPr/>
        </p:nvSpPr>
        <p:spPr>
          <a:xfrm>
            <a:off x="209982" y="2058527"/>
            <a:ext cx="1388225" cy="170567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3D protein Data set, 6990 protein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7B88E7F-2AF5-CB8F-3C5C-97870B4E3C4B}"/>
              </a:ext>
            </a:extLst>
          </p:cNvPr>
          <p:cNvGrpSpPr/>
          <p:nvPr/>
        </p:nvGrpSpPr>
        <p:grpSpPr>
          <a:xfrm>
            <a:off x="3974003" y="4044949"/>
            <a:ext cx="1297365" cy="1465967"/>
            <a:chOff x="3468415" y="446690"/>
            <a:chExt cx="2328040" cy="257503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5D9DC3E-31EF-B40B-B1FF-E0F125448214}"/>
                </a:ext>
              </a:extLst>
            </p:cNvPr>
            <p:cNvSpPr/>
            <p:nvPr/>
          </p:nvSpPr>
          <p:spPr>
            <a:xfrm>
              <a:off x="4193629" y="77776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389531-FC5E-2018-AD35-F0AB8DF7FB55}"/>
                </a:ext>
              </a:extLst>
            </p:cNvPr>
            <p:cNvSpPr/>
            <p:nvPr/>
          </p:nvSpPr>
          <p:spPr>
            <a:xfrm>
              <a:off x="4577256" y="1500784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7D1F4B4-22B7-C063-3711-B0912AD9B083}"/>
                </a:ext>
              </a:extLst>
            </p:cNvPr>
            <p:cNvSpPr/>
            <p:nvPr/>
          </p:nvSpPr>
          <p:spPr>
            <a:xfrm>
              <a:off x="5080188" y="66740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CF32AF-91E4-9C72-087E-6EE3B26A068C}"/>
                </a:ext>
              </a:extLst>
            </p:cNvPr>
            <p:cNvSpPr/>
            <p:nvPr/>
          </p:nvSpPr>
          <p:spPr>
            <a:xfrm>
              <a:off x="3980813" y="1755521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FCC6EA-243A-D287-E0D3-A9FE89212AEE}"/>
                </a:ext>
              </a:extLst>
            </p:cNvPr>
            <p:cNvSpPr/>
            <p:nvPr/>
          </p:nvSpPr>
          <p:spPr>
            <a:xfrm>
              <a:off x="3468415" y="44669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D31A640-14A2-030A-3DA6-3B70BFB278BC}"/>
                </a:ext>
              </a:extLst>
            </p:cNvPr>
            <p:cNvSpPr/>
            <p:nvPr/>
          </p:nvSpPr>
          <p:spPr>
            <a:xfrm>
              <a:off x="5224773" y="218075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39F563-C0AA-C6A7-920D-6241B7F057F4}"/>
                </a:ext>
              </a:extLst>
            </p:cNvPr>
            <p:cNvSpPr/>
            <p:nvPr/>
          </p:nvSpPr>
          <p:spPr>
            <a:xfrm>
              <a:off x="4351284" y="243095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699C7F8-E003-5809-C8D3-2BB3975619CD}"/>
                </a:ext>
              </a:extLst>
            </p:cNvPr>
            <p:cNvSpPr/>
            <p:nvPr/>
          </p:nvSpPr>
          <p:spPr>
            <a:xfrm>
              <a:off x="5586249" y="121284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4922CBB-482A-A5C3-520A-B20B035D0E1F}"/>
                </a:ext>
              </a:extLst>
            </p:cNvPr>
            <p:cNvSpPr/>
            <p:nvPr/>
          </p:nvSpPr>
          <p:spPr>
            <a:xfrm>
              <a:off x="5080189" y="2801008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84348B-9673-B1BF-5EAB-E554D9EA26CB}"/>
                </a:ext>
              </a:extLst>
            </p:cNvPr>
            <p:cNvSpPr/>
            <p:nvPr/>
          </p:nvSpPr>
          <p:spPr>
            <a:xfrm>
              <a:off x="3626872" y="1381013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10FB13-D4EA-3047-6DE9-E74B6D81E4D8}"/>
                </a:ext>
              </a:extLst>
            </p:cNvPr>
            <p:cNvCxnSpPr>
              <a:cxnSpLocks/>
            </p:cNvCxnSpPr>
            <p:nvPr/>
          </p:nvCxnSpPr>
          <p:spPr>
            <a:xfrm>
              <a:off x="3658347" y="572024"/>
              <a:ext cx="545792" cy="253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CDD6A6D-78D0-B218-CCCF-76004ECF36C6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3752940" y="1472075"/>
              <a:ext cx="824316" cy="139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4D058F-3DD4-70AC-8A6E-CF9D03E2DBEA}"/>
                </a:ext>
              </a:extLst>
            </p:cNvPr>
            <p:cNvCxnSpPr>
              <a:cxnSpLocks/>
              <a:stCxn id="26" idx="5"/>
              <a:endCxn id="14" idx="1"/>
            </p:cNvCxnSpPr>
            <p:nvPr/>
          </p:nvCxnSpPr>
          <p:spPr>
            <a:xfrm>
              <a:off x="3806294" y="1569407"/>
              <a:ext cx="205303" cy="21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D9C23D-B639-5044-AA6E-F4C28134654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4329854" y="923104"/>
              <a:ext cx="352505" cy="57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5B1765B-D186-8F80-43DE-B8CCC72D61C2}"/>
                </a:ext>
              </a:extLst>
            </p:cNvPr>
            <p:cNvCxnSpPr>
              <a:cxnSpLocks/>
              <a:endCxn id="17" idx="5"/>
            </p:cNvCxnSpPr>
            <p:nvPr/>
          </p:nvCxnSpPr>
          <p:spPr>
            <a:xfrm>
              <a:off x="4120048" y="1920800"/>
              <a:ext cx="410658" cy="698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259A452-D2C3-CE5D-AC8C-D9AC0CC37E5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741265" y="1663340"/>
              <a:ext cx="514292" cy="549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90625E-B155-FF7B-F8C8-C09C78855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6319" y="1624343"/>
              <a:ext cx="442941" cy="178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110611F-1472-81B9-9EFA-21FACC3CA3AF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329107" y="777766"/>
              <a:ext cx="751081" cy="113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297A68E-32A4-8643-9FE2-3DD72F4681A7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5205156" y="834272"/>
              <a:ext cx="411877" cy="410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5D5FA9-0F43-5C43-4186-784DD8D30262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4718159" y="1323206"/>
              <a:ext cx="868090" cy="26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224F90E-65E7-1769-ABD1-C1768ACA0C4A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V="1">
              <a:off x="3778861" y="966160"/>
              <a:ext cx="445552" cy="470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60C9057-EE50-1EF0-0603-8DC5DD46F07F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4420731" y="2291115"/>
              <a:ext cx="804042" cy="247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B27530-EE8B-289A-1B6C-0DE85D1A2528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5404195" y="1361716"/>
              <a:ext cx="287157" cy="851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5712769E-B247-BA97-5058-99E3CAD94C67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4450190" y="2565972"/>
              <a:ext cx="660783" cy="26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94B1DE9E-EB01-356D-7BA5-602E358DF2C3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 flipH="1">
              <a:off x="5259611" y="2345465"/>
              <a:ext cx="87791" cy="48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B5E63984-E737-E4AA-EFC1-B60C7311BFCB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4456387" y="1654355"/>
              <a:ext cx="203432" cy="77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997643A9-6335-0F05-B9A3-FE33D7F782FB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4756678" y="784036"/>
              <a:ext cx="445869" cy="749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D3EE54E7-44C5-5885-BF41-932F4DD5292B}"/>
                </a:ext>
              </a:extLst>
            </p:cNvPr>
            <p:cNvCxnSpPr>
              <a:cxnSpLocks/>
              <a:stCxn id="15" idx="4"/>
              <a:endCxn id="26" idx="4"/>
            </p:cNvCxnSpPr>
            <p:nvPr/>
          </p:nvCxnSpPr>
          <p:spPr>
            <a:xfrm>
              <a:off x="3573518" y="667407"/>
              <a:ext cx="158457" cy="934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39" name="Table 1038">
            <a:extLst>
              <a:ext uri="{FF2B5EF4-FFF2-40B4-BE49-F238E27FC236}">
                <a16:creationId xmlns:a16="http://schemas.microsoft.com/office/drawing/2014/main" id="{7455C359-2B2D-5BFE-61E0-C40D66246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91779"/>
              </p:ext>
            </p:extLst>
          </p:nvPr>
        </p:nvGraphicFramePr>
        <p:xfrm>
          <a:off x="9989059" y="4515893"/>
          <a:ext cx="2005898" cy="534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35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416544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20951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7861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197861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33898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9353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b="1" dirty="0">
                          <a:effectLst/>
                        </a:rPr>
                        <a:t>Descriptor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C</a:t>
                      </a:r>
                      <a:r>
                        <a:rPr lang="en-US" sz="800" baseline="-25000" dirty="0">
                          <a:effectLst/>
                        </a:rPr>
                        <a:t>P</a:t>
                      </a:r>
                      <a:r>
                        <a:rPr lang="en-US" sz="800" dirty="0">
                          <a:effectLst/>
                        </a:rPr>
                        <a:t>-C</a:t>
                      </a:r>
                      <a:r>
                        <a:rPr lang="en-US" sz="800" baseline="-25000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S</a:t>
                      </a:r>
                      <a:r>
                        <a:rPr lang="en-US" sz="800" baseline="-25000" dirty="0">
                          <a:effectLst/>
                        </a:rPr>
                        <a:t>P</a:t>
                      </a:r>
                      <a:r>
                        <a:rPr lang="en-US" sz="800" dirty="0">
                          <a:effectLst/>
                        </a:rPr>
                        <a:t>-I</a:t>
                      </a:r>
                      <a:r>
                        <a:rPr lang="en-US" sz="800" baseline="-25000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241130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b="1" dirty="0">
                          <a:effectLst/>
                        </a:rPr>
                        <a:t>Frequency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C7B3A0A9-E9B6-E23E-7D47-E3703B724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231387"/>
              </p:ext>
            </p:extLst>
          </p:nvPr>
        </p:nvGraphicFramePr>
        <p:xfrm>
          <a:off x="9587713" y="2463229"/>
          <a:ext cx="2075556" cy="50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14">
                  <a:extLst>
                    <a:ext uri="{9D8B030D-6E8A-4147-A177-3AD203B41FA5}">
                      <a16:colId xmlns:a16="http://schemas.microsoft.com/office/drawing/2014/main" val="745685324"/>
                    </a:ext>
                  </a:extLst>
                </a:gridCol>
                <a:gridCol w="398723">
                  <a:extLst>
                    <a:ext uri="{9D8B030D-6E8A-4147-A177-3AD203B41FA5}">
                      <a16:colId xmlns:a16="http://schemas.microsoft.com/office/drawing/2014/main" val="603565953"/>
                    </a:ext>
                  </a:extLst>
                </a:gridCol>
                <a:gridCol w="217141">
                  <a:extLst>
                    <a:ext uri="{9D8B030D-6E8A-4147-A177-3AD203B41FA5}">
                      <a16:colId xmlns:a16="http://schemas.microsoft.com/office/drawing/2014/main" val="317253989"/>
                    </a:ext>
                  </a:extLst>
                </a:gridCol>
                <a:gridCol w="217141">
                  <a:extLst>
                    <a:ext uri="{9D8B030D-6E8A-4147-A177-3AD203B41FA5}">
                      <a16:colId xmlns:a16="http://schemas.microsoft.com/office/drawing/2014/main" val="4153724925"/>
                    </a:ext>
                  </a:extLst>
                </a:gridCol>
                <a:gridCol w="255965">
                  <a:extLst>
                    <a:ext uri="{9D8B030D-6E8A-4147-A177-3AD203B41FA5}">
                      <a16:colId xmlns:a16="http://schemas.microsoft.com/office/drawing/2014/main" val="1478609608"/>
                    </a:ext>
                  </a:extLst>
                </a:gridCol>
                <a:gridCol w="344372">
                  <a:extLst>
                    <a:ext uri="{9D8B030D-6E8A-4147-A177-3AD203B41FA5}">
                      <a16:colId xmlns:a16="http://schemas.microsoft.com/office/drawing/2014/main" val="2677875435"/>
                    </a:ext>
                  </a:extLst>
                </a:gridCol>
              </a:tblGrid>
              <a:tr h="3106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b="1" dirty="0">
                          <a:effectLst/>
                        </a:rPr>
                        <a:t>Descriptor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C</a:t>
                      </a:r>
                      <a:r>
                        <a:rPr lang="en-US" sz="800" baseline="-25000" dirty="0">
                          <a:effectLst/>
                        </a:rPr>
                        <a:t>P</a:t>
                      </a:r>
                      <a:r>
                        <a:rPr lang="en-US" sz="800" dirty="0">
                          <a:effectLst/>
                        </a:rPr>
                        <a:t>-C</a:t>
                      </a:r>
                      <a:r>
                        <a:rPr lang="en-US" sz="800" baseline="-25000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>
                          <a:effectLst/>
                        </a:rPr>
                        <a:t>S</a:t>
                      </a:r>
                      <a:r>
                        <a:rPr lang="en-US" sz="800" baseline="-25000">
                          <a:effectLst/>
                        </a:rPr>
                        <a:t>P</a:t>
                      </a:r>
                      <a:r>
                        <a:rPr lang="en-US" sz="800">
                          <a:effectLst/>
                        </a:rPr>
                        <a:t>-I</a:t>
                      </a:r>
                      <a:r>
                        <a:rPr lang="en-US" sz="800" baseline="-25000">
                          <a:effectLst/>
                        </a:rPr>
                        <a:t>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00578"/>
                  </a:ext>
                </a:extLst>
              </a:tr>
              <a:tr h="196086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b="1" dirty="0">
                          <a:effectLst/>
                        </a:rPr>
                        <a:t>Energy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-2.5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634446"/>
                  </a:ext>
                </a:extLst>
              </a:tr>
            </a:tbl>
          </a:graphicData>
        </a:graphic>
      </p:graphicFrame>
      <p:sp>
        <p:nvSpPr>
          <p:cNvPr id="1041" name="TextBox 1040">
            <a:extLst>
              <a:ext uri="{FF2B5EF4-FFF2-40B4-BE49-F238E27FC236}">
                <a16:creationId xmlns:a16="http://schemas.microsoft.com/office/drawing/2014/main" id="{2F0B3FD4-F067-138C-D93F-1D51DE4155F5}"/>
              </a:ext>
            </a:extLst>
          </p:cNvPr>
          <p:cNvSpPr txBox="1"/>
          <p:nvPr/>
        </p:nvSpPr>
        <p:spPr>
          <a:xfrm>
            <a:off x="458697" y="744602"/>
            <a:ext cx="118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KBP</a:t>
            </a:r>
          </a:p>
        </p:txBody>
      </p:sp>
      <p:cxnSp>
        <p:nvCxnSpPr>
          <p:cNvPr id="1043" name="Curved Connector 1042">
            <a:extLst>
              <a:ext uri="{FF2B5EF4-FFF2-40B4-BE49-F238E27FC236}">
                <a16:creationId xmlns:a16="http://schemas.microsoft.com/office/drawing/2014/main" id="{10B304D4-9E55-3A3C-749D-38B7F4CAA8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4450" y="1563692"/>
            <a:ext cx="359640" cy="60327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9" name="Picture 2">
            <a:extLst>
              <a:ext uri="{FF2B5EF4-FFF2-40B4-BE49-F238E27FC236}">
                <a16:creationId xmlns:a16="http://schemas.microsoft.com/office/drawing/2014/main" id="{066AD947-B015-039E-39BA-87D2CA3F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03088" y="2058527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">
            <a:extLst>
              <a:ext uri="{FF2B5EF4-FFF2-40B4-BE49-F238E27FC236}">
                <a16:creationId xmlns:a16="http://schemas.microsoft.com/office/drawing/2014/main" id="{4A9B0E36-2F6F-56C4-1DA9-9727DC3DB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8012" y="3802873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4CD2DD41-D17C-7925-9140-7528CB5CE614}"/>
              </a:ext>
            </a:extLst>
          </p:cNvPr>
          <p:cNvGrpSpPr/>
          <p:nvPr/>
        </p:nvGrpSpPr>
        <p:grpSpPr>
          <a:xfrm>
            <a:off x="3656293" y="2189718"/>
            <a:ext cx="1297365" cy="1465967"/>
            <a:chOff x="3468415" y="446690"/>
            <a:chExt cx="2328040" cy="2575035"/>
          </a:xfrm>
        </p:grpSpPr>
        <p:sp>
          <p:nvSpPr>
            <p:cNvPr id="1052" name="Oval 1051">
              <a:extLst>
                <a:ext uri="{FF2B5EF4-FFF2-40B4-BE49-F238E27FC236}">
                  <a16:creationId xmlns:a16="http://schemas.microsoft.com/office/drawing/2014/main" id="{FCBDDDA7-DF00-F9EB-976F-B10840675DCE}"/>
                </a:ext>
              </a:extLst>
            </p:cNvPr>
            <p:cNvSpPr/>
            <p:nvPr/>
          </p:nvSpPr>
          <p:spPr>
            <a:xfrm>
              <a:off x="4193629" y="77776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8B956A29-565F-3B80-5FD9-9DF6B89CC780}"/>
                </a:ext>
              </a:extLst>
            </p:cNvPr>
            <p:cNvSpPr/>
            <p:nvPr/>
          </p:nvSpPr>
          <p:spPr>
            <a:xfrm>
              <a:off x="4577256" y="1500784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591FD488-60FF-4F70-3805-08F9DBC888D3}"/>
                </a:ext>
              </a:extLst>
            </p:cNvPr>
            <p:cNvSpPr/>
            <p:nvPr/>
          </p:nvSpPr>
          <p:spPr>
            <a:xfrm>
              <a:off x="5080188" y="66740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CA5E6B1E-4CB5-C455-DEA9-4F43150925F4}"/>
                </a:ext>
              </a:extLst>
            </p:cNvPr>
            <p:cNvSpPr/>
            <p:nvPr/>
          </p:nvSpPr>
          <p:spPr>
            <a:xfrm>
              <a:off x="3980813" y="1755521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55F1032F-69C0-53E1-4134-5EA6B4E27C04}"/>
                </a:ext>
              </a:extLst>
            </p:cNvPr>
            <p:cNvSpPr/>
            <p:nvPr/>
          </p:nvSpPr>
          <p:spPr>
            <a:xfrm>
              <a:off x="3468415" y="44669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585653EE-7935-DCA2-7AC5-2F4A1EB30645}"/>
                </a:ext>
              </a:extLst>
            </p:cNvPr>
            <p:cNvSpPr/>
            <p:nvPr/>
          </p:nvSpPr>
          <p:spPr>
            <a:xfrm>
              <a:off x="5224773" y="218075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BC23494E-1358-7D55-E355-BC9FCFB065A3}"/>
                </a:ext>
              </a:extLst>
            </p:cNvPr>
            <p:cNvSpPr/>
            <p:nvPr/>
          </p:nvSpPr>
          <p:spPr>
            <a:xfrm>
              <a:off x="4351284" y="243095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E179881B-3CDB-891E-9E84-BD7486CE16E7}"/>
                </a:ext>
              </a:extLst>
            </p:cNvPr>
            <p:cNvSpPr/>
            <p:nvPr/>
          </p:nvSpPr>
          <p:spPr>
            <a:xfrm>
              <a:off x="5586249" y="121284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3EC5172F-A66B-0599-EBE5-63586B02A323}"/>
                </a:ext>
              </a:extLst>
            </p:cNvPr>
            <p:cNvSpPr/>
            <p:nvPr/>
          </p:nvSpPr>
          <p:spPr>
            <a:xfrm>
              <a:off x="5080189" y="2801008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1A81D068-3FCE-989D-B26A-1849EE98E280}"/>
                </a:ext>
              </a:extLst>
            </p:cNvPr>
            <p:cNvSpPr/>
            <p:nvPr/>
          </p:nvSpPr>
          <p:spPr>
            <a:xfrm>
              <a:off x="3626872" y="1381013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B23A495A-6464-7D4D-0593-C55D662B8161}"/>
                </a:ext>
              </a:extLst>
            </p:cNvPr>
            <p:cNvCxnSpPr>
              <a:cxnSpLocks/>
            </p:cNvCxnSpPr>
            <p:nvPr/>
          </p:nvCxnSpPr>
          <p:spPr>
            <a:xfrm>
              <a:off x="3658347" y="572024"/>
              <a:ext cx="545792" cy="253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492C727C-641E-1851-044E-CA72800846EA}"/>
                </a:ext>
              </a:extLst>
            </p:cNvPr>
            <p:cNvCxnSpPr>
              <a:cxnSpLocks/>
              <a:endCxn id="1053" idx="2"/>
            </p:cNvCxnSpPr>
            <p:nvPr/>
          </p:nvCxnSpPr>
          <p:spPr>
            <a:xfrm>
              <a:off x="3752940" y="1472075"/>
              <a:ext cx="824316" cy="139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2E8FA789-7E98-56E2-BB64-D8384F97F86D}"/>
                </a:ext>
              </a:extLst>
            </p:cNvPr>
            <p:cNvCxnSpPr>
              <a:cxnSpLocks/>
              <a:stCxn id="1061" idx="5"/>
              <a:endCxn id="1055" idx="1"/>
            </p:cNvCxnSpPr>
            <p:nvPr/>
          </p:nvCxnSpPr>
          <p:spPr>
            <a:xfrm>
              <a:off x="3806294" y="1569407"/>
              <a:ext cx="205303" cy="21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D9B1E5BB-17ED-F732-1B5C-AD7E63A15783}"/>
                </a:ext>
              </a:extLst>
            </p:cNvPr>
            <p:cNvCxnSpPr>
              <a:cxnSpLocks/>
              <a:endCxn id="1053" idx="0"/>
            </p:cNvCxnSpPr>
            <p:nvPr/>
          </p:nvCxnSpPr>
          <p:spPr>
            <a:xfrm>
              <a:off x="4329854" y="923104"/>
              <a:ext cx="352505" cy="57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1604A788-3932-C516-C339-5F4EA5FE23E6}"/>
                </a:ext>
              </a:extLst>
            </p:cNvPr>
            <p:cNvCxnSpPr>
              <a:cxnSpLocks/>
              <a:endCxn id="1058" idx="5"/>
            </p:cNvCxnSpPr>
            <p:nvPr/>
          </p:nvCxnSpPr>
          <p:spPr>
            <a:xfrm>
              <a:off x="4120048" y="1920800"/>
              <a:ext cx="410658" cy="698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326FA8E1-5390-7576-9D4C-F902BEEA3214}"/>
                </a:ext>
              </a:extLst>
            </p:cNvPr>
            <p:cNvCxnSpPr>
              <a:cxnSpLocks/>
              <a:endCxn id="1057" idx="1"/>
            </p:cNvCxnSpPr>
            <p:nvPr/>
          </p:nvCxnSpPr>
          <p:spPr>
            <a:xfrm>
              <a:off x="4741265" y="1663340"/>
              <a:ext cx="514292" cy="549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62038D88-243E-BA7C-57FF-8C528082B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6319" y="1624343"/>
              <a:ext cx="442941" cy="178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D8CE29D4-0973-68C2-2834-4B1BE1E52C27}"/>
                </a:ext>
              </a:extLst>
            </p:cNvPr>
            <p:cNvCxnSpPr>
              <a:cxnSpLocks/>
              <a:endCxn id="1054" idx="2"/>
            </p:cNvCxnSpPr>
            <p:nvPr/>
          </p:nvCxnSpPr>
          <p:spPr>
            <a:xfrm flipV="1">
              <a:off x="4329107" y="777766"/>
              <a:ext cx="751081" cy="113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2A34E169-3319-6D74-11C1-5B6204D6A3C8}"/>
                </a:ext>
              </a:extLst>
            </p:cNvPr>
            <p:cNvCxnSpPr>
              <a:cxnSpLocks/>
              <a:endCxn id="1059" idx="1"/>
            </p:cNvCxnSpPr>
            <p:nvPr/>
          </p:nvCxnSpPr>
          <p:spPr>
            <a:xfrm>
              <a:off x="5205156" y="834272"/>
              <a:ext cx="411877" cy="410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0643AFAC-EB02-9EAE-0D4C-FC55F3CCCB9F}"/>
                </a:ext>
              </a:extLst>
            </p:cNvPr>
            <p:cNvCxnSpPr>
              <a:cxnSpLocks/>
              <a:endCxn id="1059" idx="2"/>
            </p:cNvCxnSpPr>
            <p:nvPr/>
          </p:nvCxnSpPr>
          <p:spPr>
            <a:xfrm flipV="1">
              <a:off x="4718159" y="1323206"/>
              <a:ext cx="868090" cy="26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6F890489-BA5A-E498-7F58-D0264ECB5A35}"/>
                </a:ext>
              </a:extLst>
            </p:cNvPr>
            <p:cNvCxnSpPr>
              <a:cxnSpLocks/>
              <a:endCxn id="1052" idx="3"/>
            </p:cNvCxnSpPr>
            <p:nvPr/>
          </p:nvCxnSpPr>
          <p:spPr>
            <a:xfrm flipV="1">
              <a:off x="3778861" y="966160"/>
              <a:ext cx="445552" cy="470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91F924BA-B263-55B5-2201-F65F6BF8DDFB}"/>
                </a:ext>
              </a:extLst>
            </p:cNvPr>
            <p:cNvCxnSpPr>
              <a:cxnSpLocks/>
              <a:endCxn id="1057" idx="2"/>
            </p:cNvCxnSpPr>
            <p:nvPr/>
          </p:nvCxnSpPr>
          <p:spPr>
            <a:xfrm flipV="1">
              <a:off x="4420731" y="2291115"/>
              <a:ext cx="804042" cy="247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3AB42F6A-5565-0D70-BB12-308E690942D7}"/>
                </a:ext>
              </a:extLst>
            </p:cNvPr>
            <p:cNvCxnSpPr>
              <a:cxnSpLocks/>
              <a:endCxn id="1057" idx="7"/>
            </p:cNvCxnSpPr>
            <p:nvPr/>
          </p:nvCxnSpPr>
          <p:spPr>
            <a:xfrm flipH="1">
              <a:off x="5404195" y="1361716"/>
              <a:ext cx="287157" cy="851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E12C6DE9-1D86-3CE2-DA3E-BD1078DD89F6}"/>
                </a:ext>
              </a:extLst>
            </p:cNvPr>
            <p:cNvCxnSpPr>
              <a:cxnSpLocks/>
              <a:endCxn id="1060" idx="1"/>
            </p:cNvCxnSpPr>
            <p:nvPr/>
          </p:nvCxnSpPr>
          <p:spPr>
            <a:xfrm>
              <a:off x="4450190" y="2565972"/>
              <a:ext cx="660783" cy="26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0B58C203-F080-3368-4C42-C2E8E8733EC7}"/>
                </a:ext>
              </a:extLst>
            </p:cNvPr>
            <p:cNvCxnSpPr>
              <a:cxnSpLocks/>
              <a:endCxn id="1060" idx="7"/>
            </p:cNvCxnSpPr>
            <p:nvPr/>
          </p:nvCxnSpPr>
          <p:spPr>
            <a:xfrm flipH="1">
              <a:off x="5259611" y="2345465"/>
              <a:ext cx="87791" cy="48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D63B63D3-2D1A-436D-94B0-B024B315A0D4}"/>
                </a:ext>
              </a:extLst>
            </p:cNvPr>
            <p:cNvCxnSpPr>
              <a:cxnSpLocks/>
              <a:endCxn id="1058" idx="0"/>
            </p:cNvCxnSpPr>
            <p:nvPr/>
          </p:nvCxnSpPr>
          <p:spPr>
            <a:xfrm flipH="1">
              <a:off x="4456387" y="1654355"/>
              <a:ext cx="203432" cy="77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6FD5D309-227F-BE1F-C948-52F22E875053}"/>
                </a:ext>
              </a:extLst>
            </p:cNvPr>
            <p:cNvCxnSpPr>
              <a:cxnSpLocks/>
              <a:endCxn id="1053" idx="7"/>
            </p:cNvCxnSpPr>
            <p:nvPr/>
          </p:nvCxnSpPr>
          <p:spPr>
            <a:xfrm flipH="1">
              <a:off x="4756678" y="784036"/>
              <a:ext cx="445869" cy="749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6142D511-D6D8-C5EC-3477-E50B22B64D04}"/>
                </a:ext>
              </a:extLst>
            </p:cNvPr>
            <p:cNvCxnSpPr>
              <a:cxnSpLocks/>
              <a:stCxn id="1056" idx="4"/>
              <a:endCxn id="1061" idx="4"/>
            </p:cNvCxnSpPr>
            <p:nvPr/>
          </p:nvCxnSpPr>
          <p:spPr>
            <a:xfrm>
              <a:off x="3573518" y="667407"/>
              <a:ext cx="158457" cy="934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7645F090-3270-DFB0-882E-F05C23FA73F4}"/>
              </a:ext>
            </a:extLst>
          </p:cNvPr>
          <p:cNvGrpSpPr/>
          <p:nvPr/>
        </p:nvGrpSpPr>
        <p:grpSpPr>
          <a:xfrm>
            <a:off x="3620815" y="599090"/>
            <a:ext cx="1297365" cy="1465967"/>
            <a:chOff x="3468415" y="446690"/>
            <a:chExt cx="2328040" cy="2575035"/>
          </a:xfrm>
        </p:grpSpPr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BE69DABD-D88F-EACC-C98F-246663F53667}"/>
                </a:ext>
              </a:extLst>
            </p:cNvPr>
            <p:cNvSpPr/>
            <p:nvPr/>
          </p:nvSpPr>
          <p:spPr>
            <a:xfrm>
              <a:off x="4193629" y="77776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D12A6C44-56BF-64E9-C530-B420CD8691C4}"/>
                </a:ext>
              </a:extLst>
            </p:cNvPr>
            <p:cNvSpPr/>
            <p:nvPr/>
          </p:nvSpPr>
          <p:spPr>
            <a:xfrm>
              <a:off x="4577256" y="1500784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7C50C808-2AD8-7D8D-A443-7A3A23F45ED4}"/>
                </a:ext>
              </a:extLst>
            </p:cNvPr>
            <p:cNvSpPr/>
            <p:nvPr/>
          </p:nvSpPr>
          <p:spPr>
            <a:xfrm>
              <a:off x="5080188" y="66740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BB13E75E-6ABC-57C8-4917-93FF31B0D504}"/>
                </a:ext>
              </a:extLst>
            </p:cNvPr>
            <p:cNvSpPr/>
            <p:nvPr/>
          </p:nvSpPr>
          <p:spPr>
            <a:xfrm>
              <a:off x="3980813" y="1755521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A989C6FB-10ED-473E-4135-0D6320770672}"/>
                </a:ext>
              </a:extLst>
            </p:cNvPr>
            <p:cNvSpPr/>
            <p:nvPr/>
          </p:nvSpPr>
          <p:spPr>
            <a:xfrm>
              <a:off x="3468415" y="44669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Oval 1085">
              <a:extLst>
                <a:ext uri="{FF2B5EF4-FFF2-40B4-BE49-F238E27FC236}">
                  <a16:creationId xmlns:a16="http://schemas.microsoft.com/office/drawing/2014/main" id="{3B162CAF-59DB-0D97-523D-F96D4BC2FF32}"/>
                </a:ext>
              </a:extLst>
            </p:cNvPr>
            <p:cNvSpPr/>
            <p:nvPr/>
          </p:nvSpPr>
          <p:spPr>
            <a:xfrm>
              <a:off x="5224773" y="218075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2D7BE93F-B71F-A541-CD57-E525FA0035A1}"/>
                </a:ext>
              </a:extLst>
            </p:cNvPr>
            <p:cNvSpPr/>
            <p:nvPr/>
          </p:nvSpPr>
          <p:spPr>
            <a:xfrm>
              <a:off x="4351284" y="243095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2" name="Oval 3071">
              <a:extLst>
                <a:ext uri="{FF2B5EF4-FFF2-40B4-BE49-F238E27FC236}">
                  <a16:creationId xmlns:a16="http://schemas.microsoft.com/office/drawing/2014/main" id="{4AF4B0A0-672D-909D-AC74-B590ECC0DFE8}"/>
                </a:ext>
              </a:extLst>
            </p:cNvPr>
            <p:cNvSpPr/>
            <p:nvPr/>
          </p:nvSpPr>
          <p:spPr>
            <a:xfrm>
              <a:off x="5586249" y="121284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3" name="Oval 3072">
              <a:extLst>
                <a:ext uri="{FF2B5EF4-FFF2-40B4-BE49-F238E27FC236}">
                  <a16:creationId xmlns:a16="http://schemas.microsoft.com/office/drawing/2014/main" id="{EE1F980B-BAB3-E449-10EC-F167D95A59FF}"/>
                </a:ext>
              </a:extLst>
            </p:cNvPr>
            <p:cNvSpPr/>
            <p:nvPr/>
          </p:nvSpPr>
          <p:spPr>
            <a:xfrm>
              <a:off x="5080189" y="2801008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5" name="Oval 3074">
              <a:extLst>
                <a:ext uri="{FF2B5EF4-FFF2-40B4-BE49-F238E27FC236}">
                  <a16:creationId xmlns:a16="http://schemas.microsoft.com/office/drawing/2014/main" id="{AFB577E0-CBD6-F8FB-42CC-ED1D6EAD0DF0}"/>
                </a:ext>
              </a:extLst>
            </p:cNvPr>
            <p:cNvSpPr/>
            <p:nvPr/>
          </p:nvSpPr>
          <p:spPr>
            <a:xfrm>
              <a:off x="3626872" y="1381013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6" name="Straight Connector 3075">
              <a:extLst>
                <a:ext uri="{FF2B5EF4-FFF2-40B4-BE49-F238E27FC236}">
                  <a16:creationId xmlns:a16="http://schemas.microsoft.com/office/drawing/2014/main" id="{A5D00E7A-D8D0-9A2A-A871-D7262CD0F415}"/>
                </a:ext>
              </a:extLst>
            </p:cNvPr>
            <p:cNvCxnSpPr>
              <a:cxnSpLocks/>
            </p:cNvCxnSpPr>
            <p:nvPr/>
          </p:nvCxnSpPr>
          <p:spPr>
            <a:xfrm>
              <a:off x="3658347" y="572024"/>
              <a:ext cx="545792" cy="253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7" name="Straight Connector 3076">
              <a:extLst>
                <a:ext uri="{FF2B5EF4-FFF2-40B4-BE49-F238E27FC236}">
                  <a16:creationId xmlns:a16="http://schemas.microsoft.com/office/drawing/2014/main" id="{C97E8FAF-51FF-13BD-36E4-FD9CB8B75CEA}"/>
                </a:ext>
              </a:extLst>
            </p:cNvPr>
            <p:cNvCxnSpPr>
              <a:cxnSpLocks/>
              <a:endCxn id="1082" idx="2"/>
            </p:cNvCxnSpPr>
            <p:nvPr/>
          </p:nvCxnSpPr>
          <p:spPr>
            <a:xfrm>
              <a:off x="3752940" y="1472075"/>
              <a:ext cx="824316" cy="139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8" name="Straight Connector 3077">
              <a:extLst>
                <a:ext uri="{FF2B5EF4-FFF2-40B4-BE49-F238E27FC236}">
                  <a16:creationId xmlns:a16="http://schemas.microsoft.com/office/drawing/2014/main" id="{93EC495E-3400-3C7B-2E47-0AE57C0D5996}"/>
                </a:ext>
              </a:extLst>
            </p:cNvPr>
            <p:cNvCxnSpPr>
              <a:cxnSpLocks/>
              <a:stCxn id="3075" idx="5"/>
              <a:endCxn id="1084" idx="1"/>
            </p:cNvCxnSpPr>
            <p:nvPr/>
          </p:nvCxnSpPr>
          <p:spPr>
            <a:xfrm>
              <a:off x="3806294" y="1569407"/>
              <a:ext cx="205303" cy="21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9" name="Straight Connector 3078">
              <a:extLst>
                <a:ext uri="{FF2B5EF4-FFF2-40B4-BE49-F238E27FC236}">
                  <a16:creationId xmlns:a16="http://schemas.microsoft.com/office/drawing/2014/main" id="{D5238DBC-3609-0AEE-3E03-D018D6A3CCBD}"/>
                </a:ext>
              </a:extLst>
            </p:cNvPr>
            <p:cNvCxnSpPr>
              <a:cxnSpLocks/>
              <a:endCxn id="1082" idx="0"/>
            </p:cNvCxnSpPr>
            <p:nvPr/>
          </p:nvCxnSpPr>
          <p:spPr>
            <a:xfrm>
              <a:off x="4329854" y="923104"/>
              <a:ext cx="352505" cy="57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84CF314B-59E0-E6DD-D7E8-A0F6FBE1DD84}"/>
                </a:ext>
              </a:extLst>
            </p:cNvPr>
            <p:cNvCxnSpPr>
              <a:cxnSpLocks/>
              <a:endCxn id="1087" idx="5"/>
            </p:cNvCxnSpPr>
            <p:nvPr/>
          </p:nvCxnSpPr>
          <p:spPr>
            <a:xfrm>
              <a:off x="4120048" y="1920800"/>
              <a:ext cx="410658" cy="698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730C1FC9-4EB3-C056-3D62-3BF4F9A98951}"/>
                </a:ext>
              </a:extLst>
            </p:cNvPr>
            <p:cNvCxnSpPr>
              <a:cxnSpLocks/>
              <a:endCxn id="1086" idx="1"/>
            </p:cNvCxnSpPr>
            <p:nvPr/>
          </p:nvCxnSpPr>
          <p:spPr>
            <a:xfrm>
              <a:off x="4741265" y="1663340"/>
              <a:ext cx="514292" cy="549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9C3E7575-A9C7-F786-E53F-9CE8EE42F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6319" y="1624343"/>
              <a:ext cx="442941" cy="178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Connector 3082">
              <a:extLst>
                <a:ext uri="{FF2B5EF4-FFF2-40B4-BE49-F238E27FC236}">
                  <a16:creationId xmlns:a16="http://schemas.microsoft.com/office/drawing/2014/main" id="{0C1098A1-5ADA-AFB0-7C33-57739F823199}"/>
                </a:ext>
              </a:extLst>
            </p:cNvPr>
            <p:cNvCxnSpPr>
              <a:cxnSpLocks/>
              <a:endCxn id="1083" idx="2"/>
            </p:cNvCxnSpPr>
            <p:nvPr/>
          </p:nvCxnSpPr>
          <p:spPr>
            <a:xfrm flipV="1">
              <a:off x="4329107" y="777766"/>
              <a:ext cx="751081" cy="113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4" name="Straight Connector 3083">
              <a:extLst>
                <a:ext uri="{FF2B5EF4-FFF2-40B4-BE49-F238E27FC236}">
                  <a16:creationId xmlns:a16="http://schemas.microsoft.com/office/drawing/2014/main" id="{4985FD74-251C-1EF9-E70A-C4C4C6719E77}"/>
                </a:ext>
              </a:extLst>
            </p:cNvPr>
            <p:cNvCxnSpPr>
              <a:cxnSpLocks/>
              <a:endCxn id="3072" idx="1"/>
            </p:cNvCxnSpPr>
            <p:nvPr/>
          </p:nvCxnSpPr>
          <p:spPr>
            <a:xfrm>
              <a:off x="5205156" y="834272"/>
              <a:ext cx="411877" cy="410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5" name="Straight Connector 3084">
              <a:extLst>
                <a:ext uri="{FF2B5EF4-FFF2-40B4-BE49-F238E27FC236}">
                  <a16:creationId xmlns:a16="http://schemas.microsoft.com/office/drawing/2014/main" id="{2559F804-6C5D-359D-9088-69881D21A25C}"/>
                </a:ext>
              </a:extLst>
            </p:cNvPr>
            <p:cNvCxnSpPr>
              <a:cxnSpLocks/>
              <a:endCxn id="3072" idx="2"/>
            </p:cNvCxnSpPr>
            <p:nvPr/>
          </p:nvCxnSpPr>
          <p:spPr>
            <a:xfrm flipV="1">
              <a:off x="4718159" y="1323206"/>
              <a:ext cx="868090" cy="26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6" name="Straight Connector 3085">
              <a:extLst>
                <a:ext uri="{FF2B5EF4-FFF2-40B4-BE49-F238E27FC236}">
                  <a16:creationId xmlns:a16="http://schemas.microsoft.com/office/drawing/2014/main" id="{5784D9CF-F069-93CC-5CC2-B5CFB7342AC2}"/>
                </a:ext>
              </a:extLst>
            </p:cNvPr>
            <p:cNvCxnSpPr>
              <a:cxnSpLocks/>
              <a:endCxn id="1081" idx="3"/>
            </p:cNvCxnSpPr>
            <p:nvPr/>
          </p:nvCxnSpPr>
          <p:spPr>
            <a:xfrm flipV="1">
              <a:off x="3778861" y="966160"/>
              <a:ext cx="445552" cy="470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7" name="Straight Connector 3086">
              <a:extLst>
                <a:ext uri="{FF2B5EF4-FFF2-40B4-BE49-F238E27FC236}">
                  <a16:creationId xmlns:a16="http://schemas.microsoft.com/office/drawing/2014/main" id="{B7C35735-C186-795D-E4C9-93FEA3EC4BE0}"/>
                </a:ext>
              </a:extLst>
            </p:cNvPr>
            <p:cNvCxnSpPr>
              <a:cxnSpLocks/>
              <a:endCxn id="1086" idx="2"/>
            </p:cNvCxnSpPr>
            <p:nvPr/>
          </p:nvCxnSpPr>
          <p:spPr>
            <a:xfrm flipV="1">
              <a:off x="4420731" y="2291115"/>
              <a:ext cx="804042" cy="247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8" name="Straight Connector 3087">
              <a:extLst>
                <a:ext uri="{FF2B5EF4-FFF2-40B4-BE49-F238E27FC236}">
                  <a16:creationId xmlns:a16="http://schemas.microsoft.com/office/drawing/2014/main" id="{9C6AD3BB-2E01-7CC8-E4B5-B3C917B4544B}"/>
                </a:ext>
              </a:extLst>
            </p:cNvPr>
            <p:cNvCxnSpPr>
              <a:cxnSpLocks/>
              <a:endCxn id="1086" idx="7"/>
            </p:cNvCxnSpPr>
            <p:nvPr/>
          </p:nvCxnSpPr>
          <p:spPr>
            <a:xfrm flipH="1">
              <a:off x="5404195" y="1361716"/>
              <a:ext cx="287157" cy="851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9" name="Straight Connector 3088">
              <a:extLst>
                <a:ext uri="{FF2B5EF4-FFF2-40B4-BE49-F238E27FC236}">
                  <a16:creationId xmlns:a16="http://schemas.microsoft.com/office/drawing/2014/main" id="{E7E75D37-D10F-D19A-3FFA-2821C1C49DB0}"/>
                </a:ext>
              </a:extLst>
            </p:cNvPr>
            <p:cNvCxnSpPr>
              <a:cxnSpLocks/>
              <a:endCxn id="3073" idx="1"/>
            </p:cNvCxnSpPr>
            <p:nvPr/>
          </p:nvCxnSpPr>
          <p:spPr>
            <a:xfrm>
              <a:off x="4450190" y="2565972"/>
              <a:ext cx="660783" cy="26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9F8EA8A0-3008-2AC0-1A53-66681D15204E}"/>
                </a:ext>
              </a:extLst>
            </p:cNvPr>
            <p:cNvCxnSpPr>
              <a:cxnSpLocks/>
              <a:endCxn id="3073" idx="7"/>
            </p:cNvCxnSpPr>
            <p:nvPr/>
          </p:nvCxnSpPr>
          <p:spPr>
            <a:xfrm flipH="1">
              <a:off x="5259611" y="2345465"/>
              <a:ext cx="87791" cy="48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1" name="Straight Connector 3090">
              <a:extLst>
                <a:ext uri="{FF2B5EF4-FFF2-40B4-BE49-F238E27FC236}">
                  <a16:creationId xmlns:a16="http://schemas.microsoft.com/office/drawing/2014/main" id="{B6484F0E-C877-28B9-8BCD-C3AF7F383B10}"/>
                </a:ext>
              </a:extLst>
            </p:cNvPr>
            <p:cNvCxnSpPr>
              <a:cxnSpLocks/>
              <a:endCxn id="1087" idx="0"/>
            </p:cNvCxnSpPr>
            <p:nvPr/>
          </p:nvCxnSpPr>
          <p:spPr>
            <a:xfrm flipH="1">
              <a:off x="4456387" y="1654355"/>
              <a:ext cx="203432" cy="77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2" name="Straight Connector 3091">
              <a:extLst>
                <a:ext uri="{FF2B5EF4-FFF2-40B4-BE49-F238E27FC236}">
                  <a16:creationId xmlns:a16="http://schemas.microsoft.com/office/drawing/2014/main" id="{0BC0B420-3D07-6E3E-B491-383404422A8A}"/>
                </a:ext>
              </a:extLst>
            </p:cNvPr>
            <p:cNvCxnSpPr>
              <a:cxnSpLocks/>
              <a:endCxn id="1082" idx="7"/>
            </p:cNvCxnSpPr>
            <p:nvPr/>
          </p:nvCxnSpPr>
          <p:spPr>
            <a:xfrm flipH="1">
              <a:off x="4756678" y="784036"/>
              <a:ext cx="445869" cy="749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3" name="Straight Connector 3092">
              <a:extLst>
                <a:ext uri="{FF2B5EF4-FFF2-40B4-BE49-F238E27FC236}">
                  <a16:creationId xmlns:a16="http://schemas.microsoft.com/office/drawing/2014/main" id="{6E14242E-BFEA-57AD-58AA-17B2330689EF}"/>
                </a:ext>
              </a:extLst>
            </p:cNvPr>
            <p:cNvCxnSpPr>
              <a:cxnSpLocks/>
              <a:stCxn id="1085" idx="4"/>
              <a:endCxn id="3075" idx="4"/>
            </p:cNvCxnSpPr>
            <p:nvPr/>
          </p:nvCxnSpPr>
          <p:spPr>
            <a:xfrm>
              <a:off x="3573518" y="667407"/>
              <a:ext cx="158457" cy="934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34BC321-4D05-33A3-499C-FE73EC70C1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39341" t="17736" r="15625" b="1765"/>
          <a:stretch/>
        </p:blipFill>
        <p:spPr>
          <a:xfrm>
            <a:off x="5246123" y="1854383"/>
            <a:ext cx="1954663" cy="22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8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2368D67-C59A-4773-7869-E7B35219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8366" y="1458031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38759F3-9010-3C0B-EE4B-A71096E0B854}"/>
              </a:ext>
            </a:extLst>
          </p:cNvPr>
          <p:cNvSpPr/>
          <p:nvPr/>
        </p:nvSpPr>
        <p:spPr>
          <a:xfrm>
            <a:off x="3198243" y="1886223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8C1343-CE54-8CB7-AEC9-E44B656B7137}"/>
              </a:ext>
            </a:extLst>
          </p:cNvPr>
          <p:cNvSpPr/>
          <p:nvPr/>
        </p:nvSpPr>
        <p:spPr>
          <a:xfrm>
            <a:off x="3412029" y="2297837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75C074-39B2-0829-EF35-9D603959C945}"/>
              </a:ext>
            </a:extLst>
          </p:cNvPr>
          <p:cNvSpPr/>
          <p:nvPr/>
        </p:nvSpPr>
        <p:spPr>
          <a:xfrm>
            <a:off x="3692302" y="1823395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DA9FA4-A9EC-B50E-0730-34BF046799C1}"/>
              </a:ext>
            </a:extLst>
          </p:cNvPr>
          <p:cNvSpPr/>
          <p:nvPr/>
        </p:nvSpPr>
        <p:spPr>
          <a:xfrm>
            <a:off x="3079645" y="2442858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9D0492-22D7-02E2-B236-01AC882EC04E}"/>
              </a:ext>
            </a:extLst>
          </p:cNvPr>
          <p:cNvSpPr/>
          <p:nvPr/>
        </p:nvSpPr>
        <p:spPr>
          <a:xfrm>
            <a:off x="2794097" y="1697741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2F5096-FB2B-9A73-4B87-EAF9ADF20365}"/>
              </a:ext>
            </a:extLst>
          </p:cNvPr>
          <p:cNvSpPr/>
          <p:nvPr/>
        </p:nvSpPr>
        <p:spPr>
          <a:xfrm>
            <a:off x="3772876" y="2684944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6972D2-5415-01BD-C13C-F41274CD4C4B}"/>
              </a:ext>
            </a:extLst>
          </p:cNvPr>
          <p:cNvSpPr/>
          <p:nvPr/>
        </p:nvSpPr>
        <p:spPr>
          <a:xfrm>
            <a:off x="3286100" y="2827380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6D4AFA-0C96-D704-07B5-013E932CDEC4}"/>
              </a:ext>
            </a:extLst>
          </p:cNvPr>
          <p:cNvSpPr/>
          <p:nvPr/>
        </p:nvSpPr>
        <p:spPr>
          <a:xfrm>
            <a:off x="3974319" y="2133914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D9C7F0-7BAE-3A99-8221-BB965A50871C}"/>
              </a:ext>
            </a:extLst>
          </p:cNvPr>
          <p:cNvSpPr/>
          <p:nvPr/>
        </p:nvSpPr>
        <p:spPr>
          <a:xfrm>
            <a:off x="3692303" y="3038054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7FDADD-F200-81FE-747D-2434A7EE336A}"/>
              </a:ext>
            </a:extLst>
          </p:cNvPr>
          <p:cNvSpPr/>
          <p:nvPr/>
        </p:nvSpPr>
        <p:spPr>
          <a:xfrm>
            <a:off x="2882402" y="2229651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6F2FD8-7630-BB3E-1D4C-F357CE851E40}"/>
              </a:ext>
            </a:extLst>
          </p:cNvPr>
          <p:cNvCxnSpPr>
            <a:cxnSpLocks/>
          </p:cNvCxnSpPr>
          <p:nvPr/>
        </p:nvCxnSpPr>
        <p:spPr>
          <a:xfrm>
            <a:off x="2899942" y="1769094"/>
            <a:ext cx="304158" cy="14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DC3A0B-4B11-D35E-E2C6-FCBFA8CC42D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52656" y="2281493"/>
            <a:ext cx="459373" cy="7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E0B9E9-35DB-5DC9-8512-603E7550D1CE}"/>
              </a:ext>
            </a:extLst>
          </p:cNvPr>
          <p:cNvCxnSpPr>
            <a:cxnSpLocks/>
            <a:stCxn id="16" idx="5"/>
            <a:endCxn id="10" idx="1"/>
          </p:cNvCxnSpPr>
          <p:nvPr/>
        </p:nvCxnSpPr>
        <p:spPr>
          <a:xfrm>
            <a:off x="2982389" y="2336904"/>
            <a:ext cx="114411" cy="12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447C9E-0B16-5B47-C80A-8079A1D913C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74158" y="1968963"/>
            <a:ext cx="196443" cy="328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65A9AA-AC2F-2AD6-EDEC-E2B30F4625B2}"/>
              </a:ext>
            </a:extLst>
          </p:cNvPr>
          <p:cNvCxnSpPr>
            <a:cxnSpLocks/>
            <a:endCxn id="13" idx="5"/>
          </p:cNvCxnSpPr>
          <p:nvPr/>
        </p:nvCxnSpPr>
        <p:spPr>
          <a:xfrm>
            <a:off x="3157238" y="2536952"/>
            <a:ext cx="228851" cy="39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309973-A92B-654A-2950-918099F5D9D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03428" y="2390380"/>
            <a:ext cx="286604" cy="312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382AD9-E99F-194E-3755-F4B682546696}"/>
              </a:ext>
            </a:extLst>
          </p:cNvPr>
          <p:cNvCxnSpPr>
            <a:cxnSpLocks/>
          </p:cNvCxnSpPr>
          <p:nvPr/>
        </p:nvCxnSpPr>
        <p:spPr>
          <a:xfrm flipV="1">
            <a:off x="3210887" y="2368179"/>
            <a:ext cx="246841" cy="101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95B3FF-1FFB-2960-95FA-2A4C3878DA84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273742" y="1886223"/>
            <a:ext cx="418561" cy="6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E523FC-05A5-99D4-1AF1-B08700DCC1C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761944" y="1918391"/>
            <a:ext cx="229530" cy="233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7273F0-257E-6EFE-0DD5-412457DD2FB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490552" y="2196741"/>
            <a:ext cx="483767" cy="153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3A8ACC-47D6-AD83-30E7-3767D97F0821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967102" y="1993475"/>
            <a:ext cx="248296" cy="268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5C8A47-9BBE-6D5A-76CE-06A5A62C7D27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324802" y="2747772"/>
            <a:ext cx="448075" cy="14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0729A2-E200-E6E6-46A1-A9BB58225ACD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3872864" y="2218665"/>
            <a:ext cx="160026" cy="48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B09CA1-B900-47B6-3714-128E76D482D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341218" y="2904248"/>
            <a:ext cx="368240" cy="15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0A14A6-9748-287B-30B4-4E7FF5C8BF4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792291" y="2778713"/>
            <a:ext cx="48924" cy="27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FB21D-ACB6-14F8-18F4-27A3C1D5EF4D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344672" y="2385264"/>
            <a:ext cx="113368" cy="44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C60665-AEAE-D1CF-0548-288AC74B9243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3512017" y="1889792"/>
            <a:ext cx="248473" cy="42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40B5E8-A0DC-85FD-B3DC-1DC0863825EB}"/>
              </a:ext>
            </a:extLst>
          </p:cNvPr>
          <p:cNvCxnSpPr>
            <a:cxnSpLocks/>
            <a:stCxn id="11" idx="4"/>
            <a:endCxn id="16" idx="4"/>
          </p:cNvCxnSpPr>
          <p:nvPr/>
        </p:nvCxnSpPr>
        <p:spPr>
          <a:xfrm>
            <a:off x="2852669" y="1823395"/>
            <a:ext cx="88305" cy="5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C66B84E-9424-44B9-59C1-C62D5E688B5E}"/>
              </a:ext>
            </a:extLst>
          </p:cNvPr>
          <p:cNvSpPr txBox="1"/>
          <p:nvPr/>
        </p:nvSpPr>
        <p:spPr>
          <a:xfrm>
            <a:off x="3358789" y="1666417"/>
            <a:ext cx="31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D271C3-A47C-5745-54DD-6E8786F9D4DD}"/>
              </a:ext>
            </a:extLst>
          </p:cNvPr>
          <p:cNvSpPr txBox="1"/>
          <p:nvPr/>
        </p:nvSpPr>
        <p:spPr>
          <a:xfrm>
            <a:off x="2474959" y="1878728"/>
            <a:ext cx="592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-1.8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A65EF8-E510-3774-9ED2-1CE4B711FFF1}"/>
              </a:ext>
            </a:extLst>
          </p:cNvPr>
          <p:cNvSpPr txBox="1"/>
          <p:nvPr/>
        </p:nvSpPr>
        <p:spPr>
          <a:xfrm>
            <a:off x="970767" y="626301"/>
            <a:ext cx="1409178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95CE4BD5-396B-292E-16D2-467F008CF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44997"/>
              </p:ext>
            </p:extLst>
          </p:nvPr>
        </p:nvGraphicFramePr>
        <p:xfrm>
          <a:off x="5391137" y="812397"/>
          <a:ext cx="4165600" cy="2336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65946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2589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09876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24937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551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3234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56686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99381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163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8721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123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8909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44044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4807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7446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62539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8398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52320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64138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1249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61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0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7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61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5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5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69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26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6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84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64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79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5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20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04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7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55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73423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A6D0C067-FF50-85F8-7F08-E343D892A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93705"/>
              </p:ext>
            </p:extLst>
          </p:nvPr>
        </p:nvGraphicFramePr>
        <p:xfrm>
          <a:off x="10123280" y="1810724"/>
          <a:ext cx="1666240" cy="44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44072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71542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4786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42086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98193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79015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1948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77017108"/>
                    </a:ext>
                  </a:extLst>
                </a:gridCol>
              </a:tblGrid>
              <a:tr h="4492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4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40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6C8A0E-3245-F67D-E3A1-6FB203313296}"/>
              </a:ext>
            </a:extLst>
          </p:cNvPr>
          <p:cNvSpPr txBox="1"/>
          <p:nvPr/>
        </p:nvSpPr>
        <p:spPr>
          <a:xfrm>
            <a:off x="544883" y="601249"/>
            <a:ext cx="164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EE32023-3FA3-C653-6E0C-77E89C2F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0635" y="441486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9F0EAEF-45C3-40DB-B2F8-1AC663BFEF69}"/>
              </a:ext>
            </a:extLst>
          </p:cNvPr>
          <p:cNvGrpSpPr/>
          <p:nvPr/>
        </p:nvGrpSpPr>
        <p:grpSpPr>
          <a:xfrm>
            <a:off x="3974003" y="4044949"/>
            <a:ext cx="1297365" cy="1465967"/>
            <a:chOff x="3468415" y="446690"/>
            <a:chExt cx="2328040" cy="257503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2D055C-B11F-657A-9805-1E00ECBA10D2}"/>
                </a:ext>
              </a:extLst>
            </p:cNvPr>
            <p:cNvSpPr/>
            <p:nvPr/>
          </p:nvSpPr>
          <p:spPr>
            <a:xfrm>
              <a:off x="4193629" y="77776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92B7AF-869D-AFEC-885B-F7EB320153D9}"/>
                </a:ext>
              </a:extLst>
            </p:cNvPr>
            <p:cNvSpPr/>
            <p:nvPr/>
          </p:nvSpPr>
          <p:spPr>
            <a:xfrm>
              <a:off x="4577256" y="1500784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32030E6-6817-FFBE-4A8E-9E5D28E803AF}"/>
                </a:ext>
              </a:extLst>
            </p:cNvPr>
            <p:cNvSpPr/>
            <p:nvPr/>
          </p:nvSpPr>
          <p:spPr>
            <a:xfrm>
              <a:off x="5080188" y="66740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28A90F-A01C-80B8-3C98-988628B3496C}"/>
                </a:ext>
              </a:extLst>
            </p:cNvPr>
            <p:cNvSpPr/>
            <p:nvPr/>
          </p:nvSpPr>
          <p:spPr>
            <a:xfrm>
              <a:off x="3980813" y="1755521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EED4BA-58DF-7BD8-50BE-0DA6D9A6DAC0}"/>
                </a:ext>
              </a:extLst>
            </p:cNvPr>
            <p:cNvSpPr/>
            <p:nvPr/>
          </p:nvSpPr>
          <p:spPr>
            <a:xfrm>
              <a:off x="3468415" y="44669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0708FE2-1C3E-6404-9621-FA4306B984D6}"/>
                </a:ext>
              </a:extLst>
            </p:cNvPr>
            <p:cNvSpPr/>
            <p:nvPr/>
          </p:nvSpPr>
          <p:spPr>
            <a:xfrm>
              <a:off x="5224773" y="218075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53FD8A-8987-7EC0-D47E-5A19EB7E8961}"/>
                </a:ext>
              </a:extLst>
            </p:cNvPr>
            <p:cNvSpPr/>
            <p:nvPr/>
          </p:nvSpPr>
          <p:spPr>
            <a:xfrm>
              <a:off x="4351284" y="243095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879F89-1DD2-5FD6-0EB9-037752B8C9EA}"/>
                </a:ext>
              </a:extLst>
            </p:cNvPr>
            <p:cNvSpPr/>
            <p:nvPr/>
          </p:nvSpPr>
          <p:spPr>
            <a:xfrm>
              <a:off x="5586249" y="121284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31BD89-E66C-FD0E-6111-CC7330BB48C4}"/>
                </a:ext>
              </a:extLst>
            </p:cNvPr>
            <p:cNvSpPr/>
            <p:nvPr/>
          </p:nvSpPr>
          <p:spPr>
            <a:xfrm>
              <a:off x="5080189" y="2801008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616EBA-081D-7E89-3FFC-EF007FA47EFD}"/>
                </a:ext>
              </a:extLst>
            </p:cNvPr>
            <p:cNvSpPr/>
            <p:nvPr/>
          </p:nvSpPr>
          <p:spPr>
            <a:xfrm>
              <a:off x="3626872" y="1381013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D2EEE8B-40ED-393C-ABE9-555868E18D21}"/>
                </a:ext>
              </a:extLst>
            </p:cNvPr>
            <p:cNvCxnSpPr>
              <a:cxnSpLocks/>
            </p:cNvCxnSpPr>
            <p:nvPr/>
          </p:nvCxnSpPr>
          <p:spPr>
            <a:xfrm>
              <a:off x="3658347" y="572024"/>
              <a:ext cx="545792" cy="253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94D73BD-57F4-E346-ACE2-A3F6227706F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3752940" y="1472075"/>
              <a:ext cx="824316" cy="139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E4F753-0B26-1B85-CCD1-5BAA82C3B846}"/>
                </a:ext>
              </a:extLst>
            </p:cNvPr>
            <p:cNvCxnSpPr>
              <a:cxnSpLocks/>
              <a:stCxn id="17" idx="5"/>
              <a:endCxn id="11" idx="1"/>
            </p:cNvCxnSpPr>
            <p:nvPr/>
          </p:nvCxnSpPr>
          <p:spPr>
            <a:xfrm>
              <a:off x="3806294" y="1569407"/>
              <a:ext cx="205303" cy="21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DDE4C7-292C-4077-61B9-622433470C1B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4329854" y="923104"/>
              <a:ext cx="352505" cy="57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5EED78-622A-91F3-C904-3E40994A75ED}"/>
                </a:ext>
              </a:extLst>
            </p:cNvPr>
            <p:cNvCxnSpPr>
              <a:cxnSpLocks/>
              <a:endCxn id="14" idx="5"/>
            </p:cNvCxnSpPr>
            <p:nvPr/>
          </p:nvCxnSpPr>
          <p:spPr>
            <a:xfrm>
              <a:off x="4120048" y="1920800"/>
              <a:ext cx="410658" cy="698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56858F-83AA-8EA0-1706-E51FA3CAD8AA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4741265" y="1663340"/>
              <a:ext cx="514292" cy="549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564968-8802-240C-61A5-E1A0DB5D0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6319" y="1624343"/>
              <a:ext cx="442941" cy="178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73C394-677D-4FD2-EC11-1988CCD6A66C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4329107" y="777766"/>
              <a:ext cx="751081" cy="113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1775B6-1BE5-120B-0436-9163B24CA8DB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5205156" y="834272"/>
              <a:ext cx="411877" cy="410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96E2CC-5E6D-18E1-0DAC-0E75804CEB8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4718159" y="1323206"/>
              <a:ext cx="868090" cy="26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ADD2226-5555-8260-10BA-F37B67D32D4F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3778861" y="966160"/>
              <a:ext cx="445552" cy="470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8BD87A7-546E-301A-DB6C-4891A116DA14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420731" y="2291115"/>
              <a:ext cx="804042" cy="247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C912E1-282C-748A-61BC-2E5A1225BF2F}"/>
                </a:ext>
              </a:extLst>
            </p:cNvPr>
            <p:cNvCxnSpPr>
              <a:cxnSpLocks/>
              <a:endCxn id="13" idx="7"/>
            </p:cNvCxnSpPr>
            <p:nvPr/>
          </p:nvCxnSpPr>
          <p:spPr>
            <a:xfrm flipH="1">
              <a:off x="5404195" y="1361716"/>
              <a:ext cx="287157" cy="851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314761D-A777-B218-B491-186BE33626F5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450190" y="2565972"/>
              <a:ext cx="660783" cy="26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10E1157-7262-355A-CA71-D49BF19E076F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5259611" y="2345465"/>
              <a:ext cx="87791" cy="48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6536D5-AF32-CA76-D468-2B281B54FCB0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4456387" y="1654355"/>
              <a:ext cx="203432" cy="77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7437B-F656-057A-9C26-0D63589693CD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4756678" y="784036"/>
              <a:ext cx="445869" cy="749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7EF6648-904D-A714-68A6-610E62C18C75}"/>
                </a:ext>
              </a:extLst>
            </p:cNvPr>
            <p:cNvCxnSpPr>
              <a:cxnSpLocks/>
              <a:stCxn id="12" idx="4"/>
              <a:endCxn id="17" idx="4"/>
            </p:cNvCxnSpPr>
            <p:nvPr/>
          </p:nvCxnSpPr>
          <p:spPr>
            <a:xfrm>
              <a:off x="3573518" y="667407"/>
              <a:ext cx="158457" cy="934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895564D-A9EA-E4A8-2A9E-B6857CD97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3108"/>
              </p:ext>
            </p:extLst>
          </p:nvPr>
        </p:nvGraphicFramePr>
        <p:xfrm>
          <a:off x="9587713" y="2463229"/>
          <a:ext cx="2075556" cy="50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14">
                  <a:extLst>
                    <a:ext uri="{9D8B030D-6E8A-4147-A177-3AD203B41FA5}">
                      <a16:colId xmlns:a16="http://schemas.microsoft.com/office/drawing/2014/main" val="745685324"/>
                    </a:ext>
                  </a:extLst>
                </a:gridCol>
                <a:gridCol w="398723">
                  <a:extLst>
                    <a:ext uri="{9D8B030D-6E8A-4147-A177-3AD203B41FA5}">
                      <a16:colId xmlns:a16="http://schemas.microsoft.com/office/drawing/2014/main" val="603565953"/>
                    </a:ext>
                  </a:extLst>
                </a:gridCol>
                <a:gridCol w="217141">
                  <a:extLst>
                    <a:ext uri="{9D8B030D-6E8A-4147-A177-3AD203B41FA5}">
                      <a16:colId xmlns:a16="http://schemas.microsoft.com/office/drawing/2014/main" val="317253989"/>
                    </a:ext>
                  </a:extLst>
                </a:gridCol>
                <a:gridCol w="217141">
                  <a:extLst>
                    <a:ext uri="{9D8B030D-6E8A-4147-A177-3AD203B41FA5}">
                      <a16:colId xmlns:a16="http://schemas.microsoft.com/office/drawing/2014/main" val="4153724925"/>
                    </a:ext>
                  </a:extLst>
                </a:gridCol>
                <a:gridCol w="255965">
                  <a:extLst>
                    <a:ext uri="{9D8B030D-6E8A-4147-A177-3AD203B41FA5}">
                      <a16:colId xmlns:a16="http://schemas.microsoft.com/office/drawing/2014/main" val="1478609608"/>
                    </a:ext>
                  </a:extLst>
                </a:gridCol>
                <a:gridCol w="344372">
                  <a:extLst>
                    <a:ext uri="{9D8B030D-6E8A-4147-A177-3AD203B41FA5}">
                      <a16:colId xmlns:a16="http://schemas.microsoft.com/office/drawing/2014/main" val="2677875435"/>
                    </a:ext>
                  </a:extLst>
                </a:gridCol>
              </a:tblGrid>
              <a:tr h="3106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b="1" dirty="0">
                          <a:effectLst/>
                        </a:rPr>
                        <a:t>Descriptor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C</a:t>
                      </a:r>
                      <a:r>
                        <a:rPr lang="en-US" sz="800" baseline="-25000" dirty="0">
                          <a:effectLst/>
                        </a:rPr>
                        <a:t>P</a:t>
                      </a:r>
                      <a:r>
                        <a:rPr lang="en-US" sz="800" dirty="0">
                          <a:effectLst/>
                        </a:rPr>
                        <a:t>-C</a:t>
                      </a:r>
                      <a:r>
                        <a:rPr lang="en-US" sz="800" baseline="-25000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>
                          <a:effectLst/>
                        </a:rPr>
                        <a:t>S</a:t>
                      </a:r>
                      <a:r>
                        <a:rPr lang="en-US" sz="800" baseline="-25000">
                          <a:effectLst/>
                        </a:rPr>
                        <a:t>P</a:t>
                      </a:r>
                      <a:r>
                        <a:rPr lang="en-US" sz="800">
                          <a:effectLst/>
                        </a:rPr>
                        <a:t>-I</a:t>
                      </a:r>
                      <a:r>
                        <a:rPr lang="en-US" sz="800" baseline="-25000">
                          <a:effectLst/>
                        </a:rPr>
                        <a:t>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00578"/>
                  </a:ext>
                </a:extLst>
              </a:tr>
              <a:tr h="196086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b="1" dirty="0">
                          <a:effectLst/>
                        </a:rPr>
                        <a:t>Energy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-2.5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634446"/>
                  </a:ext>
                </a:extLst>
              </a:tr>
            </a:tbl>
          </a:graphicData>
        </a:graphic>
      </p:graphicFrame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0684D683-EDC2-D565-178D-1200D22D63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4450" y="1563692"/>
            <a:ext cx="359640" cy="60327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">
            <a:extLst>
              <a:ext uri="{FF2B5EF4-FFF2-40B4-BE49-F238E27FC236}">
                <a16:creationId xmlns:a16="http://schemas.microsoft.com/office/drawing/2014/main" id="{17EA857C-29A4-2597-1243-3E12D8383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03088" y="2058527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4639B058-305B-DAC1-9F62-D8779B89B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8012" y="3802873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CED14EF-A90B-3803-51DD-5F5DDCBED1CD}"/>
              </a:ext>
            </a:extLst>
          </p:cNvPr>
          <p:cNvGrpSpPr/>
          <p:nvPr/>
        </p:nvGrpSpPr>
        <p:grpSpPr>
          <a:xfrm>
            <a:off x="3656293" y="2189718"/>
            <a:ext cx="1297365" cy="1465967"/>
            <a:chOff x="3468415" y="446690"/>
            <a:chExt cx="2328040" cy="257503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27F0ABF-84C6-A3D9-9B6C-F337E6364EF4}"/>
                </a:ext>
              </a:extLst>
            </p:cNvPr>
            <p:cNvSpPr/>
            <p:nvPr/>
          </p:nvSpPr>
          <p:spPr>
            <a:xfrm>
              <a:off x="4193629" y="77776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E502CC3-E2AD-7CBF-2266-8CD48A6FC3ED}"/>
                </a:ext>
              </a:extLst>
            </p:cNvPr>
            <p:cNvSpPr/>
            <p:nvPr/>
          </p:nvSpPr>
          <p:spPr>
            <a:xfrm>
              <a:off x="4577256" y="1500784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5FF1CE7-5668-2E09-F786-B4A8A1415E52}"/>
                </a:ext>
              </a:extLst>
            </p:cNvPr>
            <p:cNvSpPr/>
            <p:nvPr/>
          </p:nvSpPr>
          <p:spPr>
            <a:xfrm>
              <a:off x="5080188" y="66740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02FBD1-E864-543D-F145-215149778520}"/>
                </a:ext>
              </a:extLst>
            </p:cNvPr>
            <p:cNvSpPr/>
            <p:nvPr/>
          </p:nvSpPr>
          <p:spPr>
            <a:xfrm>
              <a:off x="3980813" y="1755521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C90B85-92B9-CB41-029D-F90512883BA0}"/>
                </a:ext>
              </a:extLst>
            </p:cNvPr>
            <p:cNvSpPr/>
            <p:nvPr/>
          </p:nvSpPr>
          <p:spPr>
            <a:xfrm>
              <a:off x="3468415" y="44669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573EE13-5F1D-21D5-45AA-2B5AA9460321}"/>
                </a:ext>
              </a:extLst>
            </p:cNvPr>
            <p:cNvSpPr/>
            <p:nvPr/>
          </p:nvSpPr>
          <p:spPr>
            <a:xfrm>
              <a:off x="5224773" y="218075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E235190-2560-C8CC-E516-E16A48BEC2D9}"/>
                </a:ext>
              </a:extLst>
            </p:cNvPr>
            <p:cNvSpPr/>
            <p:nvPr/>
          </p:nvSpPr>
          <p:spPr>
            <a:xfrm>
              <a:off x="4351284" y="243095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8DD2067-3C2A-8DEA-C47F-AD6AA2AEA14A}"/>
                </a:ext>
              </a:extLst>
            </p:cNvPr>
            <p:cNvSpPr/>
            <p:nvPr/>
          </p:nvSpPr>
          <p:spPr>
            <a:xfrm>
              <a:off x="5586249" y="121284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55DDDEB-0A78-D7BD-B5EB-71E8A9121198}"/>
                </a:ext>
              </a:extLst>
            </p:cNvPr>
            <p:cNvSpPr/>
            <p:nvPr/>
          </p:nvSpPr>
          <p:spPr>
            <a:xfrm>
              <a:off x="5080189" y="2801008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EEC0232-572C-81E4-AC12-BE59078DF31F}"/>
                </a:ext>
              </a:extLst>
            </p:cNvPr>
            <p:cNvSpPr/>
            <p:nvPr/>
          </p:nvSpPr>
          <p:spPr>
            <a:xfrm>
              <a:off x="3626872" y="1381013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268B250-CDA3-8174-C111-CCBBCB288236}"/>
                </a:ext>
              </a:extLst>
            </p:cNvPr>
            <p:cNvCxnSpPr>
              <a:cxnSpLocks/>
            </p:cNvCxnSpPr>
            <p:nvPr/>
          </p:nvCxnSpPr>
          <p:spPr>
            <a:xfrm>
              <a:off x="3658347" y="572024"/>
              <a:ext cx="545792" cy="253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8C7BC05-F6C4-CF8C-F9DD-6B47694BBC1E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>
              <a:off x="3752940" y="1472075"/>
              <a:ext cx="824316" cy="139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3173FE-7B76-7B43-05CA-9EA207A3D42D}"/>
                </a:ext>
              </a:extLst>
            </p:cNvPr>
            <p:cNvCxnSpPr>
              <a:cxnSpLocks/>
              <a:stCxn id="52" idx="5"/>
              <a:endCxn id="46" idx="1"/>
            </p:cNvCxnSpPr>
            <p:nvPr/>
          </p:nvCxnSpPr>
          <p:spPr>
            <a:xfrm>
              <a:off x="3806294" y="1569407"/>
              <a:ext cx="205303" cy="21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6A43B9E-6862-006D-05CC-C7BBF49B0434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4329854" y="923104"/>
              <a:ext cx="352505" cy="57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BF37862-53B2-9D47-456F-A02A5E8BD95E}"/>
                </a:ext>
              </a:extLst>
            </p:cNvPr>
            <p:cNvCxnSpPr>
              <a:cxnSpLocks/>
              <a:endCxn id="49" idx="5"/>
            </p:cNvCxnSpPr>
            <p:nvPr/>
          </p:nvCxnSpPr>
          <p:spPr>
            <a:xfrm>
              <a:off x="4120048" y="1920800"/>
              <a:ext cx="410658" cy="698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5D4DD5C-C8B9-08E5-868E-402B8498A36A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4741265" y="1663340"/>
              <a:ext cx="514292" cy="549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A03022-06DD-379A-9AAA-0613987D7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6319" y="1624343"/>
              <a:ext cx="442941" cy="178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819A06B-366E-0C3D-A40A-0A1AA777B907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4329107" y="777766"/>
              <a:ext cx="751081" cy="113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F23300-11E4-453B-AE71-2D27CC55FD09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205156" y="834272"/>
              <a:ext cx="411877" cy="410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02F97C-F76B-8558-4294-07A1C86AF51C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4718159" y="1323206"/>
              <a:ext cx="868090" cy="26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8D39601-1B69-0544-4AF6-930C0A129FA6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V="1">
              <a:off x="3778861" y="966160"/>
              <a:ext cx="445552" cy="470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D55CD1E-D74B-7769-C8EA-93D6E40630B2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4420731" y="2291115"/>
              <a:ext cx="804042" cy="247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B21BD67-0B90-ED81-7F2B-83E97C042277}"/>
                </a:ext>
              </a:extLst>
            </p:cNvPr>
            <p:cNvCxnSpPr>
              <a:cxnSpLocks/>
              <a:endCxn id="48" idx="7"/>
            </p:cNvCxnSpPr>
            <p:nvPr/>
          </p:nvCxnSpPr>
          <p:spPr>
            <a:xfrm flipH="1">
              <a:off x="5404195" y="1361716"/>
              <a:ext cx="287157" cy="851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23EDA3-EC4B-B80A-239C-C18D82F2F522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4450190" y="2565972"/>
              <a:ext cx="660783" cy="26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42A57F3-2062-2182-8955-EBAF37A85858}"/>
                </a:ext>
              </a:extLst>
            </p:cNvPr>
            <p:cNvCxnSpPr>
              <a:cxnSpLocks/>
              <a:endCxn id="51" idx="7"/>
            </p:cNvCxnSpPr>
            <p:nvPr/>
          </p:nvCxnSpPr>
          <p:spPr>
            <a:xfrm flipH="1">
              <a:off x="5259611" y="2345465"/>
              <a:ext cx="87791" cy="48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4A1930D-612D-4AD5-E820-6183818955AD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4456387" y="1654355"/>
              <a:ext cx="203432" cy="77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0203ED-EE77-7DA5-F159-2FD919BC0AF4}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H="1">
              <a:off x="4756678" y="784036"/>
              <a:ext cx="445869" cy="749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3644DF3-5118-3D32-9DAA-17E0FC4D8857}"/>
                </a:ext>
              </a:extLst>
            </p:cNvPr>
            <p:cNvCxnSpPr>
              <a:cxnSpLocks/>
              <a:stCxn id="47" idx="4"/>
              <a:endCxn id="52" idx="4"/>
            </p:cNvCxnSpPr>
            <p:nvPr/>
          </p:nvCxnSpPr>
          <p:spPr>
            <a:xfrm>
              <a:off x="3573518" y="667407"/>
              <a:ext cx="158457" cy="934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8403F35-93AA-9771-0FBA-9E7C1B901320}"/>
              </a:ext>
            </a:extLst>
          </p:cNvPr>
          <p:cNvGrpSpPr/>
          <p:nvPr/>
        </p:nvGrpSpPr>
        <p:grpSpPr>
          <a:xfrm>
            <a:off x="3620815" y="599090"/>
            <a:ext cx="1297365" cy="1465967"/>
            <a:chOff x="3468415" y="446690"/>
            <a:chExt cx="2328040" cy="2575035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CBA24DC-CD25-1E28-F8EE-1A77A20577DF}"/>
                </a:ext>
              </a:extLst>
            </p:cNvPr>
            <p:cNvSpPr/>
            <p:nvPr/>
          </p:nvSpPr>
          <p:spPr>
            <a:xfrm>
              <a:off x="4193629" y="77776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B277A1-AA88-26A5-FFC1-989564C14798}"/>
                </a:ext>
              </a:extLst>
            </p:cNvPr>
            <p:cNvSpPr/>
            <p:nvPr/>
          </p:nvSpPr>
          <p:spPr>
            <a:xfrm>
              <a:off x="4577256" y="1500784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F03E7CC-5120-36CB-F687-6217ED2247C3}"/>
                </a:ext>
              </a:extLst>
            </p:cNvPr>
            <p:cNvSpPr/>
            <p:nvPr/>
          </p:nvSpPr>
          <p:spPr>
            <a:xfrm>
              <a:off x="5080188" y="66740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BCD4DC2-D13D-DFAF-2F89-A2B4FC436AE0}"/>
                </a:ext>
              </a:extLst>
            </p:cNvPr>
            <p:cNvSpPr/>
            <p:nvPr/>
          </p:nvSpPr>
          <p:spPr>
            <a:xfrm>
              <a:off x="3980813" y="1755521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14C9035-F0A3-6A6D-5D95-6FD0057DAB34}"/>
                </a:ext>
              </a:extLst>
            </p:cNvPr>
            <p:cNvSpPr/>
            <p:nvPr/>
          </p:nvSpPr>
          <p:spPr>
            <a:xfrm>
              <a:off x="3468415" y="44669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97A412D-62B2-0A3E-B810-EFA7EDF9AC7A}"/>
                </a:ext>
              </a:extLst>
            </p:cNvPr>
            <p:cNvSpPr/>
            <p:nvPr/>
          </p:nvSpPr>
          <p:spPr>
            <a:xfrm>
              <a:off x="5224773" y="218075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F2F8325-3FBD-F976-3705-C577DDFADF55}"/>
                </a:ext>
              </a:extLst>
            </p:cNvPr>
            <p:cNvSpPr/>
            <p:nvPr/>
          </p:nvSpPr>
          <p:spPr>
            <a:xfrm>
              <a:off x="4351284" y="243095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34BA115-EBF1-5B60-3955-980DF2005861}"/>
                </a:ext>
              </a:extLst>
            </p:cNvPr>
            <p:cNvSpPr/>
            <p:nvPr/>
          </p:nvSpPr>
          <p:spPr>
            <a:xfrm>
              <a:off x="5586249" y="121284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0BECCCD-F2F1-F977-AB7C-53588369220A}"/>
                </a:ext>
              </a:extLst>
            </p:cNvPr>
            <p:cNvSpPr/>
            <p:nvPr/>
          </p:nvSpPr>
          <p:spPr>
            <a:xfrm>
              <a:off x="5080189" y="2801008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3CDDF40-E859-2747-ABA0-9C17D113DE4B}"/>
                </a:ext>
              </a:extLst>
            </p:cNvPr>
            <p:cNvSpPr/>
            <p:nvPr/>
          </p:nvSpPr>
          <p:spPr>
            <a:xfrm>
              <a:off x="3626872" y="1381013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FA6E06-6120-BF85-9811-69EAC1D0037A}"/>
                </a:ext>
              </a:extLst>
            </p:cNvPr>
            <p:cNvCxnSpPr>
              <a:cxnSpLocks/>
            </p:cNvCxnSpPr>
            <p:nvPr/>
          </p:nvCxnSpPr>
          <p:spPr>
            <a:xfrm>
              <a:off x="3658347" y="572024"/>
              <a:ext cx="545792" cy="253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953B9CB-2048-4728-AD95-1E0C5ABF18EC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3752940" y="1472075"/>
              <a:ext cx="824316" cy="139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C59C43E-5FE2-BCBC-F6FF-163A4367EBC1}"/>
                </a:ext>
              </a:extLst>
            </p:cNvPr>
            <p:cNvCxnSpPr>
              <a:cxnSpLocks/>
              <a:stCxn id="81" idx="5"/>
              <a:endCxn id="75" idx="1"/>
            </p:cNvCxnSpPr>
            <p:nvPr/>
          </p:nvCxnSpPr>
          <p:spPr>
            <a:xfrm>
              <a:off x="3806294" y="1569407"/>
              <a:ext cx="205303" cy="21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4F983BB-D400-C247-1084-4328F063375C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4329854" y="923104"/>
              <a:ext cx="352505" cy="57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39605F3-833B-967C-C4EE-F2A0B334B077}"/>
                </a:ext>
              </a:extLst>
            </p:cNvPr>
            <p:cNvCxnSpPr>
              <a:cxnSpLocks/>
              <a:endCxn id="78" idx="5"/>
            </p:cNvCxnSpPr>
            <p:nvPr/>
          </p:nvCxnSpPr>
          <p:spPr>
            <a:xfrm>
              <a:off x="4120048" y="1920800"/>
              <a:ext cx="410658" cy="698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36A9E5A-1285-0F7F-2B14-E10BE0575892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>
              <a:off x="4741265" y="1663340"/>
              <a:ext cx="514292" cy="549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AED4A13-095E-B2FA-C091-B8874AA9E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6319" y="1624343"/>
              <a:ext cx="442941" cy="178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D22D58A-9E92-DA9C-EAC9-6579D78B4ED9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flipV="1">
              <a:off x="4329107" y="777766"/>
              <a:ext cx="751081" cy="113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0611870-6D96-AD88-EB8F-85FF428B4149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>
              <a:off x="5205156" y="834272"/>
              <a:ext cx="411877" cy="410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A76A786-45CF-AF85-FCF4-EB8FC5C5D7FC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V="1">
              <a:off x="4718159" y="1323206"/>
              <a:ext cx="868090" cy="26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E1BC7E1-F126-6585-F58B-BF69343AEF3C}"/>
                </a:ext>
              </a:extLst>
            </p:cNvPr>
            <p:cNvCxnSpPr>
              <a:cxnSpLocks/>
              <a:endCxn id="72" idx="3"/>
            </p:cNvCxnSpPr>
            <p:nvPr/>
          </p:nvCxnSpPr>
          <p:spPr>
            <a:xfrm flipV="1">
              <a:off x="3778861" y="966160"/>
              <a:ext cx="445552" cy="470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C25A3B-026F-D719-99EA-34E8A047F42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V="1">
              <a:off x="4420731" y="2291115"/>
              <a:ext cx="804042" cy="247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54CF568-7DC0-091B-C54F-216F056C051B}"/>
                </a:ext>
              </a:extLst>
            </p:cNvPr>
            <p:cNvCxnSpPr>
              <a:cxnSpLocks/>
              <a:endCxn id="77" idx="7"/>
            </p:cNvCxnSpPr>
            <p:nvPr/>
          </p:nvCxnSpPr>
          <p:spPr>
            <a:xfrm flipH="1">
              <a:off x="5404195" y="1361716"/>
              <a:ext cx="287157" cy="851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8E2943F-DF5A-21CD-1008-4A983341F562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4450190" y="2565972"/>
              <a:ext cx="660783" cy="26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7C3A67F-DA3F-0911-FE5D-184FCC33DC6D}"/>
                </a:ext>
              </a:extLst>
            </p:cNvPr>
            <p:cNvCxnSpPr>
              <a:cxnSpLocks/>
              <a:endCxn id="80" idx="7"/>
            </p:cNvCxnSpPr>
            <p:nvPr/>
          </p:nvCxnSpPr>
          <p:spPr>
            <a:xfrm flipH="1">
              <a:off x="5259611" y="2345465"/>
              <a:ext cx="87791" cy="48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3DA30C1-957C-32B8-7D7B-6C3E476A420C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H="1">
              <a:off x="4456387" y="1654355"/>
              <a:ext cx="203432" cy="77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8F6F22A-259E-FB85-3AA9-E178C6797FB9}"/>
                </a:ext>
              </a:extLst>
            </p:cNvPr>
            <p:cNvCxnSpPr>
              <a:cxnSpLocks/>
              <a:endCxn id="73" idx="7"/>
            </p:cNvCxnSpPr>
            <p:nvPr/>
          </p:nvCxnSpPr>
          <p:spPr>
            <a:xfrm flipH="1">
              <a:off x="4756678" y="784036"/>
              <a:ext cx="445869" cy="749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C9D8011-64FB-A6B4-9042-442732B6C119}"/>
                </a:ext>
              </a:extLst>
            </p:cNvPr>
            <p:cNvCxnSpPr>
              <a:cxnSpLocks/>
              <a:stCxn id="76" idx="4"/>
              <a:endCxn id="81" idx="4"/>
            </p:cNvCxnSpPr>
            <p:nvPr/>
          </p:nvCxnSpPr>
          <p:spPr>
            <a:xfrm>
              <a:off x="3573518" y="667407"/>
              <a:ext cx="158457" cy="934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Can 195">
            <a:extLst>
              <a:ext uri="{FF2B5EF4-FFF2-40B4-BE49-F238E27FC236}">
                <a16:creationId xmlns:a16="http://schemas.microsoft.com/office/drawing/2014/main" id="{52176FD0-AF38-48BB-861F-6540E28EAB19}"/>
              </a:ext>
            </a:extLst>
          </p:cNvPr>
          <p:cNvSpPr/>
          <p:nvPr/>
        </p:nvSpPr>
        <p:spPr>
          <a:xfrm>
            <a:off x="340994" y="2117098"/>
            <a:ext cx="1388225" cy="170567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3D protein Data set</a:t>
            </a:r>
          </a:p>
        </p:txBody>
      </p: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B838B448-D7E5-0381-BCF3-86E285A2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10962"/>
              </p:ext>
            </p:extLst>
          </p:nvPr>
        </p:nvGraphicFramePr>
        <p:xfrm>
          <a:off x="5281456" y="190530"/>
          <a:ext cx="4165600" cy="2336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65946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2589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09876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24937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551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3234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56686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99381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163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8721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123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8909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44044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4807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7446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62539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8398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52320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64138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1249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61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0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7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61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5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5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69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26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6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84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64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79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5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20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04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7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55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73423"/>
                  </a:ext>
                </a:extLst>
              </a:tr>
            </a:tbl>
          </a:graphicData>
        </a:graphic>
      </p:graphicFrame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B6338C9F-F5E6-DD33-0A96-0816FAA08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55069"/>
              </p:ext>
            </p:extLst>
          </p:nvPr>
        </p:nvGraphicFramePr>
        <p:xfrm>
          <a:off x="5402435" y="2395672"/>
          <a:ext cx="4165600" cy="2336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65946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2589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09876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24937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551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3234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56686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99381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163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8721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123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8909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44044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4807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7446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62539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8398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52320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64138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1249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61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0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7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61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5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5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69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26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6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84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64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79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5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20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04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7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55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73423"/>
                  </a:ext>
                </a:extLst>
              </a:tr>
            </a:tbl>
          </a:graphicData>
        </a:graphic>
      </p:graphicFrame>
      <p:graphicFrame>
        <p:nvGraphicFramePr>
          <p:cNvPr id="199" name="Table 198">
            <a:extLst>
              <a:ext uri="{FF2B5EF4-FFF2-40B4-BE49-F238E27FC236}">
                <a16:creationId xmlns:a16="http://schemas.microsoft.com/office/drawing/2014/main" id="{438AC0AF-3E4B-4391-C780-788223561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243893"/>
              </p:ext>
            </p:extLst>
          </p:nvPr>
        </p:nvGraphicFramePr>
        <p:xfrm>
          <a:off x="5422113" y="3989406"/>
          <a:ext cx="4165600" cy="2336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65946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2589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09876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24937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551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3234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56686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99381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163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8721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123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8909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44044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4807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7446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62539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8398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52320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64138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1249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61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0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7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61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5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5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69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26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6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84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64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79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5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20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04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7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55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7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42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59</Words>
  <Application>Microsoft Macintosh PowerPoint</Application>
  <PresentationFormat>Widescreen</PresentationFormat>
  <Paragraphs>44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Choopanian, Peyman</dc:creator>
  <cp:lastModifiedBy>Mirzaie, Mehdi</cp:lastModifiedBy>
  <cp:revision>27</cp:revision>
  <dcterms:created xsi:type="dcterms:W3CDTF">2024-08-20T13:09:01Z</dcterms:created>
  <dcterms:modified xsi:type="dcterms:W3CDTF">2024-10-11T12:03:42Z</dcterms:modified>
</cp:coreProperties>
</file>