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</p:sldIdLst>
  <p:sldSz cx="10080625" cy="5670550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1A635A-F328-4480-A1C8-C4F7129A900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EE743C-7092-4FEB-9793-60124187FC1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7A5EBE-4C63-42F5-9E3D-00B106C731F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BC1679-034C-4382-BD00-7040ACBDF93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763134-E0DC-44BD-9F9F-7E7B1CDE50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EC034D-5A99-4938-8043-57838E92A2D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99E92A3-F741-473D-A8C3-6451EB602E1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98F8BFF-2775-4A1B-8F64-3D313B16B8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3DA5EF-BDAF-4865-92DB-F2C19A4994A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D6F0B41-52A7-4073-A9CD-59CA43EAE67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282FCD2-6059-4DFF-B9DB-89B7A8BCF77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2ADF5B-F5EA-4670-94FD-ED189E9B663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B6A08-502D-47E5-AB03-99581A3A91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2F7A8-2636-4718-B6E6-05A2F97A3B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4E17BFF-0D9D-4804-9E55-777928A45F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7EDF84-AAEE-4AF0-A537-23BD818D742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5FCFA6-AD83-4366-87D4-FC8A1B7436D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48DF0C-6310-4FDF-9178-365A8390947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E826A6-93C2-48C4-98CE-5AFAD710C53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973EB9-05AA-4ABF-AB4A-9A424A6377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874DAE-CB8D-4C43-A67E-14C4FBF1201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0E337-5E75-4E5A-8A95-C1EFB0FC74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6AF5BF-05B2-492D-9D3D-54C56715EC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9F4E2F-0115-45A4-9244-E9B771F736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86000" cy="38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39280" cy="38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52686-E91A-4417-A466-0CD8ABC1647D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39280" cy="38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86000" cy="38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39280" cy="38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99FB14-3A93-467F-A300-D76684302D91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39280" cy="38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3"/>
          <p:cNvPicPr/>
          <p:nvPr/>
        </p:nvPicPr>
        <p:blipFill>
          <a:blip r:embed="rId2"/>
          <a:stretch/>
        </p:blipFill>
        <p:spPr>
          <a:xfrm>
            <a:off x="958291" y="402336"/>
            <a:ext cx="7556299" cy="474241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/>
          <p:nvPr/>
        </p:nvPicPr>
        <p:blipFill rotWithShape="1">
          <a:blip r:embed="rId2"/>
          <a:srcRect r="2143"/>
          <a:stretch/>
        </p:blipFill>
        <p:spPr>
          <a:xfrm>
            <a:off x="5585170" y="1124972"/>
            <a:ext cx="4388802" cy="356688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1"/>
              <p:cNvSpPr txBox="1"/>
              <p:nvPr/>
            </p:nvSpPr>
            <p:spPr>
              <a:xfrm>
                <a:off x="1079439" y="4617148"/>
                <a:ext cx="1174680" cy="2764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200">
                          <a:latin typeface="Cambria Math" panose="02040503050406030204" pitchFamily="18" charset="0"/>
                        </a:rPr>
                        <m:t>𝑅𝑢𝑛𝑛𝑖𝑛𝑔𝑡𝑖𝑚𝑒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2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39" y="4617148"/>
                <a:ext cx="1174680" cy="276480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"/>
              <p:cNvSpPr txBox="1"/>
              <p:nvPr/>
            </p:nvSpPr>
            <p:spPr>
              <a:xfrm>
                <a:off x="6074940" y="4338644"/>
                <a:ext cx="2116560" cy="554984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20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sz="120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200">
                              <a:latin typeface="Cambria Math" panose="02040503050406030204" pitchFamily="18" charset="0"/>
                            </a:rPr>
                            <m:t>𝐴𝑐𝑐𝑢𝑟𝑎𝑐𝑦</m:t>
                          </m:r>
                        </m:num>
                        <m:den>
                          <m:r>
                            <a:rPr sz="120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2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0" y="4338644"/>
                <a:ext cx="2116560" cy="554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284136" y="1049511"/>
            <a:ext cx="4554565" cy="3289133"/>
            <a:chOff x="284136" y="1049511"/>
            <a:chExt cx="4554565" cy="3289133"/>
          </a:xfrm>
        </p:grpSpPr>
        <p:pic>
          <p:nvPicPr>
            <p:cNvPr id="88" name="Picture 87"/>
            <p:cNvPicPr/>
            <p:nvPr/>
          </p:nvPicPr>
          <p:blipFill rotWithShape="1">
            <a:blip r:embed="rId5"/>
            <a:srcRect l="14705" t="5039" r="14061" b="5771"/>
            <a:stretch/>
          </p:blipFill>
          <p:spPr>
            <a:xfrm>
              <a:off x="284136" y="1478181"/>
              <a:ext cx="2779629" cy="2860463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Oval 1"/>
            <p:cNvSpPr/>
            <p:nvPr/>
          </p:nvSpPr>
          <p:spPr>
            <a:xfrm>
              <a:off x="1585010" y="2395531"/>
              <a:ext cx="167839" cy="5003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5" name="Straight Connector 4"/>
            <p:cNvCxnSpPr>
              <a:stCxn id="2" idx="0"/>
            </p:cNvCxnSpPr>
            <p:nvPr/>
          </p:nvCxnSpPr>
          <p:spPr>
            <a:xfrm flipV="1">
              <a:off x="1668930" y="1485901"/>
              <a:ext cx="2316330" cy="9096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26" idx="4"/>
            </p:cNvCxnSpPr>
            <p:nvPr/>
          </p:nvCxnSpPr>
          <p:spPr>
            <a:xfrm flipV="1">
              <a:off x="1666777" y="2834350"/>
              <a:ext cx="2489306" cy="7406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376750" y="1057132"/>
              <a:ext cx="580055" cy="421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12h</a:t>
              </a:r>
              <a:endParaRPr lang="fi-FI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4160" y="1049511"/>
              <a:ext cx="524010" cy="421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3m</a:t>
              </a:r>
              <a:endParaRPr lang="fi-FI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89982" y="1462329"/>
              <a:ext cx="1348719" cy="1405323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317926" y="1511192"/>
              <a:ext cx="2697706" cy="27711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6" name="Oval 25"/>
            <p:cNvSpPr/>
            <p:nvPr/>
          </p:nvSpPr>
          <p:spPr>
            <a:xfrm>
              <a:off x="3481086" y="1481911"/>
              <a:ext cx="1349994" cy="13524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3589</TotalTime>
  <Words>13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Choopanian, Peyman</cp:lastModifiedBy>
  <cp:revision>81</cp:revision>
  <dcterms:created xsi:type="dcterms:W3CDTF">2023-09-14T16:32:35Z</dcterms:created>
  <dcterms:modified xsi:type="dcterms:W3CDTF">2024-04-23T16:01:04Z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