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0080625" cy="5670550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D0D911-3858-4A51-8E52-55E5A91138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30E96C-F90D-4370-A618-0E01ED814C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D4AD4B-0B64-480C-A3E8-ACAB6381E9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BB54B7-F7B6-49B6-9F1F-6C761BCC12D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A0AA01-A55D-47CD-BB68-84D054BC0A0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B362493-D451-4C9A-A2DE-A3D31E5BCE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BFA741A-3933-4726-B5B7-164F5C7A76C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1323DA-8A2C-4874-AC62-4B6CA53FB9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E483D8-D0DD-44C5-B2FB-429559CA26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D0FFC9-5626-450F-8A18-AA09CC5B5D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042673-CBFB-4C0E-ABB8-FC56371928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EE1627-90BB-4BDF-9D8E-93B1FADDC31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BB5E3E-6E8C-4CE7-A9CD-3CE4553F7E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5076BB-0BBD-4753-B07A-E4B3D5739A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CBCFCF-C2FD-45E7-871B-973317AB19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31CF41-22D0-4EB4-90B9-4B4A0474989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93942A-75C8-4F64-8966-51AF5EDA0EB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4E18E6-CA77-4A3D-A7D0-7F6E365CD2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473B2F-9525-4349-AA13-57EBB9E726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9764D4-FC06-40D6-871D-2633D4DB31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F74FAA-269A-485F-9390-9D2F733E21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52B2EB-89EE-4B51-A246-32B2B80881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8AAE7E-4104-486A-BD31-54A0C7C8E6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3C5D4D-28CA-48DF-93FB-A8B2B96FC8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84920" cy="3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38200" cy="3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510CC3-5B9C-48DD-AB08-1E9F8E928C6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38200" cy="3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84920" cy="3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38200" cy="3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AA3BA3-EED0-4A56-B16D-E443BA26887F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38200" cy="3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81"/>
          <p:cNvGraphicFramePr/>
          <p:nvPr>
            <p:extLst>
              <p:ext uri="{D42A27DB-BD31-4B8C-83A1-F6EECF244321}">
                <p14:modId xmlns:p14="http://schemas.microsoft.com/office/powerpoint/2010/main" val="4247630863"/>
              </p:ext>
            </p:extLst>
          </p:nvPr>
        </p:nvGraphicFramePr>
        <p:xfrm>
          <a:off x="2196576" y="1341792"/>
          <a:ext cx="5804280" cy="2130480"/>
        </p:xfrm>
        <a:graphic>
          <a:graphicData uri="http://schemas.openxmlformats.org/drawingml/2006/table">
            <a:tbl>
              <a:tblPr/>
              <a:tblGrid>
                <a:gridCol w="82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2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400">
                <a:tc rowSpan="2">
                  <a:txBody>
                    <a:bodyPr/>
                    <a:lstStyle/>
                    <a:p>
                      <a:pPr algn="ctr"/>
                      <a:endParaRPr lang="en-GB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1" strike="noStrike" spc="-1" dirty="0" smtClean="0">
                          <a:latin typeface="Arial"/>
                        </a:rPr>
                        <a:t>Based on</a:t>
                      </a:r>
                      <a:endParaRPr lang="en-GB" sz="10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1" strike="noStrike" kern="1200" spc="-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1" strike="noStrike" kern="1200" spc="-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1" strike="noStrike" kern="1200" spc="-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ARI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1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Class Error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0" strike="noStrike" spc="-1" dirty="0">
                          <a:solidFill>
                            <a:srgbClr val="FF00FF"/>
                          </a:solidFill>
                          <a:latin typeface="Arial"/>
                        </a:rPr>
                        <a:t>Sequence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1" strike="noStrike" spc="-1" dirty="0">
                          <a:latin typeface="Arial"/>
                        </a:rPr>
                        <a:t>CPE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>
                          <a:latin typeface="Arial"/>
                        </a:rPr>
                        <a:t>0.9 sec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0.50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 dirty="0">
                          <a:latin typeface="Arial"/>
                        </a:rPr>
                        <a:t>0.95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0.92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0.22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 dirty="0">
                          <a:latin typeface="Arial"/>
                        </a:rPr>
                        <a:t>0.08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 dirty="0">
                          <a:latin typeface="Arial"/>
                        </a:rPr>
                        <a:t>TM </a:t>
                      </a:r>
                      <a:r>
                        <a:rPr lang="en-GB" sz="900" b="1" strike="noStrike" spc="-1" dirty="0" err="1">
                          <a:latin typeface="Arial"/>
                        </a:rPr>
                        <a:t>Vec</a:t>
                      </a:r>
                      <a:endParaRPr lang="en-GB" sz="900" b="1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89 sec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0.16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0.48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0.87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0.86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0.34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0.22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0.12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 dirty="0">
                          <a:latin typeface="Arial"/>
                        </a:rPr>
                        <a:t>0.14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strike="noStrike" spc="-1" dirty="0" smtClean="0">
                          <a:solidFill>
                            <a:srgbClr val="0066FF"/>
                          </a:solidFill>
                          <a:latin typeface="+mn-lt"/>
                        </a:rPr>
                        <a:t>Structure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000" b="1" strike="noStrike" spc="-1" dirty="0">
                          <a:latin typeface="Arial"/>
                        </a:rPr>
                        <a:t>SPE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>
                          <a:latin typeface="Arial"/>
                        </a:rPr>
                        <a:t>3 min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0.93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0.66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0.08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0.11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 dirty="0">
                          <a:latin typeface="Arial"/>
                        </a:rPr>
                        <a:t>0.26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0132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endParaRPr lang="en-GB" sz="1000" b="0" strike="noStrike" spc="-1" dirty="0">
                        <a:solidFill>
                          <a:srgbClr val="FF00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 dirty="0">
                          <a:latin typeface="Arial"/>
                        </a:rPr>
                        <a:t>RMSD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70 min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0.36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0.73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0.22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0.22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0.22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 dirty="0">
                          <a:latin typeface="Arial"/>
                        </a:rPr>
                        <a:t>0.17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946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endParaRPr lang="en-GB" sz="1000" b="0" strike="noStrike" spc="-1" dirty="0">
                        <a:solidFill>
                          <a:srgbClr val="FF00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900" b="1" strike="noStrike" spc="-1" dirty="0">
                          <a:latin typeface="Arial"/>
                        </a:rPr>
                        <a:t>TM score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9.7 h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0.56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0.40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0.40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0.22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1" strike="noStrike" spc="-1">
                          <a:latin typeface="Arial"/>
                        </a:rPr>
                        <a:t>0.17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>
                          <a:latin typeface="Arial"/>
                        </a:rPr>
                        <a:t>0.24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700" b="0" strike="noStrike" spc="-1" dirty="0">
                          <a:latin typeface="Arial"/>
                        </a:rPr>
                        <a:t>0.24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190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900000" y="473040"/>
            <a:ext cx="8648640" cy="474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74</Words>
  <Application>Microsoft Office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Choopanian, Peyman</cp:lastModifiedBy>
  <cp:revision>104</cp:revision>
  <dcterms:created xsi:type="dcterms:W3CDTF">2023-09-14T16:32:35Z</dcterms:created>
  <dcterms:modified xsi:type="dcterms:W3CDTF">2024-05-31T15:18:18Z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