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200900" cy="10080625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7913" y="812800"/>
            <a:ext cx="2863850" cy="40084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11D99F4-A876-4592-9763-39E337036A71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492375" y="1336675"/>
            <a:ext cx="2573338" cy="36068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fi-FI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A7D49B-7008-41CF-A8B7-659244D0C985}" type="slidenum">
              <a:rPr lang="fi-FI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1473E6E-3704-4B4D-8FD4-90E5572FF1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35" y="2358720"/>
            <a:ext cx="6480235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60035" y="5412600"/>
            <a:ext cx="6480235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E1050A-FD66-41EB-A112-3D5A997EB0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35" y="235872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80761" y="235872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60035" y="541260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680761" y="541260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D84617-32E4-4701-BED7-03C3880E8A5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35" y="2358720"/>
            <a:ext cx="2086204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551050" y="2358720"/>
            <a:ext cx="2086204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742065" y="2358720"/>
            <a:ext cx="2086204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60035" y="5412600"/>
            <a:ext cx="2086204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551050" y="5412600"/>
            <a:ext cx="2086204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742065" y="5412600"/>
            <a:ext cx="2086204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85A8F0-7226-440E-A75F-11F09CA92E7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35" y="2358720"/>
            <a:ext cx="6480235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579530-CA22-414D-8F1C-23E53C8BE42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35" y="2358720"/>
            <a:ext cx="6480235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27CE0C-79F7-47A3-9A24-239DA999D91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35" y="2358720"/>
            <a:ext cx="316231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680761" y="2358720"/>
            <a:ext cx="316231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17464-8BB2-4285-A413-AFE8F3DB34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3D8748-1CC8-49B9-930A-1639A8050AA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35" y="402120"/>
            <a:ext cx="6480235" cy="780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D3162-AB45-4A09-996E-CB22C98727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0035" y="235872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680761" y="2358720"/>
            <a:ext cx="316231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60035" y="541260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4066C8-E539-411C-9377-06586AD485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35" y="2358720"/>
            <a:ext cx="316231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680761" y="235872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680761" y="541260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015B60-D1D1-4875-B352-1010212921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35" y="235872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680761" y="2358720"/>
            <a:ext cx="316231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60035" y="5412600"/>
            <a:ext cx="6480235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9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D7C2B7-9C4D-4A88-9B75-448B82876E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2462641" y="9182520"/>
            <a:ext cx="2273423" cy="67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GB" sz="56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56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56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5162906" y="9182520"/>
            <a:ext cx="1668563" cy="67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GB" sz="56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8AD829-25B6-49B3-9A24-B69A0EDBD228}" type="slidenum">
              <a:rPr lang="en-GB" sz="56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5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60036" y="9182520"/>
            <a:ext cx="1668563" cy="67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60035" y="402120"/>
            <a:ext cx="6480235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60035" y="2358720"/>
            <a:ext cx="6480235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96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26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26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83"/>
          <p:cNvPicPr/>
          <p:nvPr/>
        </p:nvPicPr>
        <p:blipFill>
          <a:blip r:embed="rId3"/>
          <a:stretch/>
        </p:blipFill>
        <p:spPr>
          <a:xfrm>
            <a:off x="236429" y="612848"/>
            <a:ext cx="6735871" cy="3949168"/>
          </a:xfrm>
          <a:prstGeom prst="rect">
            <a:avLst/>
          </a:prstGeom>
          <a:ln w="0">
            <a:noFill/>
          </a:ln>
        </p:spPr>
      </p:pic>
      <p:sp>
        <p:nvSpPr>
          <p:cNvPr id="67" name="TextBox 8"/>
          <p:cNvSpPr/>
          <p:nvPr/>
        </p:nvSpPr>
        <p:spPr>
          <a:xfrm>
            <a:off x="236429" y="4760233"/>
            <a:ext cx="331534" cy="4665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5640" tIns="17640" rIns="35640" bIns="1764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000000"/>
                </a:solidFill>
                <a:latin typeface="+mj-lt"/>
                <a:ea typeface="DejaVu Sans"/>
              </a:rPr>
              <a:t>B</a:t>
            </a:r>
            <a:endParaRPr lang="en-GB" sz="3080" spc="-1" dirty="0">
              <a:latin typeface="+mj-lt"/>
            </a:endParaRPr>
          </a:p>
        </p:txBody>
      </p:sp>
      <p:sp>
        <p:nvSpPr>
          <p:cNvPr id="68" name="TextBox 8"/>
          <p:cNvSpPr/>
          <p:nvPr/>
        </p:nvSpPr>
        <p:spPr>
          <a:xfrm>
            <a:off x="237149" y="100893"/>
            <a:ext cx="331534" cy="4665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5640" tIns="17640" rIns="35640" bIns="1764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000000"/>
                </a:solidFill>
                <a:latin typeface="+mj-lt"/>
                <a:ea typeface="DejaVu Sans"/>
              </a:rPr>
              <a:t>A</a:t>
            </a:r>
            <a:endParaRPr lang="en-GB" sz="2800" spc="-1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0544" y="5186739"/>
            <a:ext cx="6477456" cy="4516061"/>
            <a:chOff x="172404" y="5081213"/>
            <a:chExt cx="6914196" cy="4735888"/>
          </a:xfrm>
        </p:grpSpPr>
        <p:grpSp>
          <p:nvGrpSpPr>
            <p:cNvPr id="2" name="Group 1"/>
            <p:cNvGrpSpPr/>
            <p:nvPr/>
          </p:nvGrpSpPr>
          <p:grpSpPr>
            <a:xfrm>
              <a:off x="172404" y="5081213"/>
              <a:ext cx="6914196" cy="4735888"/>
              <a:chOff x="1099083" y="5038972"/>
              <a:chExt cx="4976280" cy="3453068"/>
            </a:xfrm>
          </p:grpSpPr>
          <p:grpSp>
            <p:nvGrpSpPr>
              <p:cNvPr id="48" name="Group 14"/>
              <p:cNvGrpSpPr/>
              <p:nvPr/>
            </p:nvGrpSpPr>
            <p:grpSpPr>
              <a:xfrm>
                <a:off x="3773523" y="5275800"/>
                <a:ext cx="2301840" cy="2275920"/>
                <a:chOff x="3413160" y="5275800"/>
                <a:chExt cx="2301840" cy="2275920"/>
              </a:xfrm>
            </p:grpSpPr>
            <p:pic>
              <p:nvPicPr>
                <p:cNvPr id="49" name="Picture 3"/>
                <p:cNvPicPr/>
                <p:nvPr/>
              </p:nvPicPr>
              <p:blipFill>
                <a:blip r:embed="rId4"/>
                <a:srcRect l="14633" t="5253" r="28930" b="5600"/>
                <a:stretch/>
              </p:blipFill>
              <p:spPr>
                <a:xfrm>
                  <a:off x="3413160" y="5283360"/>
                  <a:ext cx="2301840" cy="2268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50" name="Oval 25"/>
                <p:cNvSpPr/>
                <p:nvPr/>
              </p:nvSpPr>
              <p:spPr>
                <a:xfrm>
                  <a:off x="3413160" y="5275800"/>
                  <a:ext cx="2301840" cy="2275920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1" name="Group 13"/>
              <p:cNvGrpSpPr/>
              <p:nvPr/>
            </p:nvGrpSpPr>
            <p:grpSpPr>
              <a:xfrm>
                <a:off x="1099083" y="5270760"/>
                <a:ext cx="3395880" cy="2280960"/>
                <a:chOff x="738720" y="5270760"/>
                <a:chExt cx="3395880" cy="2280960"/>
              </a:xfrm>
            </p:grpSpPr>
            <p:pic>
              <p:nvPicPr>
                <p:cNvPr id="52" name="Picture 2"/>
                <p:cNvPicPr/>
                <p:nvPr/>
              </p:nvPicPr>
              <p:blipFill>
                <a:blip r:embed="rId5"/>
                <a:srcRect l="14567" t="5021" r="28689" b="5493"/>
                <a:stretch/>
              </p:blipFill>
              <p:spPr>
                <a:xfrm>
                  <a:off x="738720" y="5270760"/>
                  <a:ext cx="2344320" cy="22809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53" name="Oval 1"/>
                <p:cNvSpPr/>
                <p:nvPr/>
              </p:nvSpPr>
              <p:spPr>
                <a:xfrm>
                  <a:off x="1851120" y="6000480"/>
                  <a:ext cx="133200" cy="38628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Straight Connector 4"/>
                <p:cNvSpPr/>
                <p:nvPr/>
              </p:nvSpPr>
              <p:spPr>
                <a:xfrm flipV="1">
                  <a:off x="1922760" y="5333040"/>
                  <a:ext cx="2211840" cy="666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Straight Connector 4"/>
                <p:cNvSpPr/>
                <p:nvPr/>
              </p:nvSpPr>
              <p:spPr>
                <a:xfrm>
                  <a:off x="1922760" y="6395040"/>
                  <a:ext cx="2045880" cy="9975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" name="Oval 17"/>
                <p:cNvSpPr/>
                <p:nvPr/>
              </p:nvSpPr>
              <p:spPr>
                <a:xfrm>
                  <a:off x="784800" y="5306040"/>
                  <a:ext cx="2282400" cy="223812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7" name="TextBox 8"/>
              <p:cNvSpPr/>
              <p:nvPr/>
            </p:nvSpPr>
            <p:spPr>
              <a:xfrm>
                <a:off x="2051722" y="7596446"/>
                <a:ext cx="369950" cy="25038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35640" tIns="17640" rIns="35640" bIns="1764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  <a:ea typeface="DejaVu Sans"/>
                  </a:rPr>
                  <a:t>12h</a:t>
                </a:r>
                <a:endParaRPr lang="en-GB" sz="1679" spc="-1" dirty="0">
                  <a:latin typeface="+mj-lt"/>
                </a:endParaRPr>
              </a:p>
            </p:txBody>
          </p:sp>
          <p:sp>
            <p:nvSpPr>
              <p:cNvPr id="58" name="TextBox 13"/>
              <p:cNvSpPr/>
              <p:nvPr/>
            </p:nvSpPr>
            <p:spPr>
              <a:xfrm>
                <a:off x="4729972" y="7591371"/>
                <a:ext cx="462155" cy="25038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35640" tIns="17640" rIns="35640" bIns="1764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  <a:ea typeface="DejaVu Sans"/>
                  </a:rPr>
                  <a:t>130s</a:t>
                </a:r>
                <a:endParaRPr lang="en-GB" spc="-1" dirty="0">
                  <a:latin typeface="+mj-lt"/>
                </a:endParaRPr>
              </a:p>
            </p:txBody>
          </p:sp>
          <p:sp>
            <p:nvSpPr>
              <p:cNvPr id="59" name="TextBox 8"/>
              <p:cNvSpPr/>
              <p:nvPr/>
            </p:nvSpPr>
            <p:spPr>
              <a:xfrm>
                <a:off x="2939760" y="5038972"/>
                <a:ext cx="1278383" cy="25038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35640" tIns="17640" rIns="35640" bIns="1764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2000" b="1" spc="-1" dirty="0" smtClean="0">
                    <a:solidFill>
                      <a:srgbClr val="000000"/>
                    </a:solidFill>
                    <a:latin typeface="+mj-lt"/>
                    <a:ea typeface="DejaVu Sans"/>
                  </a:rPr>
                  <a:t>Running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+mj-lt"/>
                    <a:ea typeface="DejaVu Sans"/>
                  </a:rPr>
                  <a:t>Time</a:t>
                </a:r>
                <a:endParaRPr lang="en-GB" sz="2000" b="1" spc="-1" dirty="0">
                  <a:latin typeface="+mj-lt"/>
                </a:endParaRPr>
              </a:p>
            </p:txBody>
          </p:sp>
          <p:pic>
            <p:nvPicPr>
              <p:cNvPr id="60" name="Picture 16"/>
              <p:cNvPicPr/>
              <p:nvPr/>
            </p:nvPicPr>
            <p:blipFill>
              <a:blip r:embed="rId6"/>
              <a:srcRect l="52802" t="17019" b="71387"/>
              <a:stretch/>
            </p:blipFill>
            <p:spPr>
              <a:xfrm>
                <a:off x="1186563" y="7938720"/>
                <a:ext cx="1783080" cy="256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" name="Picture 17"/>
              <p:cNvPicPr/>
              <p:nvPr/>
            </p:nvPicPr>
            <p:blipFill>
              <a:blip r:embed="rId6"/>
              <a:srcRect l="52802" t="28374" b="63995"/>
              <a:stretch/>
            </p:blipFill>
            <p:spPr>
              <a:xfrm>
                <a:off x="1971723" y="8005320"/>
                <a:ext cx="1783080" cy="167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2" name="Picture 19"/>
              <p:cNvPicPr/>
              <p:nvPr/>
            </p:nvPicPr>
            <p:blipFill>
              <a:blip r:embed="rId6"/>
              <a:srcRect l="52802" t="37928" b="54441"/>
              <a:stretch/>
            </p:blipFill>
            <p:spPr>
              <a:xfrm>
                <a:off x="2917803" y="8010720"/>
                <a:ext cx="1783080" cy="167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" name="Picture 20"/>
              <p:cNvPicPr/>
              <p:nvPr/>
            </p:nvPicPr>
            <p:blipFill>
              <a:blip r:embed="rId6"/>
              <a:srcRect l="52566" t="45893" r="236" b="46493"/>
              <a:stretch/>
            </p:blipFill>
            <p:spPr>
              <a:xfrm>
                <a:off x="1189083" y="8317440"/>
                <a:ext cx="1783080" cy="167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4" name="Picture 21"/>
              <p:cNvPicPr/>
              <p:nvPr/>
            </p:nvPicPr>
            <p:blipFill>
              <a:blip r:embed="rId6"/>
              <a:srcRect l="52096" t="62594" r="705" b="29774"/>
              <a:stretch/>
            </p:blipFill>
            <p:spPr>
              <a:xfrm>
                <a:off x="2882523" y="8324280"/>
                <a:ext cx="1783080" cy="167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5" name="Picture 22"/>
              <p:cNvPicPr/>
              <p:nvPr/>
            </p:nvPicPr>
            <p:blipFill>
              <a:blip r:embed="rId6"/>
              <a:srcRect l="53035" t="54235" r="-236" b="38134"/>
              <a:stretch/>
            </p:blipFill>
            <p:spPr>
              <a:xfrm>
                <a:off x="4094283" y="8014320"/>
                <a:ext cx="1783080" cy="167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" name="Picture 23"/>
              <p:cNvPicPr/>
              <p:nvPr/>
            </p:nvPicPr>
            <p:blipFill>
              <a:blip r:embed="rId6"/>
              <a:srcRect l="51391" t="71354" r="18356" b="20954"/>
              <a:stretch/>
            </p:blipFill>
            <p:spPr>
              <a:xfrm>
                <a:off x="4933803" y="8008920"/>
                <a:ext cx="1141560" cy="169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9" name="Straight Connector 26"/>
              <p:cNvSpPr/>
              <p:nvPr/>
            </p:nvSpPr>
            <p:spPr>
              <a:xfrm flipH="1">
                <a:off x="4928043" y="6107760"/>
                <a:ext cx="15840" cy="28728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Straight Connector 46"/>
              <p:cNvSpPr/>
              <p:nvPr/>
            </p:nvSpPr>
            <p:spPr>
              <a:xfrm flipH="1">
                <a:off x="4929123" y="6107760"/>
                <a:ext cx="15840" cy="28728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Straight Connector 47"/>
              <p:cNvSpPr/>
              <p:nvPr/>
            </p:nvSpPr>
            <p:spPr>
              <a:xfrm flipH="1">
                <a:off x="4924803" y="6107760"/>
                <a:ext cx="15480" cy="28728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Straight Connector 48"/>
              <p:cNvSpPr/>
              <p:nvPr/>
            </p:nvSpPr>
            <p:spPr>
              <a:xfrm flipH="1">
                <a:off x="4932723" y="6107760"/>
                <a:ext cx="15480" cy="28728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Straight Connector 49"/>
              <p:cNvSpPr/>
              <p:nvPr/>
            </p:nvSpPr>
            <p:spPr>
              <a:xfrm flipH="1">
                <a:off x="4923723" y="6107760"/>
                <a:ext cx="27720" cy="28728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Straight Connector 53"/>
              <p:cNvSpPr/>
              <p:nvPr/>
            </p:nvSpPr>
            <p:spPr>
              <a:xfrm flipH="1">
                <a:off x="4937043" y="6107760"/>
                <a:ext cx="18360" cy="28728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Straight Connector 55"/>
              <p:cNvSpPr/>
              <p:nvPr/>
            </p:nvSpPr>
            <p:spPr>
              <a:xfrm flipH="1">
                <a:off x="4938123" y="6107760"/>
                <a:ext cx="17280" cy="28728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Straight Connector 57"/>
              <p:cNvSpPr/>
              <p:nvPr/>
            </p:nvSpPr>
            <p:spPr>
              <a:xfrm flipH="1">
                <a:off x="4937043" y="6107760"/>
                <a:ext cx="24480" cy="279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" name="Right Arrow 32"/>
            <p:cNvSpPr/>
            <p:nvPr/>
          </p:nvSpPr>
          <p:spPr>
            <a:xfrm rot="19934077">
              <a:off x="4986623" y="6750230"/>
              <a:ext cx="380464" cy="169573"/>
            </a:xfrm>
            <a:prstGeom prst="rightArrow">
              <a:avLst/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4073</TotalTime>
  <Words>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Choopanian, Peyman</cp:lastModifiedBy>
  <cp:revision>135</cp:revision>
  <dcterms:created xsi:type="dcterms:W3CDTF">2023-09-14T16:32:35Z</dcterms:created>
  <dcterms:modified xsi:type="dcterms:W3CDTF">2024-06-05T09:56:23Z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4</vt:i4>
  </property>
</Properties>
</file>