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7" r:id="rId3"/>
    <p:sldId id="264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2"/>
    <p:restoredTop sz="94694"/>
  </p:normalViewPr>
  <p:slideViewPr>
    <p:cSldViewPr snapToGrid="0">
      <p:cViewPr varScale="1">
        <p:scale>
          <a:sx n="121" d="100"/>
          <a:sy n="12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0945-D6AD-514E-90F6-E97BE7CBDEFB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F41C-2113-894B-8C57-B26F796F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6F41C-2113-894B-8C57-B26F796FC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9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67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01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2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68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67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3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0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1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61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F76E-1390-41F8-BA9D-8D8A77430039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1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BC1BBEA-FA2D-1BB8-C185-E6939105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2526" y="72434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81B40D36-D642-1AF7-DFCC-5585FFDD6FE6}"/>
              </a:ext>
            </a:extLst>
          </p:cNvPr>
          <p:cNvSpPr/>
          <p:nvPr/>
        </p:nvSpPr>
        <p:spPr>
          <a:xfrm>
            <a:off x="209982" y="2058527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3D protein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structure Data set, 6990 proteins</a:t>
            </a:r>
          </a:p>
        </p:txBody>
      </p:sp>
      <p:cxnSp>
        <p:nvCxnSpPr>
          <p:cNvPr id="1043" name="Curved Connector 1042">
            <a:extLst>
              <a:ext uri="{FF2B5EF4-FFF2-40B4-BE49-F238E27FC236}">
                <a16:creationId xmlns:a16="http://schemas.microsoft.com/office/drawing/2014/main" id="{10B304D4-9E55-3A3C-749D-38B7F4CAA87E}"/>
              </a:ext>
            </a:extLst>
          </p:cNvPr>
          <p:cNvCxnSpPr>
            <a:cxnSpLocks/>
          </p:cNvCxnSpPr>
          <p:nvPr/>
        </p:nvCxnSpPr>
        <p:spPr>
          <a:xfrm flipV="1">
            <a:off x="1082319" y="1540027"/>
            <a:ext cx="670121" cy="51441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7645F090-3270-DFB0-882E-F05C23FA73F4}"/>
              </a:ext>
            </a:extLst>
          </p:cNvPr>
          <p:cNvGrpSpPr/>
          <p:nvPr/>
        </p:nvGrpSpPr>
        <p:grpSpPr>
          <a:xfrm>
            <a:off x="3620815" y="599090"/>
            <a:ext cx="1297365" cy="1465967"/>
            <a:chOff x="3468415" y="446690"/>
            <a:chExt cx="2328040" cy="2575035"/>
          </a:xfrm>
        </p:grpSpPr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BE69DABD-D88F-EACC-C98F-246663F53667}"/>
                </a:ext>
              </a:extLst>
            </p:cNvPr>
            <p:cNvSpPr/>
            <p:nvPr/>
          </p:nvSpPr>
          <p:spPr>
            <a:xfrm>
              <a:off x="4193630" y="777767"/>
              <a:ext cx="210206" cy="220717"/>
            </a:xfrm>
            <a:prstGeom prst="ellipse">
              <a:avLst/>
            </a:prstGeom>
            <a:ln w="254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D12A6C44-56BF-64E9-C530-B420CD8691C4}"/>
                </a:ext>
              </a:extLst>
            </p:cNvPr>
            <p:cNvSpPr/>
            <p:nvPr/>
          </p:nvSpPr>
          <p:spPr>
            <a:xfrm>
              <a:off x="4617770" y="1500785"/>
              <a:ext cx="210206" cy="22071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C50C808-2AD8-7D8D-A443-7A3A23F45ED4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BB13E75E-6ABC-57C8-4917-93FF31B0D504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A989C6FB-10ED-473E-4135-0D6320770672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3B162CAF-59DB-0D97-523D-F96D4BC2FF32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2D7BE93F-B71F-A541-CD57-E525FA0035A1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Oval 3071">
              <a:extLst>
                <a:ext uri="{FF2B5EF4-FFF2-40B4-BE49-F238E27FC236}">
                  <a16:creationId xmlns:a16="http://schemas.microsoft.com/office/drawing/2014/main" id="{4AF4B0A0-672D-909D-AC74-B590ECC0DFE8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Oval 3072">
              <a:extLst>
                <a:ext uri="{FF2B5EF4-FFF2-40B4-BE49-F238E27FC236}">
                  <a16:creationId xmlns:a16="http://schemas.microsoft.com/office/drawing/2014/main" id="{EE1F980B-BAB3-E449-10EC-F167D95A59FF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Oval 3074">
              <a:extLst>
                <a:ext uri="{FF2B5EF4-FFF2-40B4-BE49-F238E27FC236}">
                  <a16:creationId xmlns:a16="http://schemas.microsoft.com/office/drawing/2014/main" id="{AFB577E0-CBD6-F8FB-42CC-ED1D6EAD0DF0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6" name="Straight Connector 3075">
              <a:extLst>
                <a:ext uri="{FF2B5EF4-FFF2-40B4-BE49-F238E27FC236}">
                  <a16:creationId xmlns:a16="http://schemas.microsoft.com/office/drawing/2014/main" id="{A5D00E7A-D8D0-9A2A-A871-D7262CD0F415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Straight Connector 3076">
              <a:extLst>
                <a:ext uri="{FF2B5EF4-FFF2-40B4-BE49-F238E27FC236}">
                  <a16:creationId xmlns:a16="http://schemas.microsoft.com/office/drawing/2014/main" id="{C97E8FAF-51FF-13BD-36E4-FD9CB8B75CEA}"/>
                </a:ext>
              </a:extLst>
            </p:cNvPr>
            <p:cNvCxnSpPr>
              <a:cxnSpLocks/>
              <a:stCxn id="3075" idx="6"/>
              <a:endCxn id="1082" idx="2"/>
            </p:cNvCxnSpPr>
            <p:nvPr/>
          </p:nvCxnSpPr>
          <p:spPr>
            <a:xfrm>
              <a:off x="3837079" y="1491371"/>
              <a:ext cx="780691" cy="1197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Straight Connector 3077">
              <a:extLst>
                <a:ext uri="{FF2B5EF4-FFF2-40B4-BE49-F238E27FC236}">
                  <a16:creationId xmlns:a16="http://schemas.microsoft.com/office/drawing/2014/main" id="{93EC495E-3400-3C7B-2E47-0AE57C0D5996}"/>
                </a:ext>
              </a:extLst>
            </p:cNvPr>
            <p:cNvCxnSpPr>
              <a:cxnSpLocks/>
              <a:stCxn id="3075" idx="5"/>
              <a:endCxn id="1084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Straight Connector 3078">
              <a:extLst>
                <a:ext uri="{FF2B5EF4-FFF2-40B4-BE49-F238E27FC236}">
                  <a16:creationId xmlns:a16="http://schemas.microsoft.com/office/drawing/2014/main" id="{D5238DBC-3609-0AEE-3E03-D018D6A3CCBD}"/>
                </a:ext>
              </a:extLst>
            </p:cNvPr>
            <p:cNvCxnSpPr>
              <a:cxnSpLocks/>
              <a:stCxn id="1081" idx="5"/>
              <a:endCxn id="1082" idx="0"/>
            </p:cNvCxnSpPr>
            <p:nvPr/>
          </p:nvCxnSpPr>
          <p:spPr>
            <a:xfrm>
              <a:off x="4373052" y="966160"/>
              <a:ext cx="349822" cy="53462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84CF314B-59E0-E6DD-D7E8-A0F6FBE1DD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0216" y="1943913"/>
              <a:ext cx="296152" cy="48703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730C1FC9-4EB3-C056-3D62-3BF4F9A98951}"/>
                </a:ext>
              </a:extLst>
            </p:cNvPr>
            <p:cNvCxnSpPr>
              <a:cxnSpLocks/>
              <a:stCxn id="1082" idx="5"/>
              <a:endCxn id="1086" idx="1"/>
            </p:cNvCxnSpPr>
            <p:nvPr/>
          </p:nvCxnSpPr>
          <p:spPr>
            <a:xfrm>
              <a:off x="4797192" y="1689178"/>
              <a:ext cx="458364" cy="52390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9C3E7575-A9C7-F786-E53F-9CE8EE42FC4F}"/>
                </a:ext>
              </a:extLst>
            </p:cNvPr>
            <p:cNvCxnSpPr>
              <a:cxnSpLocks/>
              <a:stCxn id="1084" idx="6"/>
              <a:endCxn id="1082" idx="3"/>
            </p:cNvCxnSpPr>
            <p:nvPr/>
          </p:nvCxnSpPr>
          <p:spPr>
            <a:xfrm flipV="1">
              <a:off x="4191019" y="1689178"/>
              <a:ext cx="457535" cy="17670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0C1098A1-5ADA-AFB0-7C33-57739F823199}"/>
                </a:ext>
              </a:extLst>
            </p:cNvPr>
            <p:cNvCxnSpPr>
              <a:cxnSpLocks/>
              <a:stCxn id="1081" idx="6"/>
              <a:endCxn id="1083" idx="2"/>
            </p:cNvCxnSpPr>
            <p:nvPr/>
          </p:nvCxnSpPr>
          <p:spPr>
            <a:xfrm flipV="1">
              <a:off x="4403835" y="777765"/>
              <a:ext cx="676352" cy="11036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4985FD74-251C-1EF9-E70A-C4C4C6719E77}"/>
                </a:ext>
              </a:extLst>
            </p:cNvPr>
            <p:cNvCxnSpPr>
              <a:cxnSpLocks/>
              <a:stCxn id="1083" idx="5"/>
              <a:endCxn id="3072" idx="1"/>
            </p:cNvCxnSpPr>
            <p:nvPr/>
          </p:nvCxnSpPr>
          <p:spPr>
            <a:xfrm>
              <a:off x="5259610" y="855800"/>
              <a:ext cx="357423" cy="3893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2559F804-6C5D-359D-9088-69881D21A25C}"/>
                </a:ext>
              </a:extLst>
            </p:cNvPr>
            <p:cNvCxnSpPr>
              <a:cxnSpLocks/>
              <a:endCxn id="3072" idx="2"/>
            </p:cNvCxnSpPr>
            <p:nvPr/>
          </p:nvCxnSpPr>
          <p:spPr>
            <a:xfrm flipV="1">
              <a:off x="4850092" y="1323205"/>
              <a:ext cx="736157" cy="23699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5784D9CF-F069-93CC-5CC2-B5CFB7342AC2}"/>
                </a:ext>
              </a:extLst>
            </p:cNvPr>
            <p:cNvCxnSpPr>
              <a:cxnSpLocks/>
              <a:stCxn id="3075" idx="7"/>
              <a:endCxn id="1081" idx="3"/>
            </p:cNvCxnSpPr>
            <p:nvPr/>
          </p:nvCxnSpPr>
          <p:spPr>
            <a:xfrm flipV="1">
              <a:off x="3806295" y="966160"/>
              <a:ext cx="418118" cy="4471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B7C35735-C186-795D-E4C9-93FEA3EC4BE0}"/>
                </a:ext>
              </a:extLst>
            </p:cNvPr>
            <p:cNvCxnSpPr>
              <a:cxnSpLocks/>
              <a:stCxn id="1087" idx="7"/>
              <a:endCxn id="1086" idx="2"/>
            </p:cNvCxnSpPr>
            <p:nvPr/>
          </p:nvCxnSpPr>
          <p:spPr>
            <a:xfrm flipV="1">
              <a:off x="4530706" y="2291114"/>
              <a:ext cx="694067" cy="17216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9C6AD3BB-2E01-7CC8-E4B5-B3C917B4544B}"/>
                </a:ext>
              </a:extLst>
            </p:cNvPr>
            <p:cNvCxnSpPr>
              <a:cxnSpLocks/>
              <a:stCxn id="3072" idx="4"/>
              <a:endCxn id="1086" idx="7"/>
            </p:cNvCxnSpPr>
            <p:nvPr/>
          </p:nvCxnSpPr>
          <p:spPr>
            <a:xfrm flipH="1">
              <a:off x="5404195" y="1433564"/>
              <a:ext cx="287158" cy="77951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E7E75D37-D10F-D19A-3FFA-2821C1C49DB0}"/>
                </a:ext>
              </a:extLst>
            </p:cNvPr>
            <p:cNvCxnSpPr>
              <a:cxnSpLocks/>
              <a:stCxn id="1087" idx="6"/>
              <a:endCxn id="3073" idx="1"/>
            </p:cNvCxnSpPr>
            <p:nvPr/>
          </p:nvCxnSpPr>
          <p:spPr>
            <a:xfrm>
              <a:off x="4561489" y="2541309"/>
              <a:ext cx="549484" cy="29202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9F8EA8A0-3008-2AC0-1A53-66681D15204E}"/>
                </a:ext>
              </a:extLst>
            </p:cNvPr>
            <p:cNvCxnSpPr>
              <a:cxnSpLocks/>
              <a:stCxn id="1086" idx="4"/>
              <a:endCxn id="3073" idx="0"/>
            </p:cNvCxnSpPr>
            <p:nvPr/>
          </p:nvCxnSpPr>
          <p:spPr>
            <a:xfrm flipH="1">
              <a:off x="5185293" y="2401472"/>
              <a:ext cx="144583" cy="39953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B6484F0E-C877-28B9-8BCD-C3AF7F383B10}"/>
                </a:ext>
              </a:extLst>
            </p:cNvPr>
            <p:cNvCxnSpPr>
              <a:cxnSpLocks/>
              <a:stCxn id="1082" idx="4"/>
              <a:endCxn id="1087" idx="0"/>
            </p:cNvCxnSpPr>
            <p:nvPr/>
          </p:nvCxnSpPr>
          <p:spPr>
            <a:xfrm flipH="1">
              <a:off x="4456387" y="1721502"/>
              <a:ext cx="266486" cy="7094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0BC0B420-3D07-6E3E-B491-383404422A8A}"/>
                </a:ext>
              </a:extLst>
            </p:cNvPr>
            <p:cNvCxnSpPr>
              <a:cxnSpLocks/>
              <a:stCxn id="1083" idx="3"/>
              <a:endCxn id="1082" idx="7"/>
            </p:cNvCxnSpPr>
            <p:nvPr/>
          </p:nvCxnSpPr>
          <p:spPr>
            <a:xfrm flipH="1">
              <a:off x="4797192" y="855800"/>
              <a:ext cx="313779" cy="67730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6E14242E-BFEA-57AD-58AA-17B2330689EF}"/>
                </a:ext>
              </a:extLst>
            </p:cNvPr>
            <p:cNvCxnSpPr>
              <a:cxnSpLocks/>
              <a:stCxn id="1085" idx="4"/>
              <a:endCxn id="3075" idx="0"/>
            </p:cNvCxnSpPr>
            <p:nvPr/>
          </p:nvCxnSpPr>
          <p:spPr>
            <a:xfrm>
              <a:off x="3573519" y="667407"/>
              <a:ext cx="158458" cy="71360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4BC321-4D05-33A3-499C-FE73EC7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39341" t="17736" r="15625" b="1765"/>
          <a:stretch/>
        </p:blipFill>
        <p:spPr>
          <a:xfrm>
            <a:off x="4931742" y="894824"/>
            <a:ext cx="2162951" cy="4198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92AC3B-7A0B-E667-ADAA-A5D2D337694E}"/>
              </a:ext>
            </a:extLst>
          </p:cNvPr>
          <p:cNvSpPr txBox="1"/>
          <p:nvPr/>
        </p:nvSpPr>
        <p:spPr>
          <a:xfrm>
            <a:off x="2082473" y="2123600"/>
            <a:ext cx="31539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E94CE36-DDEC-6974-90EA-D35EC7B53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0" t="12651" r="23796" b="7111"/>
          <a:stretch/>
        </p:blipFill>
        <p:spPr bwMode="auto">
          <a:xfrm>
            <a:off x="1684348" y="3605419"/>
            <a:ext cx="1274669" cy="18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0" name="Group 3139">
            <a:extLst>
              <a:ext uri="{FF2B5EF4-FFF2-40B4-BE49-F238E27FC236}">
                <a16:creationId xmlns:a16="http://schemas.microsoft.com/office/drawing/2014/main" id="{A9275160-28C2-1000-068D-F03E5F8F8857}"/>
              </a:ext>
            </a:extLst>
          </p:cNvPr>
          <p:cNvGrpSpPr/>
          <p:nvPr/>
        </p:nvGrpSpPr>
        <p:grpSpPr>
          <a:xfrm>
            <a:off x="3679580" y="3602901"/>
            <a:ext cx="1107462" cy="1715927"/>
            <a:chOff x="3792470" y="3839970"/>
            <a:chExt cx="1107462" cy="171592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3B3C2A7-B489-89D7-EFF2-D543E90B9520}"/>
                </a:ext>
              </a:extLst>
            </p:cNvPr>
            <p:cNvGrpSpPr/>
            <p:nvPr/>
          </p:nvGrpSpPr>
          <p:grpSpPr>
            <a:xfrm>
              <a:off x="3792470" y="4086114"/>
              <a:ext cx="1107462" cy="1469783"/>
              <a:chOff x="3464814" y="446690"/>
              <a:chExt cx="1987264" cy="258174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C5F5842-2543-134F-839C-AA2174037B0F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F7A774-6716-0861-A567-4D33335C8156}"/>
                  </a:ext>
                </a:extLst>
              </p:cNvPr>
              <p:cNvSpPr/>
              <p:nvPr/>
            </p:nvSpPr>
            <p:spPr>
              <a:xfrm>
                <a:off x="4295399" y="1579900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1C0EE0E-6C83-4EFE-A0A6-7CCB7AD0342E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209F7CE-2BCA-0677-1197-C153DEA7839E}"/>
                  </a:ext>
                </a:extLst>
              </p:cNvPr>
              <p:cNvSpPr/>
              <p:nvPr/>
            </p:nvSpPr>
            <p:spPr>
              <a:xfrm>
                <a:off x="3575666" y="2290922"/>
                <a:ext cx="210205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FC4EA8D-AC7E-AC5A-270D-EF4E81E89533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0901EF7-38E4-B394-819F-B04D43308097}"/>
                  </a:ext>
                </a:extLst>
              </p:cNvPr>
              <p:cNvSpPr/>
              <p:nvPr/>
            </p:nvSpPr>
            <p:spPr>
              <a:xfrm>
                <a:off x="5224767" y="2180763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5F3C81-E3CF-001F-DED6-E23FB28804D4}"/>
                  </a:ext>
                </a:extLst>
              </p:cNvPr>
              <p:cNvSpPr/>
              <p:nvPr/>
            </p:nvSpPr>
            <p:spPr>
              <a:xfrm>
                <a:off x="4351283" y="2807713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44CFF7-B574-9E9A-2269-57658BB1860B}"/>
                  </a:ext>
                </a:extLst>
              </p:cNvPr>
              <p:cNvSpPr/>
              <p:nvPr/>
            </p:nvSpPr>
            <p:spPr>
              <a:xfrm>
                <a:off x="5241873" y="1351655"/>
                <a:ext cx="210205" cy="220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8C136089-83C9-20A9-1325-858F677E11A0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Oval 1025">
                <a:extLst>
                  <a:ext uri="{FF2B5EF4-FFF2-40B4-BE49-F238E27FC236}">
                    <a16:creationId xmlns:a16="http://schemas.microsoft.com/office/drawing/2014/main" id="{CCE11ADB-C631-CFE3-3DAE-A334F00604B0}"/>
                  </a:ext>
                </a:extLst>
              </p:cNvPr>
              <p:cNvSpPr/>
              <p:nvPr/>
            </p:nvSpPr>
            <p:spPr>
              <a:xfrm>
                <a:off x="3464814" y="1381014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F54592DB-01B4-E9EF-C408-5311FAE85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C42FDCB5-A45C-6667-B3BB-7EF206898010}"/>
                  </a:ext>
                </a:extLst>
              </p:cNvPr>
              <p:cNvCxnSpPr>
                <a:cxnSpLocks/>
                <a:stCxn id="1026" idx="6"/>
                <a:endCxn id="53" idx="2"/>
              </p:cNvCxnSpPr>
              <p:nvPr/>
            </p:nvCxnSpPr>
            <p:spPr>
              <a:xfrm>
                <a:off x="3675019" y="1491372"/>
                <a:ext cx="620380" cy="1988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1E72BB77-EFA4-196D-796B-384025090DE9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>
                <a:off x="3603721" y="1569407"/>
                <a:ext cx="77049" cy="721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D6E835BE-054C-3EBA-127A-E6331005782B}"/>
                  </a:ext>
                </a:extLst>
              </p:cNvPr>
              <p:cNvCxnSpPr>
                <a:cxnSpLocks/>
                <a:stCxn id="52" idx="4"/>
              </p:cNvCxnSpPr>
              <p:nvPr/>
            </p:nvCxnSpPr>
            <p:spPr>
              <a:xfrm>
                <a:off x="4298733" y="998484"/>
                <a:ext cx="61256" cy="58141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C67A28AC-F38B-50A3-7390-E1B8371AF8AC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>
                <a:off x="3735626" y="2437952"/>
                <a:ext cx="615657" cy="48012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DC2CF9E7-A96A-0B49-3AD1-9E49BD2E56D6}"/>
                  </a:ext>
                </a:extLst>
              </p:cNvPr>
              <p:cNvCxnSpPr>
                <a:cxnSpLocks/>
                <a:stCxn id="53" idx="5"/>
                <a:endCxn id="60" idx="1"/>
              </p:cNvCxnSpPr>
              <p:nvPr/>
            </p:nvCxnSpPr>
            <p:spPr>
              <a:xfrm>
                <a:off x="4474821" y="1768293"/>
                <a:ext cx="780729" cy="44479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0A26E2F5-78F2-273C-517D-0CEFD7EF9F67}"/>
                  </a:ext>
                </a:extLst>
              </p:cNvPr>
              <p:cNvCxnSpPr>
                <a:cxnSpLocks/>
                <a:stCxn id="56" idx="6"/>
                <a:endCxn id="53" idx="3"/>
              </p:cNvCxnSpPr>
              <p:nvPr/>
            </p:nvCxnSpPr>
            <p:spPr>
              <a:xfrm flipV="1">
                <a:off x="3785872" y="1768293"/>
                <a:ext cx="540311" cy="6329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E9D7D201-B935-50A2-12FD-D125AEE36DB4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64F5D88E-F79E-39E6-4A40-BA087343A2F2}"/>
                  </a:ext>
                </a:extLst>
              </p:cNvPr>
              <p:cNvCxnSpPr>
                <a:cxnSpLocks/>
                <a:stCxn id="55" idx="5"/>
                <a:endCxn id="63" idx="0"/>
              </p:cNvCxnSpPr>
              <p:nvPr/>
            </p:nvCxnSpPr>
            <p:spPr>
              <a:xfrm>
                <a:off x="5259611" y="855800"/>
                <a:ext cx="87365" cy="49585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C1C0370-939C-51FD-6B8B-2BD109861BB1}"/>
                  </a:ext>
                </a:extLst>
              </p:cNvPr>
              <p:cNvCxnSpPr>
                <a:cxnSpLocks/>
                <a:stCxn id="53" idx="6"/>
                <a:endCxn id="63" idx="2"/>
              </p:cNvCxnSpPr>
              <p:nvPr/>
            </p:nvCxnSpPr>
            <p:spPr>
              <a:xfrm flipV="1">
                <a:off x="4505604" y="1462013"/>
                <a:ext cx="736269" cy="22824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65C29DF-4E4C-50FC-E4F6-DC2D15E13ABE}"/>
                  </a:ext>
                </a:extLst>
              </p:cNvPr>
              <p:cNvCxnSpPr>
                <a:cxnSpLocks/>
                <a:stCxn id="1026" idx="7"/>
                <a:endCxn id="52" idx="3"/>
              </p:cNvCxnSpPr>
              <p:nvPr/>
            </p:nvCxnSpPr>
            <p:spPr>
              <a:xfrm flipV="1">
                <a:off x="3644236" y="966160"/>
                <a:ext cx="580178" cy="44717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88859E8A-8B80-8FB9-57B7-5EBEBFB6EE8D}"/>
                  </a:ext>
                </a:extLst>
              </p:cNvPr>
              <p:cNvCxnSpPr>
                <a:cxnSpLocks/>
                <a:stCxn id="62" idx="7"/>
                <a:endCxn id="60" idx="2"/>
              </p:cNvCxnSpPr>
              <p:nvPr/>
            </p:nvCxnSpPr>
            <p:spPr>
              <a:xfrm flipV="1">
                <a:off x="4530705" y="2291122"/>
                <a:ext cx="694062" cy="5489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4" name="Straight Connector 3073">
                <a:extLst>
                  <a:ext uri="{FF2B5EF4-FFF2-40B4-BE49-F238E27FC236}">
                    <a16:creationId xmlns:a16="http://schemas.microsoft.com/office/drawing/2014/main" id="{00196570-1C54-6ECE-6476-ACB5D3F8DEB6}"/>
                  </a:ext>
                </a:extLst>
              </p:cNvPr>
              <p:cNvCxnSpPr>
                <a:cxnSpLocks/>
                <a:stCxn id="63" idx="4"/>
                <a:endCxn id="60" idx="0"/>
              </p:cNvCxnSpPr>
              <p:nvPr/>
            </p:nvCxnSpPr>
            <p:spPr>
              <a:xfrm flipH="1">
                <a:off x="5329870" y="1572372"/>
                <a:ext cx="17106" cy="60839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4" name="Straight Connector 3093">
                <a:extLst>
                  <a:ext uri="{FF2B5EF4-FFF2-40B4-BE49-F238E27FC236}">
                    <a16:creationId xmlns:a16="http://schemas.microsoft.com/office/drawing/2014/main" id="{E5CC5CF5-ABD2-1EEE-CBFD-E38EE2ED284B}"/>
                  </a:ext>
                </a:extLst>
              </p:cNvPr>
              <p:cNvCxnSpPr>
                <a:cxnSpLocks/>
                <a:stCxn id="62" idx="6"/>
                <a:endCxn id="1025" idx="1"/>
              </p:cNvCxnSpPr>
              <p:nvPr/>
            </p:nvCxnSpPr>
            <p:spPr>
              <a:xfrm flipV="1">
                <a:off x="4561489" y="2833332"/>
                <a:ext cx="549484" cy="8473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Straight Connector 3094">
                <a:extLst>
                  <a:ext uri="{FF2B5EF4-FFF2-40B4-BE49-F238E27FC236}">
                    <a16:creationId xmlns:a16="http://schemas.microsoft.com/office/drawing/2014/main" id="{E118F9EE-BDF8-AE8E-0967-7EFC8714ABED}"/>
                  </a:ext>
                </a:extLst>
              </p:cNvPr>
              <p:cNvCxnSpPr>
                <a:cxnSpLocks/>
                <a:stCxn id="60" idx="4"/>
                <a:endCxn id="1025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Straight Connector 3095">
                <a:extLst>
                  <a:ext uri="{FF2B5EF4-FFF2-40B4-BE49-F238E27FC236}">
                    <a16:creationId xmlns:a16="http://schemas.microsoft.com/office/drawing/2014/main" id="{889C15DC-D171-E3A3-DB10-E5CAE00259E2}"/>
                  </a:ext>
                </a:extLst>
              </p:cNvPr>
              <p:cNvCxnSpPr>
                <a:cxnSpLocks/>
                <a:stCxn id="53" idx="4"/>
                <a:endCxn id="62" idx="0"/>
              </p:cNvCxnSpPr>
              <p:nvPr/>
            </p:nvCxnSpPr>
            <p:spPr>
              <a:xfrm>
                <a:off x="4400503" y="1800617"/>
                <a:ext cx="55884" cy="100709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Straight Connector 3096">
                <a:extLst>
                  <a:ext uri="{FF2B5EF4-FFF2-40B4-BE49-F238E27FC236}">
                    <a16:creationId xmlns:a16="http://schemas.microsoft.com/office/drawing/2014/main" id="{50627674-9099-161D-C869-34B5392D59E8}"/>
                  </a:ext>
                </a:extLst>
              </p:cNvPr>
              <p:cNvCxnSpPr>
                <a:cxnSpLocks/>
                <a:stCxn id="55" idx="3"/>
                <a:endCxn id="53" idx="7"/>
              </p:cNvCxnSpPr>
              <p:nvPr/>
            </p:nvCxnSpPr>
            <p:spPr>
              <a:xfrm flipH="1">
                <a:off x="4474821" y="855800"/>
                <a:ext cx="636150" cy="7564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250D0A92-8C37-A1A8-0AE1-930DFD288E65}"/>
                  </a:ext>
                </a:extLst>
              </p:cNvPr>
              <p:cNvCxnSpPr>
                <a:cxnSpLocks/>
                <a:stCxn id="58" idx="4"/>
                <a:endCxn id="1026" idx="0"/>
              </p:cNvCxnSpPr>
              <p:nvPr/>
            </p:nvCxnSpPr>
            <p:spPr>
              <a:xfrm flipH="1">
                <a:off x="3569918" y="667407"/>
                <a:ext cx="3601" cy="71360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7" name="Oval 3116">
              <a:extLst>
                <a:ext uri="{FF2B5EF4-FFF2-40B4-BE49-F238E27FC236}">
                  <a16:creationId xmlns:a16="http://schemas.microsoft.com/office/drawing/2014/main" id="{A637B1C3-5402-A498-EFAF-09F53ED6919C}"/>
                </a:ext>
              </a:extLst>
            </p:cNvPr>
            <p:cNvSpPr/>
            <p:nvPr/>
          </p:nvSpPr>
          <p:spPr>
            <a:xfrm>
              <a:off x="4328446" y="3839970"/>
              <a:ext cx="117144" cy="125654"/>
            </a:xfrm>
            <a:prstGeom prst="ellipse">
              <a:avLst/>
            </a:prstGeom>
            <a:ln w="254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18" name="Straight Connector 3117">
              <a:extLst>
                <a:ext uri="{FF2B5EF4-FFF2-40B4-BE49-F238E27FC236}">
                  <a16:creationId xmlns:a16="http://schemas.microsoft.com/office/drawing/2014/main" id="{4A76F7EC-5DE1-D933-8DB6-1CD96A450116}"/>
                </a:ext>
              </a:extLst>
            </p:cNvPr>
            <p:cNvCxnSpPr>
              <a:cxnSpLocks/>
              <a:stCxn id="3117" idx="4"/>
            </p:cNvCxnSpPr>
            <p:nvPr/>
          </p:nvCxnSpPr>
          <p:spPr>
            <a:xfrm flipH="1">
              <a:off x="4273843" y="3965624"/>
              <a:ext cx="113175" cy="3089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0" name="Straight Connector 3119">
              <a:extLst>
                <a:ext uri="{FF2B5EF4-FFF2-40B4-BE49-F238E27FC236}">
                  <a16:creationId xmlns:a16="http://schemas.microsoft.com/office/drawing/2014/main" id="{4CBDFB85-6326-C8D3-130C-2E385B16D6B2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4448744" y="3947697"/>
              <a:ext cx="261096" cy="28247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3" name="Straight Connector 3122">
              <a:extLst>
                <a:ext uri="{FF2B5EF4-FFF2-40B4-BE49-F238E27FC236}">
                  <a16:creationId xmlns:a16="http://schemas.microsoft.com/office/drawing/2014/main" id="{EE56F507-C485-FA0B-B9E1-5AAF347CD05C}"/>
                </a:ext>
              </a:extLst>
            </p:cNvPr>
            <p:cNvCxnSpPr>
              <a:cxnSpLocks/>
              <a:stCxn id="3117" idx="2"/>
              <a:endCxn id="58" idx="7"/>
            </p:cNvCxnSpPr>
            <p:nvPr/>
          </p:nvCxnSpPr>
          <p:spPr>
            <a:xfrm flipH="1">
              <a:off x="3894466" y="3902797"/>
              <a:ext cx="433980" cy="20171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7" name="Oval 3126">
            <a:extLst>
              <a:ext uri="{FF2B5EF4-FFF2-40B4-BE49-F238E27FC236}">
                <a16:creationId xmlns:a16="http://schemas.microsoft.com/office/drawing/2014/main" id="{2A4949BB-0FF5-6FE3-06E2-3D9DB8AFBA4D}"/>
              </a:ext>
            </a:extLst>
          </p:cNvPr>
          <p:cNvSpPr/>
          <p:nvPr/>
        </p:nvSpPr>
        <p:spPr>
          <a:xfrm>
            <a:off x="3689481" y="1610193"/>
            <a:ext cx="117143" cy="1256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665A4C3B-6F47-44A5-0A9E-B066DCC891A4}"/>
              </a:ext>
            </a:extLst>
          </p:cNvPr>
          <p:cNvCxnSpPr>
            <a:cxnSpLocks/>
            <a:endCxn id="1087" idx="2"/>
          </p:cNvCxnSpPr>
          <p:nvPr/>
        </p:nvCxnSpPr>
        <p:spPr>
          <a:xfrm>
            <a:off x="3789611" y="1718091"/>
            <a:ext cx="323207" cy="734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0" name="Straight Connector 3129">
            <a:extLst>
              <a:ext uri="{FF2B5EF4-FFF2-40B4-BE49-F238E27FC236}">
                <a16:creationId xmlns:a16="http://schemas.microsoft.com/office/drawing/2014/main" id="{AD44120B-A4B5-ED39-1CB8-F78761370843}"/>
              </a:ext>
            </a:extLst>
          </p:cNvPr>
          <p:cNvCxnSpPr>
            <a:cxnSpLocks/>
          </p:cNvCxnSpPr>
          <p:nvPr/>
        </p:nvCxnSpPr>
        <p:spPr>
          <a:xfrm flipV="1">
            <a:off x="3748053" y="1261155"/>
            <a:ext cx="191" cy="33774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2" name="Straight Connector 3131">
            <a:extLst>
              <a:ext uri="{FF2B5EF4-FFF2-40B4-BE49-F238E27FC236}">
                <a16:creationId xmlns:a16="http://schemas.microsoft.com/office/drawing/2014/main" id="{B9192A4E-99F1-B19F-6D30-0064F24FA88D}"/>
              </a:ext>
            </a:extLst>
          </p:cNvPr>
          <p:cNvCxnSpPr>
            <a:cxnSpLocks/>
            <a:stCxn id="3127" idx="7"/>
            <a:endCxn id="1084" idx="3"/>
          </p:cNvCxnSpPr>
          <p:nvPr/>
        </p:nvCxnSpPr>
        <p:spPr>
          <a:xfrm flipV="1">
            <a:off x="3789469" y="1451459"/>
            <a:ext cx="134049" cy="17713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8" name="Right Arrow 3137">
            <a:extLst>
              <a:ext uri="{FF2B5EF4-FFF2-40B4-BE49-F238E27FC236}">
                <a16:creationId xmlns:a16="http://schemas.microsoft.com/office/drawing/2014/main" id="{A0A58B0B-4EE3-77A4-54F3-0E9BA47DE824}"/>
              </a:ext>
            </a:extLst>
          </p:cNvPr>
          <p:cNvSpPr/>
          <p:nvPr/>
        </p:nvSpPr>
        <p:spPr>
          <a:xfrm>
            <a:off x="3061017" y="132484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9" name="Right Arrow 3138">
            <a:extLst>
              <a:ext uri="{FF2B5EF4-FFF2-40B4-BE49-F238E27FC236}">
                <a16:creationId xmlns:a16="http://schemas.microsoft.com/office/drawing/2014/main" id="{BB12C047-8108-EC53-AA56-C9E38A25BC0A}"/>
              </a:ext>
            </a:extLst>
          </p:cNvPr>
          <p:cNvSpPr/>
          <p:nvPr/>
        </p:nvSpPr>
        <p:spPr>
          <a:xfrm>
            <a:off x="3055371" y="435591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9" name="Table 1038">
            <a:extLst>
              <a:ext uri="{FF2B5EF4-FFF2-40B4-BE49-F238E27FC236}">
                <a16:creationId xmlns:a16="http://schemas.microsoft.com/office/drawing/2014/main" id="{7455C359-2B2D-5BFE-61E0-C40D6624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01677"/>
              </p:ext>
            </p:extLst>
          </p:nvPr>
        </p:nvGraphicFramePr>
        <p:xfrm>
          <a:off x="6296265" y="1279190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55" name="Table 3154">
            <a:extLst>
              <a:ext uri="{FF2B5EF4-FFF2-40B4-BE49-F238E27FC236}">
                <a16:creationId xmlns:a16="http://schemas.microsoft.com/office/drawing/2014/main" id="{E7ED5B4F-3335-D81D-C71E-C88A4A9AB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57862"/>
              </p:ext>
            </p:extLst>
          </p:nvPr>
        </p:nvGraphicFramePr>
        <p:xfrm>
          <a:off x="6888932" y="1608827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56" name="Table 3155">
            <a:extLst>
              <a:ext uri="{FF2B5EF4-FFF2-40B4-BE49-F238E27FC236}">
                <a16:creationId xmlns:a16="http://schemas.microsoft.com/office/drawing/2014/main" id="{7147A0F1-50C9-E3B5-B6D7-0BE47AF4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82834"/>
              </p:ext>
            </p:extLst>
          </p:nvPr>
        </p:nvGraphicFramePr>
        <p:xfrm>
          <a:off x="7481599" y="1934513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57" name="Table 3156">
            <a:extLst>
              <a:ext uri="{FF2B5EF4-FFF2-40B4-BE49-F238E27FC236}">
                <a16:creationId xmlns:a16="http://schemas.microsoft.com/office/drawing/2014/main" id="{4735F6CB-19EE-3684-2339-C190E78BE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53136"/>
              </p:ext>
            </p:extLst>
          </p:nvPr>
        </p:nvGraphicFramePr>
        <p:xfrm>
          <a:off x="8074266" y="2305919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sp>
        <p:nvSpPr>
          <p:cNvPr id="3169" name="TextBox 3168">
            <a:extLst>
              <a:ext uri="{FF2B5EF4-FFF2-40B4-BE49-F238E27FC236}">
                <a16:creationId xmlns:a16="http://schemas.microsoft.com/office/drawing/2014/main" id="{2A15BAD1-A72D-9491-616E-75F1BDA2A170}"/>
              </a:ext>
            </a:extLst>
          </p:cNvPr>
          <p:cNvSpPr txBox="1"/>
          <p:nvPr/>
        </p:nvSpPr>
        <p:spPr>
          <a:xfrm>
            <a:off x="9381162" y="129905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</a:p>
        </p:txBody>
      </p:sp>
      <p:sp>
        <p:nvSpPr>
          <p:cNvPr id="3171" name="TextBox 3170">
            <a:extLst>
              <a:ext uri="{FF2B5EF4-FFF2-40B4-BE49-F238E27FC236}">
                <a16:creationId xmlns:a16="http://schemas.microsoft.com/office/drawing/2014/main" id="{04087488-808A-17D4-B174-2A140AD33F74}"/>
              </a:ext>
            </a:extLst>
          </p:cNvPr>
          <p:cNvSpPr txBox="1"/>
          <p:nvPr/>
        </p:nvSpPr>
        <p:spPr>
          <a:xfrm>
            <a:off x="10097442" y="407273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2</a:t>
            </a:r>
          </a:p>
        </p:txBody>
      </p:sp>
      <p:sp>
        <p:nvSpPr>
          <p:cNvPr id="3172" name="TextBox 3171">
            <a:extLst>
              <a:ext uri="{FF2B5EF4-FFF2-40B4-BE49-F238E27FC236}">
                <a16:creationId xmlns:a16="http://schemas.microsoft.com/office/drawing/2014/main" id="{9E85E11E-6B11-2E1F-E3AA-CB14C539E8DF}"/>
              </a:ext>
            </a:extLst>
          </p:cNvPr>
          <p:cNvSpPr txBox="1"/>
          <p:nvPr/>
        </p:nvSpPr>
        <p:spPr>
          <a:xfrm>
            <a:off x="11177789" y="2277624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6</a:t>
            </a:r>
          </a:p>
        </p:txBody>
      </p:sp>
      <p:sp>
        <p:nvSpPr>
          <p:cNvPr id="3173" name="TextBox 3172">
            <a:extLst>
              <a:ext uri="{FF2B5EF4-FFF2-40B4-BE49-F238E27FC236}">
                <a16:creationId xmlns:a16="http://schemas.microsoft.com/office/drawing/2014/main" id="{FBBA0F77-3417-1D07-2084-4CE948034D1F}"/>
              </a:ext>
            </a:extLst>
          </p:cNvPr>
          <p:cNvSpPr txBox="1"/>
          <p:nvPr/>
        </p:nvSpPr>
        <p:spPr>
          <a:xfrm>
            <a:off x="10585122" y="198485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75" name="Down Arrow 3174">
            <a:extLst>
              <a:ext uri="{FF2B5EF4-FFF2-40B4-BE49-F238E27FC236}">
                <a16:creationId xmlns:a16="http://schemas.microsoft.com/office/drawing/2014/main" id="{FB7E106A-37AE-CCEB-9F08-D84320F86132}"/>
              </a:ext>
            </a:extLst>
          </p:cNvPr>
          <p:cNvSpPr/>
          <p:nvPr/>
        </p:nvSpPr>
        <p:spPr>
          <a:xfrm>
            <a:off x="9749267" y="3154695"/>
            <a:ext cx="494832" cy="572398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77" name="Table 3176">
            <a:extLst>
              <a:ext uri="{FF2B5EF4-FFF2-40B4-BE49-F238E27FC236}">
                <a16:creationId xmlns:a16="http://schemas.microsoft.com/office/drawing/2014/main" id="{B27297E0-636F-450F-A010-F08C05AB5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21850"/>
              </p:ext>
            </p:extLst>
          </p:nvPr>
        </p:nvGraphicFramePr>
        <p:xfrm>
          <a:off x="6352146" y="369397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78" name="Table 3177">
            <a:extLst>
              <a:ext uri="{FF2B5EF4-FFF2-40B4-BE49-F238E27FC236}">
                <a16:creationId xmlns:a16="http://schemas.microsoft.com/office/drawing/2014/main" id="{BE7E99CB-611A-6333-6891-82E9BC30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60235"/>
              </p:ext>
            </p:extLst>
          </p:nvPr>
        </p:nvGraphicFramePr>
        <p:xfrm>
          <a:off x="6961746" y="407497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79" name="Table 3178">
            <a:extLst>
              <a:ext uri="{FF2B5EF4-FFF2-40B4-BE49-F238E27FC236}">
                <a16:creationId xmlns:a16="http://schemas.microsoft.com/office/drawing/2014/main" id="{AAA437E7-02CF-85CE-8798-FB9375E52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47263"/>
              </p:ext>
            </p:extLst>
          </p:nvPr>
        </p:nvGraphicFramePr>
        <p:xfrm>
          <a:off x="7586586" y="444073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80" name="Table 3179">
            <a:extLst>
              <a:ext uri="{FF2B5EF4-FFF2-40B4-BE49-F238E27FC236}">
                <a16:creationId xmlns:a16="http://schemas.microsoft.com/office/drawing/2014/main" id="{33864E47-C214-CDA2-B184-E78356355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96879"/>
              </p:ext>
            </p:extLst>
          </p:nvPr>
        </p:nvGraphicFramePr>
        <p:xfrm>
          <a:off x="8211426" y="477601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sp>
        <p:nvSpPr>
          <p:cNvPr id="3181" name="TextBox 3180">
            <a:extLst>
              <a:ext uri="{FF2B5EF4-FFF2-40B4-BE49-F238E27FC236}">
                <a16:creationId xmlns:a16="http://schemas.microsoft.com/office/drawing/2014/main" id="{A7C43069-E4C1-2B32-67FA-823AE83A73BD}"/>
              </a:ext>
            </a:extLst>
          </p:cNvPr>
          <p:cNvSpPr txBox="1"/>
          <p:nvPr/>
        </p:nvSpPr>
        <p:spPr>
          <a:xfrm>
            <a:off x="9533562" y="370697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</a:p>
        </p:txBody>
      </p:sp>
      <p:sp>
        <p:nvSpPr>
          <p:cNvPr id="3183" name="TextBox 3182">
            <a:extLst>
              <a:ext uri="{FF2B5EF4-FFF2-40B4-BE49-F238E27FC236}">
                <a16:creationId xmlns:a16="http://schemas.microsoft.com/office/drawing/2014/main" id="{170CB5E2-DCBB-0203-42E9-C5F23AE1E0C6}"/>
              </a:ext>
            </a:extLst>
          </p:cNvPr>
          <p:cNvSpPr txBox="1"/>
          <p:nvPr/>
        </p:nvSpPr>
        <p:spPr>
          <a:xfrm>
            <a:off x="9975522" y="158861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2</a:t>
            </a:r>
          </a:p>
        </p:txBody>
      </p:sp>
      <p:sp>
        <p:nvSpPr>
          <p:cNvPr id="3184" name="TextBox 3183">
            <a:extLst>
              <a:ext uri="{FF2B5EF4-FFF2-40B4-BE49-F238E27FC236}">
                <a16:creationId xmlns:a16="http://schemas.microsoft.com/office/drawing/2014/main" id="{3C114B54-93DD-D844-4B81-A577D731D4E4}"/>
              </a:ext>
            </a:extLst>
          </p:cNvPr>
          <p:cNvSpPr txBox="1"/>
          <p:nvPr/>
        </p:nvSpPr>
        <p:spPr>
          <a:xfrm>
            <a:off x="10661322" y="442325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85" name="TextBox 3184">
            <a:extLst>
              <a:ext uri="{FF2B5EF4-FFF2-40B4-BE49-F238E27FC236}">
                <a16:creationId xmlns:a16="http://schemas.microsoft.com/office/drawing/2014/main" id="{0FA7F5E0-7046-F344-8D7E-BC34F3DE662C}"/>
              </a:ext>
            </a:extLst>
          </p:cNvPr>
          <p:cNvSpPr txBox="1"/>
          <p:nvPr/>
        </p:nvSpPr>
        <p:spPr>
          <a:xfrm>
            <a:off x="11255682" y="478901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6</a:t>
            </a:r>
          </a:p>
        </p:txBody>
      </p:sp>
      <p:cxnSp>
        <p:nvCxnSpPr>
          <p:cNvPr id="3186" name="Curved Connector 3185">
            <a:extLst>
              <a:ext uri="{FF2B5EF4-FFF2-40B4-BE49-F238E27FC236}">
                <a16:creationId xmlns:a16="http://schemas.microsoft.com/office/drawing/2014/main" id="{FC5D0CE7-E83C-8684-5377-A358458E69DD}"/>
              </a:ext>
            </a:extLst>
          </p:cNvPr>
          <p:cNvCxnSpPr>
            <a:cxnSpLocks/>
          </p:cNvCxnSpPr>
          <p:nvPr/>
        </p:nvCxnSpPr>
        <p:spPr>
          <a:xfrm>
            <a:off x="1195578" y="3773431"/>
            <a:ext cx="672133" cy="58247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665F0E-69AF-C861-C5EE-73D3D8274C24}"/>
              </a:ext>
            </a:extLst>
          </p:cNvPr>
          <p:cNvSpPr txBox="1"/>
          <p:nvPr/>
        </p:nvSpPr>
        <p:spPr>
          <a:xfrm>
            <a:off x="360768" y="1082127"/>
            <a:ext cx="35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951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7D4B6-626C-9387-B69E-9900467A8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A61574D-0B86-58BE-448C-A2C5B4BD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2526" y="72434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A5D0AB9F-246C-0198-AEA1-ADB941008D35}"/>
              </a:ext>
            </a:extLst>
          </p:cNvPr>
          <p:cNvSpPr/>
          <p:nvPr/>
        </p:nvSpPr>
        <p:spPr>
          <a:xfrm>
            <a:off x="209982" y="2058527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3D protein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structure Data set, 6990 proteins</a:t>
            </a:r>
          </a:p>
        </p:txBody>
      </p:sp>
      <p:cxnSp>
        <p:nvCxnSpPr>
          <p:cNvPr id="1043" name="Curved Connector 1042">
            <a:extLst>
              <a:ext uri="{FF2B5EF4-FFF2-40B4-BE49-F238E27FC236}">
                <a16:creationId xmlns:a16="http://schemas.microsoft.com/office/drawing/2014/main" id="{AB6CA1C9-D20C-05F4-EC11-6AFF14587B8E}"/>
              </a:ext>
            </a:extLst>
          </p:cNvPr>
          <p:cNvCxnSpPr>
            <a:cxnSpLocks/>
          </p:cNvCxnSpPr>
          <p:nvPr/>
        </p:nvCxnSpPr>
        <p:spPr>
          <a:xfrm flipV="1">
            <a:off x="1082319" y="1540027"/>
            <a:ext cx="670121" cy="51441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6C1DF-7D38-CCE7-175C-BBF615599FCF}"/>
              </a:ext>
            </a:extLst>
          </p:cNvPr>
          <p:cNvSpPr txBox="1"/>
          <p:nvPr/>
        </p:nvSpPr>
        <p:spPr>
          <a:xfrm>
            <a:off x="2082473" y="2123600"/>
            <a:ext cx="31539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5018C0F-F93E-158F-B92A-A619A96B6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0" t="12651" r="23796" b="7111"/>
          <a:stretch/>
        </p:blipFill>
        <p:spPr bwMode="auto">
          <a:xfrm>
            <a:off x="1684348" y="3605419"/>
            <a:ext cx="1274669" cy="18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0" name="Group 3139">
            <a:extLst>
              <a:ext uri="{FF2B5EF4-FFF2-40B4-BE49-F238E27FC236}">
                <a16:creationId xmlns:a16="http://schemas.microsoft.com/office/drawing/2014/main" id="{33867CC8-8A53-5706-F1E8-8C161C955A58}"/>
              </a:ext>
            </a:extLst>
          </p:cNvPr>
          <p:cNvGrpSpPr/>
          <p:nvPr/>
        </p:nvGrpSpPr>
        <p:grpSpPr>
          <a:xfrm>
            <a:off x="3679580" y="3602901"/>
            <a:ext cx="1107462" cy="1715927"/>
            <a:chOff x="3792470" y="3839970"/>
            <a:chExt cx="1107462" cy="171592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EC52E75-ED48-597C-5E79-E942A2F0BA10}"/>
                </a:ext>
              </a:extLst>
            </p:cNvPr>
            <p:cNvGrpSpPr/>
            <p:nvPr/>
          </p:nvGrpSpPr>
          <p:grpSpPr>
            <a:xfrm>
              <a:off x="3792470" y="4086114"/>
              <a:ext cx="1107462" cy="1469783"/>
              <a:chOff x="3464814" y="446690"/>
              <a:chExt cx="1987264" cy="258174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4A649F7-DD3C-0963-CAAA-7BF7BA86EA75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3921AF0-8E6A-4785-2CCA-2E1640933A51}"/>
                  </a:ext>
                </a:extLst>
              </p:cNvPr>
              <p:cNvSpPr/>
              <p:nvPr/>
            </p:nvSpPr>
            <p:spPr>
              <a:xfrm>
                <a:off x="4295399" y="1579900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0E8329C-079B-73BC-7E1F-5E260BC7CA36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35F371-18F4-9501-CB50-D95B354641C6}"/>
                  </a:ext>
                </a:extLst>
              </p:cNvPr>
              <p:cNvSpPr/>
              <p:nvPr/>
            </p:nvSpPr>
            <p:spPr>
              <a:xfrm>
                <a:off x="3575666" y="2290922"/>
                <a:ext cx="210205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0007A0E-255B-329A-5905-56B1BCA0C5B3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B61EDBD-22A3-2906-8FF6-73083FBFC2ED}"/>
                  </a:ext>
                </a:extLst>
              </p:cNvPr>
              <p:cNvSpPr/>
              <p:nvPr/>
            </p:nvSpPr>
            <p:spPr>
              <a:xfrm>
                <a:off x="5224767" y="2180763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2BF379-64A7-7D83-8954-53700F049CA2}"/>
                  </a:ext>
                </a:extLst>
              </p:cNvPr>
              <p:cNvSpPr/>
              <p:nvPr/>
            </p:nvSpPr>
            <p:spPr>
              <a:xfrm>
                <a:off x="4351283" y="2807713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2BEA615-05A9-4F60-F13E-923ADC316EEC}"/>
                  </a:ext>
                </a:extLst>
              </p:cNvPr>
              <p:cNvSpPr/>
              <p:nvPr/>
            </p:nvSpPr>
            <p:spPr>
              <a:xfrm>
                <a:off x="5241873" y="1351655"/>
                <a:ext cx="210205" cy="220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915C38F6-C253-7ACA-415B-86AC3961ADD8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Oval 1025">
                <a:extLst>
                  <a:ext uri="{FF2B5EF4-FFF2-40B4-BE49-F238E27FC236}">
                    <a16:creationId xmlns:a16="http://schemas.microsoft.com/office/drawing/2014/main" id="{EBE77163-0C5B-DF38-6C4E-1F3EE0E4C32C}"/>
                  </a:ext>
                </a:extLst>
              </p:cNvPr>
              <p:cNvSpPr/>
              <p:nvPr/>
            </p:nvSpPr>
            <p:spPr>
              <a:xfrm>
                <a:off x="3464814" y="1381014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7BB854CE-AF48-FAAB-6063-5258799A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A5EF8EDA-7AFB-749E-46EE-0AF83C922C81}"/>
                  </a:ext>
                </a:extLst>
              </p:cNvPr>
              <p:cNvCxnSpPr>
                <a:cxnSpLocks/>
                <a:stCxn id="1026" idx="6"/>
                <a:endCxn id="53" idx="2"/>
              </p:cNvCxnSpPr>
              <p:nvPr/>
            </p:nvCxnSpPr>
            <p:spPr>
              <a:xfrm>
                <a:off x="3675019" y="1491372"/>
                <a:ext cx="620380" cy="1988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6B9707C1-625A-604D-C283-A1D5C68D3ED6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>
                <a:off x="3603721" y="1569407"/>
                <a:ext cx="77049" cy="721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92A6F2D6-DF18-FEB7-BDEA-89774CCA9E8B}"/>
                  </a:ext>
                </a:extLst>
              </p:cNvPr>
              <p:cNvCxnSpPr>
                <a:cxnSpLocks/>
                <a:stCxn id="52" idx="4"/>
              </p:cNvCxnSpPr>
              <p:nvPr/>
            </p:nvCxnSpPr>
            <p:spPr>
              <a:xfrm>
                <a:off x="4298733" y="998484"/>
                <a:ext cx="61256" cy="58141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12C0FB5A-4010-4BD2-CCD2-02D55DEC090C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>
                <a:off x="3735626" y="2437952"/>
                <a:ext cx="615657" cy="48012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F70F6EC1-359F-3AC7-61B2-9EE67D52F13B}"/>
                  </a:ext>
                </a:extLst>
              </p:cNvPr>
              <p:cNvCxnSpPr>
                <a:cxnSpLocks/>
                <a:stCxn id="53" idx="5"/>
                <a:endCxn id="60" idx="1"/>
              </p:cNvCxnSpPr>
              <p:nvPr/>
            </p:nvCxnSpPr>
            <p:spPr>
              <a:xfrm>
                <a:off x="4474821" y="1768293"/>
                <a:ext cx="780729" cy="44479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E98D8B00-BD40-AAFC-0E56-2DB018C52FD9}"/>
                  </a:ext>
                </a:extLst>
              </p:cNvPr>
              <p:cNvCxnSpPr>
                <a:cxnSpLocks/>
                <a:stCxn id="56" idx="6"/>
                <a:endCxn id="53" idx="3"/>
              </p:cNvCxnSpPr>
              <p:nvPr/>
            </p:nvCxnSpPr>
            <p:spPr>
              <a:xfrm flipV="1">
                <a:off x="3785872" y="1768293"/>
                <a:ext cx="540311" cy="6329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B60EE5DF-0EB5-F9CA-6086-0FFC7DE5ABF9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BFE6C5B-D044-D770-EF60-E6086427D51A}"/>
                  </a:ext>
                </a:extLst>
              </p:cNvPr>
              <p:cNvCxnSpPr>
                <a:cxnSpLocks/>
                <a:stCxn id="55" idx="5"/>
                <a:endCxn id="63" idx="0"/>
              </p:cNvCxnSpPr>
              <p:nvPr/>
            </p:nvCxnSpPr>
            <p:spPr>
              <a:xfrm>
                <a:off x="5259611" y="855800"/>
                <a:ext cx="87365" cy="49585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247DB196-F10B-942A-0855-62E63C69A037}"/>
                  </a:ext>
                </a:extLst>
              </p:cNvPr>
              <p:cNvCxnSpPr>
                <a:cxnSpLocks/>
                <a:stCxn id="53" idx="6"/>
                <a:endCxn id="63" idx="2"/>
              </p:cNvCxnSpPr>
              <p:nvPr/>
            </p:nvCxnSpPr>
            <p:spPr>
              <a:xfrm flipV="1">
                <a:off x="4505604" y="1462013"/>
                <a:ext cx="736269" cy="22824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29EDE24-CFDC-BAAD-5E3E-922EB7D71851}"/>
                  </a:ext>
                </a:extLst>
              </p:cNvPr>
              <p:cNvCxnSpPr>
                <a:cxnSpLocks/>
                <a:stCxn id="1026" idx="7"/>
                <a:endCxn id="52" idx="3"/>
              </p:cNvCxnSpPr>
              <p:nvPr/>
            </p:nvCxnSpPr>
            <p:spPr>
              <a:xfrm flipV="1">
                <a:off x="3644236" y="966160"/>
                <a:ext cx="580178" cy="44717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3ADA794A-9ABF-163D-40BE-238769D2270E}"/>
                  </a:ext>
                </a:extLst>
              </p:cNvPr>
              <p:cNvCxnSpPr>
                <a:cxnSpLocks/>
                <a:stCxn id="62" idx="7"/>
                <a:endCxn id="60" idx="2"/>
              </p:cNvCxnSpPr>
              <p:nvPr/>
            </p:nvCxnSpPr>
            <p:spPr>
              <a:xfrm flipV="1">
                <a:off x="4530705" y="2291122"/>
                <a:ext cx="694062" cy="5489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4" name="Straight Connector 3073">
                <a:extLst>
                  <a:ext uri="{FF2B5EF4-FFF2-40B4-BE49-F238E27FC236}">
                    <a16:creationId xmlns:a16="http://schemas.microsoft.com/office/drawing/2014/main" id="{4C0BEA83-CF4C-2492-7CA1-1DD955580CFB}"/>
                  </a:ext>
                </a:extLst>
              </p:cNvPr>
              <p:cNvCxnSpPr>
                <a:cxnSpLocks/>
                <a:stCxn id="63" idx="4"/>
                <a:endCxn id="60" idx="0"/>
              </p:cNvCxnSpPr>
              <p:nvPr/>
            </p:nvCxnSpPr>
            <p:spPr>
              <a:xfrm flipH="1">
                <a:off x="5329870" y="1572372"/>
                <a:ext cx="17106" cy="60839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4" name="Straight Connector 3093">
                <a:extLst>
                  <a:ext uri="{FF2B5EF4-FFF2-40B4-BE49-F238E27FC236}">
                    <a16:creationId xmlns:a16="http://schemas.microsoft.com/office/drawing/2014/main" id="{6D2229E0-D0F6-BCA6-81D4-208E509F8CAF}"/>
                  </a:ext>
                </a:extLst>
              </p:cNvPr>
              <p:cNvCxnSpPr>
                <a:cxnSpLocks/>
                <a:stCxn id="62" idx="6"/>
                <a:endCxn id="1025" idx="1"/>
              </p:cNvCxnSpPr>
              <p:nvPr/>
            </p:nvCxnSpPr>
            <p:spPr>
              <a:xfrm flipV="1">
                <a:off x="4561489" y="2833332"/>
                <a:ext cx="549484" cy="8473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Straight Connector 3094">
                <a:extLst>
                  <a:ext uri="{FF2B5EF4-FFF2-40B4-BE49-F238E27FC236}">
                    <a16:creationId xmlns:a16="http://schemas.microsoft.com/office/drawing/2014/main" id="{29233462-FDED-332B-5CFB-0075E306DBF5}"/>
                  </a:ext>
                </a:extLst>
              </p:cNvPr>
              <p:cNvCxnSpPr>
                <a:cxnSpLocks/>
                <a:stCxn id="60" idx="4"/>
                <a:endCxn id="1025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Straight Connector 3095">
                <a:extLst>
                  <a:ext uri="{FF2B5EF4-FFF2-40B4-BE49-F238E27FC236}">
                    <a16:creationId xmlns:a16="http://schemas.microsoft.com/office/drawing/2014/main" id="{EF042988-0AC2-EE45-A354-5982A2DF9914}"/>
                  </a:ext>
                </a:extLst>
              </p:cNvPr>
              <p:cNvCxnSpPr>
                <a:cxnSpLocks/>
                <a:stCxn id="53" idx="4"/>
                <a:endCxn id="62" idx="0"/>
              </p:cNvCxnSpPr>
              <p:nvPr/>
            </p:nvCxnSpPr>
            <p:spPr>
              <a:xfrm>
                <a:off x="4400503" y="1800617"/>
                <a:ext cx="55884" cy="100709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Straight Connector 3096">
                <a:extLst>
                  <a:ext uri="{FF2B5EF4-FFF2-40B4-BE49-F238E27FC236}">
                    <a16:creationId xmlns:a16="http://schemas.microsoft.com/office/drawing/2014/main" id="{E3BE3D2A-45D6-E98F-B6BE-A7CCACD42993}"/>
                  </a:ext>
                </a:extLst>
              </p:cNvPr>
              <p:cNvCxnSpPr>
                <a:cxnSpLocks/>
                <a:stCxn id="55" idx="3"/>
                <a:endCxn id="53" idx="7"/>
              </p:cNvCxnSpPr>
              <p:nvPr/>
            </p:nvCxnSpPr>
            <p:spPr>
              <a:xfrm flipH="1">
                <a:off x="4474821" y="855800"/>
                <a:ext cx="636150" cy="7564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6C3172E4-7BC0-4406-23F7-F13B9A741AE0}"/>
                  </a:ext>
                </a:extLst>
              </p:cNvPr>
              <p:cNvCxnSpPr>
                <a:cxnSpLocks/>
                <a:stCxn id="58" idx="4"/>
                <a:endCxn id="1026" idx="0"/>
              </p:cNvCxnSpPr>
              <p:nvPr/>
            </p:nvCxnSpPr>
            <p:spPr>
              <a:xfrm flipH="1">
                <a:off x="3569918" y="667407"/>
                <a:ext cx="3601" cy="71360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7" name="Oval 3116">
              <a:extLst>
                <a:ext uri="{FF2B5EF4-FFF2-40B4-BE49-F238E27FC236}">
                  <a16:creationId xmlns:a16="http://schemas.microsoft.com/office/drawing/2014/main" id="{01107B67-C426-6BD7-11B0-9152C148836A}"/>
                </a:ext>
              </a:extLst>
            </p:cNvPr>
            <p:cNvSpPr/>
            <p:nvPr/>
          </p:nvSpPr>
          <p:spPr>
            <a:xfrm>
              <a:off x="4328446" y="3839970"/>
              <a:ext cx="117144" cy="125654"/>
            </a:xfrm>
            <a:prstGeom prst="ellipse">
              <a:avLst/>
            </a:prstGeom>
            <a:ln w="254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18" name="Straight Connector 3117">
              <a:extLst>
                <a:ext uri="{FF2B5EF4-FFF2-40B4-BE49-F238E27FC236}">
                  <a16:creationId xmlns:a16="http://schemas.microsoft.com/office/drawing/2014/main" id="{9D310E43-8021-FFF1-CD70-86BA49166B81}"/>
                </a:ext>
              </a:extLst>
            </p:cNvPr>
            <p:cNvCxnSpPr>
              <a:cxnSpLocks/>
              <a:stCxn id="3117" idx="4"/>
            </p:cNvCxnSpPr>
            <p:nvPr/>
          </p:nvCxnSpPr>
          <p:spPr>
            <a:xfrm flipH="1">
              <a:off x="4273843" y="3965624"/>
              <a:ext cx="113175" cy="3089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0" name="Straight Connector 3119">
              <a:extLst>
                <a:ext uri="{FF2B5EF4-FFF2-40B4-BE49-F238E27FC236}">
                  <a16:creationId xmlns:a16="http://schemas.microsoft.com/office/drawing/2014/main" id="{E8A47015-7ECD-92EF-B85F-F95B4B1F0E96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4448744" y="3947697"/>
              <a:ext cx="261096" cy="28247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3" name="Straight Connector 3122">
              <a:extLst>
                <a:ext uri="{FF2B5EF4-FFF2-40B4-BE49-F238E27FC236}">
                  <a16:creationId xmlns:a16="http://schemas.microsoft.com/office/drawing/2014/main" id="{50202ADC-FA85-04BA-3B00-25EEC24FE5DD}"/>
                </a:ext>
              </a:extLst>
            </p:cNvPr>
            <p:cNvCxnSpPr>
              <a:cxnSpLocks/>
              <a:stCxn id="3117" idx="2"/>
              <a:endCxn id="58" idx="7"/>
            </p:cNvCxnSpPr>
            <p:nvPr/>
          </p:nvCxnSpPr>
          <p:spPr>
            <a:xfrm flipH="1">
              <a:off x="3894466" y="3902797"/>
              <a:ext cx="433980" cy="20171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8" name="Right Arrow 3137">
            <a:extLst>
              <a:ext uri="{FF2B5EF4-FFF2-40B4-BE49-F238E27FC236}">
                <a16:creationId xmlns:a16="http://schemas.microsoft.com/office/drawing/2014/main" id="{0308BBF7-9240-A119-2E75-D97E642E5027}"/>
              </a:ext>
            </a:extLst>
          </p:cNvPr>
          <p:cNvSpPr/>
          <p:nvPr/>
        </p:nvSpPr>
        <p:spPr>
          <a:xfrm>
            <a:off x="3061017" y="132484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9" name="Right Arrow 3138">
            <a:extLst>
              <a:ext uri="{FF2B5EF4-FFF2-40B4-BE49-F238E27FC236}">
                <a16:creationId xmlns:a16="http://schemas.microsoft.com/office/drawing/2014/main" id="{986EA35F-0201-E088-09A9-5FF82BE0C5C5}"/>
              </a:ext>
            </a:extLst>
          </p:cNvPr>
          <p:cNvSpPr/>
          <p:nvPr/>
        </p:nvSpPr>
        <p:spPr>
          <a:xfrm>
            <a:off x="3055371" y="435591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6" name="Curved Connector 3185">
            <a:extLst>
              <a:ext uri="{FF2B5EF4-FFF2-40B4-BE49-F238E27FC236}">
                <a16:creationId xmlns:a16="http://schemas.microsoft.com/office/drawing/2014/main" id="{F068F930-0471-A238-34F9-DDA50525FB57}"/>
              </a:ext>
            </a:extLst>
          </p:cNvPr>
          <p:cNvCxnSpPr>
            <a:cxnSpLocks/>
          </p:cNvCxnSpPr>
          <p:nvPr/>
        </p:nvCxnSpPr>
        <p:spPr>
          <a:xfrm>
            <a:off x="1195578" y="3773431"/>
            <a:ext cx="672133" cy="58247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72F4E209-9A01-2284-1349-84A90E9A0113}"/>
              </a:ext>
            </a:extLst>
          </p:cNvPr>
          <p:cNvSpPr/>
          <p:nvPr/>
        </p:nvSpPr>
        <p:spPr>
          <a:xfrm>
            <a:off x="5155364" y="1302151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A3ECC29-0098-765E-C2BC-FD01280EF7B2}"/>
              </a:ext>
            </a:extLst>
          </p:cNvPr>
          <p:cNvSpPr/>
          <p:nvPr/>
        </p:nvSpPr>
        <p:spPr>
          <a:xfrm>
            <a:off x="5155364" y="4343213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F12E77-1C2E-9984-DEDE-7FB2B348A270}"/>
              </a:ext>
            </a:extLst>
          </p:cNvPr>
          <p:cNvGrpSpPr/>
          <p:nvPr/>
        </p:nvGrpSpPr>
        <p:grpSpPr>
          <a:xfrm>
            <a:off x="3398659" y="708010"/>
            <a:ext cx="1868081" cy="1727236"/>
            <a:chOff x="2507790" y="1542922"/>
            <a:chExt cx="1868081" cy="17272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693DC2-5DD0-A69A-73D6-F69AEA61497F}"/>
                </a:ext>
              </a:extLst>
            </p:cNvPr>
            <p:cNvGrpSpPr/>
            <p:nvPr/>
          </p:nvGrpSpPr>
          <p:grpSpPr>
            <a:xfrm>
              <a:off x="2735598" y="1697741"/>
              <a:ext cx="1297365" cy="1465967"/>
              <a:chOff x="3468415" y="446690"/>
              <a:chExt cx="2328040" cy="257503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448B54-4735-D55C-6F40-C4F3EA644747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55A953-BFAF-B9D1-4A00-06B2EBD366D0}"/>
                  </a:ext>
                </a:extLst>
              </p:cNvPr>
              <p:cNvSpPr/>
              <p:nvPr/>
            </p:nvSpPr>
            <p:spPr>
              <a:xfrm>
                <a:off x="4617770" y="1500785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91293D0-864F-25AB-DC2A-61DB7B19C587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B6609EF-8BE6-46D7-8EBF-6E3B3EC2CD32}"/>
                  </a:ext>
                </a:extLst>
              </p:cNvPr>
              <p:cNvSpPr/>
              <p:nvPr/>
            </p:nvSpPr>
            <p:spPr>
              <a:xfrm>
                <a:off x="3980813" y="1755521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DE04DB4-38AB-CE54-B9F0-FCCC80FC4AC7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E7F2901-BB1B-54C9-79AD-EF756E99C980}"/>
                  </a:ext>
                </a:extLst>
              </p:cNvPr>
              <p:cNvSpPr/>
              <p:nvPr/>
            </p:nvSpPr>
            <p:spPr>
              <a:xfrm>
                <a:off x="5224773" y="2180756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79C198E-8B5D-A2D0-F7B3-C91D342DB27F}"/>
                  </a:ext>
                </a:extLst>
              </p:cNvPr>
              <p:cNvSpPr/>
              <p:nvPr/>
            </p:nvSpPr>
            <p:spPr>
              <a:xfrm>
                <a:off x="4351284" y="2430950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99DD21D-F4DB-1369-DF4A-530FBA88E163}"/>
                  </a:ext>
                </a:extLst>
              </p:cNvPr>
              <p:cNvSpPr/>
              <p:nvPr/>
            </p:nvSpPr>
            <p:spPr>
              <a:xfrm>
                <a:off x="5586249" y="121284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028C8FB-68BA-E99D-F658-40DFEEFB4076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2A8C196-673A-7C2B-EA30-B78B2B3D0C81}"/>
                  </a:ext>
                </a:extLst>
              </p:cNvPr>
              <p:cNvSpPr/>
              <p:nvPr/>
            </p:nvSpPr>
            <p:spPr>
              <a:xfrm>
                <a:off x="3626872" y="1381013"/>
                <a:ext cx="210206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D5624BD-B7B2-182E-D00D-03A8EDF14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549DEE-4E9D-0D0E-AE60-68AE7D1258A9}"/>
                  </a:ext>
                </a:extLst>
              </p:cNvPr>
              <p:cNvCxnSpPr>
                <a:cxnSpLocks/>
                <a:stCxn id="31" idx="6"/>
                <a:endCxn id="23" idx="2"/>
              </p:cNvCxnSpPr>
              <p:nvPr/>
            </p:nvCxnSpPr>
            <p:spPr>
              <a:xfrm>
                <a:off x="3837079" y="1491371"/>
                <a:ext cx="780691" cy="11977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0D26166-10D0-9D8E-0ABF-68F19745F5D7}"/>
                  </a:ext>
                </a:extLst>
              </p:cNvPr>
              <p:cNvCxnSpPr>
                <a:cxnSpLocks/>
                <a:stCxn id="31" idx="5"/>
                <a:endCxn id="25" idx="1"/>
              </p:cNvCxnSpPr>
              <p:nvPr/>
            </p:nvCxnSpPr>
            <p:spPr>
              <a:xfrm>
                <a:off x="3806294" y="1569407"/>
                <a:ext cx="205303" cy="2184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3006C6-D86B-6DF6-76AA-205754FCE1DC}"/>
                  </a:ext>
                </a:extLst>
              </p:cNvPr>
              <p:cNvCxnSpPr>
                <a:cxnSpLocks/>
                <a:stCxn id="22" idx="5"/>
                <a:endCxn id="23" idx="0"/>
              </p:cNvCxnSpPr>
              <p:nvPr/>
            </p:nvCxnSpPr>
            <p:spPr>
              <a:xfrm>
                <a:off x="4373052" y="966160"/>
                <a:ext cx="349822" cy="53462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14346BB-7831-993A-6F1A-C8743421A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0216" y="1943913"/>
                <a:ext cx="296152" cy="4870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EF6EAE6-7A6F-0485-1062-A165AEA7C195}"/>
                  </a:ext>
                </a:extLst>
              </p:cNvPr>
              <p:cNvCxnSpPr>
                <a:cxnSpLocks/>
                <a:stCxn id="23" idx="5"/>
                <a:endCxn id="27" idx="1"/>
              </p:cNvCxnSpPr>
              <p:nvPr/>
            </p:nvCxnSpPr>
            <p:spPr>
              <a:xfrm>
                <a:off x="4797192" y="1689178"/>
                <a:ext cx="458364" cy="5239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BB2FDBA-68EA-F452-B96A-C78DB4171FA2}"/>
                  </a:ext>
                </a:extLst>
              </p:cNvPr>
              <p:cNvCxnSpPr>
                <a:cxnSpLocks/>
                <a:stCxn id="25" idx="6"/>
                <a:endCxn id="23" idx="3"/>
              </p:cNvCxnSpPr>
              <p:nvPr/>
            </p:nvCxnSpPr>
            <p:spPr>
              <a:xfrm flipV="1">
                <a:off x="4191019" y="1689178"/>
                <a:ext cx="457535" cy="1767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98E80A-5C53-7D54-FA1E-823F8505611B}"/>
                  </a:ext>
                </a:extLst>
              </p:cNvPr>
              <p:cNvCxnSpPr>
                <a:cxnSpLocks/>
                <a:stCxn id="22" idx="6"/>
                <a:endCxn id="24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7683BE7-C300-CF65-0447-1F2EA8B197E2}"/>
                  </a:ext>
                </a:extLst>
              </p:cNvPr>
              <p:cNvCxnSpPr>
                <a:cxnSpLocks/>
                <a:stCxn id="24" idx="5"/>
                <a:endCxn id="29" idx="1"/>
              </p:cNvCxnSpPr>
              <p:nvPr/>
            </p:nvCxnSpPr>
            <p:spPr>
              <a:xfrm>
                <a:off x="5259610" y="855800"/>
                <a:ext cx="357423" cy="38937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8C5FB74-5A4E-4F6A-7F40-624A3F29E910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4850092" y="1323205"/>
                <a:ext cx="736157" cy="236993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2AA0AD0-9C47-5713-A408-DD5884B1A42A}"/>
                  </a:ext>
                </a:extLst>
              </p:cNvPr>
              <p:cNvCxnSpPr>
                <a:cxnSpLocks/>
                <a:stCxn id="31" idx="7"/>
                <a:endCxn id="22" idx="3"/>
              </p:cNvCxnSpPr>
              <p:nvPr/>
            </p:nvCxnSpPr>
            <p:spPr>
              <a:xfrm flipV="1">
                <a:off x="3806295" y="966160"/>
                <a:ext cx="418118" cy="44717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00E48F0-22B9-CBA2-9B0A-BBA910425545}"/>
                  </a:ext>
                </a:extLst>
              </p:cNvPr>
              <p:cNvCxnSpPr>
                <a:cxnSpLocks/>
                <a:stCxn id="28" idx="7"/>
                <a:endCxn id="27" idx="2"/>
              </p:cNvCxnSpPr>
              <p:nvPr/>
            </p:nvCxnSpPr>
            <p:spPr>
              <a:xfrm flipV="1">
                <a:off x="4530706" y="2291114"/>
                <a:ext cx="694067" cy="17216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D2CB8B3-DDEC-27AF-91E8-463D7CBCA6EB}"/>
                  </a:ext>
                </a:extLst>
              </p:cNvPr>
              <p:cNvCxnSpPr>
                <a:cxnSpLocks/>
                <a:stCxn id="29" idx="4"/>
                <a:endCxn id="27" idx="7"/>
              </p:cNvCxnSpPr>
              <p:nvPr/>
            </p:nvCxnSpPr>
            <p:spPr>
              <a:xfrm flipH="1">
                <a:off x="5404195" y="1433564"/>
                <a:ext cx="287158" cy="779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51EAAF2-6B73-53FE-3CAB-E46513C56065}"/>
                  </a:ext>
                </a:extLst>
              </p:cNvPr>
              <p:cNvCxnSpPr>
                <a:cxnSpLocks/>
                <a:stCxn id="28" idx="6"/>
                <a:endCxn id="30" idx="1"/>
              </p:cNvCxnSpPr>
              <p:nvPr/>
            </p:nvCxnSpPr>
            <p:spPr>
              <a:xfrm>
                <a:off x="4561489" y="2541309"/>
                <a:ext cx="549484" cy="2920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6CAF55C-BE1F-CDFC-CC84-AD982823D625}"/>
                  </a:ext>
                </a:extLst>
              </p:cNvPr>
              <p:cNvCxnSpPr>
                <a:cxnSpLocks/>
                <a:stCxn id="27" idx="4"/>
                <a:endCxn id="30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2CD1098-6324-BF39-6AB5-FBD1296BE7F0}"/>
                  </a:ext>
                </a:extLst>
              </p:cNvPr>
              <p:cNvCxnSpPr>
                <a:cxnSpLocks/>
                <a:stCxn id="23" idx="4"/>
                <a:endCxn id="28" idx="0"/>
              </p:cNvCxnSpPr>
              <p:nvPr/>
            </p:nvCxnSpPr>
            <p:spPr>
              <a:xfrm flipH="1">
                <a:off x="4456387" y="1721502"/>
                <a:ext cx="266486" cy="70944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02910A-F7EA-392A-D7AD-7709D9BC2570}"/>
                  </a:ext>
                </a:extLst>
              </p:cNvPr>
              <p:cNvCxnSpPr>
                <a:cxnSpLocks/>
                <a:stCxn id="24" idx="3"/>
                <a:endCxn id="23" idx="7"/>
              </p:cNvCxnSpPr>
              <p:nvPr/>
            </p:nvCxnSpPr>
            <p:spPr>
              <a:xfrm flipH="1">
                <a:off x="4797192" y="855800"/>
                <a:ext cx="313779" cy="67730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2F99986-CBBF-C3C9-E6C3-5A52F19A856A}"/>
                  </a:ext>
                </a:extLst>
              </p:cNvPr>
              <p:cNvCxnSpPr>
                <a:cxnSpLocks/>
                <a:stCxn id="26" idx="4"/>
                <a:endCxn id="31" idx="0"/>
              </p:cNvCxnSpPr>
              <p:nvPr/>
            </p:nvCxnSpPr>
            <p:spPr>
              <a:xfrm>
                <a:off x="3573519" y="667407"/>
                <a:ext cx="158458" cy="71360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A6ADC7-EC2A-6F21-5895-A4967459B112}"/>
                </a:ext>
              </a:extLst>
            </p:cNvPr>
            <p:cNvSpPr txBox="1"/>
            <p:nvPr/>
          </p:nvSpPr>
          <p:spPr>
            <a:xfrm>
              <a:off x="3169072" y="1587347"/>
              <a:ext cx="513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336662-3EFB-414C-4C2C-D7A9825BCE07}"/>
                </a:ext>
              </a:extLst>
            </p:cNvPr>
            <p:cNvSpPr txBox="1"/>
            <p:nvPr/>
          </p:nvSpPr>
          <p:spPr>
            <a:xfrm>
              <a:off x="3759470" y="1770639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-2.3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7C6B3A-FBCA-FADB-91D2-D1B2C3541786}"/>
                </a:ext>
              </a:extLst>
            </p:cNvPr>
            <p:cNvSpPr txBox="1"/>
            <p:nvPr/>
          </p:nvSpPr>
          <p:spPr>
            <a:xfrm>
              <a:off x="3853521" y="239923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C0C9AB-818D-5C31-A857-8A6C6422DDC5}"/>
                </a:ext>
              </a:extLst>
            </p:cNvPr>
            <p:cNvSpPr txBox="1"/>
            <p:nvPr/>
          </p:nvSpPr>
          <p:spPr>
            <a:xfrm>
              <a:off x="3149318" y="2931604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6DF6C4-9597-A2F2-7632-7A70FBCF5844}"/>
                </a:ext>
              </a:extLst>
            </p:cNvPr>
            <p:cNvSpPr txBox="1"/>
            <p:nvPr/>
          </p:nvSpPr>
          <p:spPr>
            <a:xfrm>
              <a:off x="3671668" y="278295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7EBA0E-CD62-AECF-791F-8F5E40F40509}"/>
                </a:ext>
              </a:extLst>
            </p:cNvPr>
            <p:cNvSpPr txBox="1"/>
            <p:nvPr/>
          </p:nvSpPr>
          <p:spPr>
            <a:xfrm>
              <a:off x="2773380" y="2593050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EEB6A-A828-F206-12CD-AAF8F043A93B}"/>
                </a:ext>
              </a:extLst>
            </p:cNvPr>
            <p:cNvSpPr txBox="1"/>
            <p:nvPr/>
          </p:nvSpPr>
          <p:spPr>
            <a:xfrm>
              <a:off x="2507790" y="1838048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94C90C-3305-60CB-0A7B-3A5E1CD91091}"/>
                </a:ext>
              </a:extLst>
            </p:cNvPr>
            <p:cNvSpPr txBox="1"/>
            <p:nvPr/>
          </p:nvSpPr>
          <p:spPr>
            <a:xfrm>
              <a:off x="2845468" y="1542922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08FE03-EEAC-8448-6816-0929BEC7CD07}"/>
                </a:ext>
              </a:extLst>
            </p:cNvPr>
            <p:cNvSpPr txBox="1"/>
            <p:nvPr/>
          </p:nvSpPr>
          <p:spPr>
            <a:xfrm>
              <a:off x="3252956" y="188399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61AA3C-F25F-C999-B875-D0A430A17A20}"/>
                </a:ext>
              </a:extLst>
            </p:cNvPr>
            <p:cNvSpPr txBox="1"/>
            <p:nvPr/>
          </p:nvSpPr>
          <p:spPr>
            <a:xfrm>
              <a:off x="3552061" y="228894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F0447F-3942-37CF-49B2-0FA9C288360B}"/>
                </a:ext>
              </a:extLst>
            </p:cNvPr>
            <p:cNvSpPr txBox="1"/>
            <p:nvPr/>
          </p:nvSpPr>
          <p:spPr>
            <a:xfrm>
              <a:off x="3307929" y="2468699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5AC11B-274B-AC81-8421-8FB7D6753D9B}"/>
                </a:ext>
              </a:extLst>
            </p:cNvPr>
            <p:cNvSpPr txBox="1"/>
            <p:nvPr/>
          </p:nvSpPr>
          <p:spPr>
            <a:xfrm>
              <a:off x="2931542" y="2029857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430C6D0-86DA-A31C-32BB-2D2624D541A0}"/>
              </a:ext>
            </a:extLst>
          </p:cNvPr>
          <p:cNvSpPr txBox="1"/>
          <p:nvPr/>
        </p:nvSpPr>
        <p:spPr>
          <a:xfrm>
            <a:off x="4228075" y="5188457"/>
            <a:ext cx="5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1155DD-998B-F248-7143-2242BB802A15}"/>
              </a:ext>
            </a:extLst>
          </p:cNvPr>
          <p:cNvSpPr txBox="1"/>
          <p:nvPr/>
        </p:nvSpPr>
        <p:spPr>
          <a:xfrm>
            <a:off x="3671926" y="3462797"/>
            <a:ext cx="5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-1.2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33EFC6-E24E-3103-A779-42DDB9C7C9CE}"/>
              </a:ext>
            </a:extLst>
          </p:cNvPr>
          <p:cNvSpPr txBox="1"/>
          <p:nvPr/>
        </p:nvSpPr>
        <p:spPr>
          <a:xfrm>
            <a:off x="4628513" y="4003475"/>
            <a:ext cx="51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B65909-A232-F38D-5D10-E1D84D8D624D}"/>
              </a:ext>
            </a:extLst>
          </p:cNvPr>
          <p:cNvSpPr txBox="1"/>
          <p:nvPr/>
        </p:nvSpPr>
        <p:spPr>
          <a:xfrm>
            <a:off x="3584289" y="5048899"/>
            <a:ext cx="51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-0.6</a:t>
            </a:r>
          </a:p>
        </p:txBody>
      </p:sp>
      <p:sp>
        <p:nvSpPr>
          <p:cNvPr id="3137" name="TextBox 3136">
            <a:extLst>
              <a:ext uri="{FF2B5EF4-FFF2-40B4-BE49-F238E27FC236}">
                <a16:creationId xmlns:a16="http://schemas.microsoft.com/office/drawing/2014/main" id="{8FA7D31E-D7DD-B7C4-8A4A-6F64A09DE3EB}"/>
              </a:ext>
            </a:extLst>
          </p:cNvPr>
          <p:cNvSpPr txBox="1"/>
          <p:nvPr/>
        </p:nvSpPr>
        <p:spPr>
          <a:xfrm>
            <a:off x="4151522" y="4702142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-3</a:t>
            </a:r>
          </a:p>
        </p:txBody>
      </p:sp>
      <p:sp>
        <p:nvSpPr>
          <p:cNvPr id="3141" name="TextBox 3140">
            <a:extLst>
              <a:ext uri="{FF2B5EF4-FFF2-40B4-BE49-F238E27FC236}">
                <a16:creationId xmlns:a16="http://schemas.microsoft.com/office/drawing/2014/main" id="{72C7676C-370A-EA04-D9C1-3F3E2246CFFE}"/>
              </a:ext>
            </a:extLst>
          </p:cNvPr>
          <p:cNvSpPr txBox="1"/>
          <p:nvPr/>
        </p:nvSpPr>
        <p:spPr>
          <a:xfrm>
            <a:off x="3472652" y="4533909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3142" name="TextBox 3141">
            <a:extLst>
              <a:ext uri="{FF2B5EF4-FFF2-40B4-BE49-F238E27FC236}">
                <a16:creationId xmlns:a16="http://schemas.microsoft.com/office/drawing/2014/main" id="{96069E0D-3DF4-C62A-6C3A-E99617272DDB}"/>
              </a:ext>
            </a:extLst>
          </p:cNvPr>
          <p:cNvSpPr txBox="1"/>
          <p:nvPr/>
        </p:nvSpPr>
        <p:spPr>
          <a:xfrm>
            <a:off x="4375172" y="3572010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3143" name="TextBox 3142">
            <a:extLst>
              <a:ext uri="{FF2B5EF4-FFF2-40B4-BE49-F238E27FC236}">
                <a16:creationId xmlns:a16="http://schemas.microsoft.com/office/drawing/2014/main" id="{9A595CBD-7BC6-66E0-67B4-B34F36A42ECF}"/>
              </a:ext>
            </a:extLst>
          </p:cNvPr>
          <p:cNvSpPr txBox="1"/>
          <p:nvPr/>
        </p:nvSpPr>
        <p:spPr>
          <a:xfrm>
            <a:off x="4351422" y="4165775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</a:t>
            </a:r>
          </a:p>
        </p:txBody>
      </p:sp>
      <p:sp>
        <p:nvSpPr>
          <p:cNvPr id="3144" name="TextBox 3143">
            <a:extLst>
              <a:ext uri="{FF2B5EF4-FFF2-40B4-BE49-F238E27FC236}">
                <a16:creationId xmlns:a16="http://schemas.microsoft.com/office/drawing/2014/main" id="{E07AB163-9FED-CC3C-D082-C1D5662793B2}"/>
              </a:ext>
            </a:extLst>
          </p:cNvPr>
          <p:cNvSpPr txBox="1"/>
          <p:nvPr/>
        </p:nvSpPr>
        <p:spPr>
          <a:xfrm>
            <a:off x="4695807" y="4498283"/>
            <a:ext cx="54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-2.4</a:t>
            </a:r>
          </a:p>
        </p:txBody>
      </p:sp>
      <p:sp>
        <p:nvSpPr>
          <p:cNvPr id="3145" name="TextBox 3144">
            <a:extLst>
              <a:ext uri="{FF2B5EF4-FFF2-40B4-BE49-F238E27FC236}">
                <a16:creationId xmlns:a16="http://schemas.microsoft.com/office/drawing/2014/main" id="{07FD2834-76BF-5C03-6BE1-FE4D3870DB28}"/>
              </a:ext>
            </a:extLst>
          </p:cNvPr>
          <p:cNvSpPr txBox="1"/>
          <p:nvPr/>
        </p:nvSpPr>
        <p:spPr>
          <a:xfrm>
            <a:off x="4686887" y="4901794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-3</a:t>
            </a:r>
          </a:p>
        </p:txBody>
      </p:sp>
      <p:sp>
        <p:nvSpPr>
          <p:cNvPr id="3146" name="TextBox 3145">
            <a:extLst>
              <a:ext uri="{FF2B5EF4-FFF2-40B4-BE49-F238E27FC236}">
                <a16:creationId xmlns:a16="http://schemas.microsoft.com/office/drawing/2014/main" id="{118B0288-7EAE-5FBD-F584-EE50355A570D}"/>
              </a:ext>
            </a:extLst>
          </p:cNvPr>
          <p:cNvSpPr txBox="1"/>
          <p:nvPr/>
        </p:nvSpPr>
        <p:spPr>
          <a:xfrm>
            <a:off x="3377890" y="3916747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</a:t>
            </a:r>
          </a:p>
        </p:txBody>
      </p:sp>
      <p:sp>
        <p:nvSpPr>
          <p:cNvPr id="3147" name="TextBox 3146">
            <a:extLst>
              <a:ext uri="{FF2B5EF4-FFF2-40B4-BE49-F238E27FC236}">
                <a16:creationId xmlns:a16="http://schemas.microsoft.com/office/drawing/2014/main" id="{9CE87A23-ED44-6F35-827C-8AC794442B77}"/>
              </a:ext>
            </a:extLst>
          </p:cNvPr>
          <p:cNvSpPr txBox="1"/>
          <p:nvPr/>
        </p:nvSpPr>
        <p:spPr>
          <a:xfrm>
            <a:off x="3781392" y="4497986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</a:t>
            </a:r>
          </a:p>
        </p:txBody>
      </p:sp>
      <p:sp>
        <p:nvSpPr>
          <p:cNvPr id="3148" name="TextBox 3147">
            <a:extLst>
              <a:ext uri="{FF2B5EF4-FFF2-40B4-BE49-F238E27FC236}">
                <a16:creationId xmlns:a16="http://schemas.microsoft.com/office/drawing/2014/main" id="{4262233C-8B91-696E-8AA8-0B50F340F758}"/>
              </a:ext>
            </a:extLst>
          </p:cNvPr>
          <p:cNvSpPr txBox="1"/>
          <p:nvPr/>
        </p:nvSpPr>
        <p:spPr>
          <a:xfrm>
            <a:off x="3734217" y="3938960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-4</a:t>
            </a:r>
          </a:p>
        </p:txBody>
      </p:sp>
      <p:sp>
        <p:nvSpPr>
          <p:cNvPr id="3149" name="TextBox 3148">
            <a:extLst>
              <a:ext uri="{FF2B5EF4-FFF2-40B4-BE49-F238E27FC236}">
                <a16:creationId xmlns:a16="http://schemas.microsoft.com/office/drawing/2014/main" id="{1E75ED85-0ECE-F5D5-DD57-C704AF765F8B}"/>
              </a:ext>
            </a:extLst>
          </p:cNvPr>
          <p:cNvSpPr txBox="1"/>
          <p:nvPr/>
        </p:nvSpPr>
        <p:spPr>
          <a:xfrm>
            <a:off x="4138566" y="4010271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3150" name="TextBox 3149">
            <a:extLst>
              <a:ext uri="{FF2B5EF4-FFF2-40B4-BE49-F238E27FC236}">
                <a16:creationId xmlns:a16="http://schemas.microsoft.com/office/drawing/2014/main" id="{72F7FE46-D541-BEF8-2686-2C953C2A8FB7}"/>
              </a:ext>
            </a:extLst>
          </p:cNvPr>
          <p:cNvSpPr txBox="1"/>
          <p:nvPr/>
        </p:nvSpPr>
        <p:spPr>
          <a:xfrm>
            <a:off x="4363916" y="4462733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graphicFrame>
        <p:nvGraphicFramePr>
          <p:cNvPr id="3151" name="Table 3150">
            <a:extLst>
              <a:ext uri="{FF2B5EF4-FFF2-40B4-BE49-F238E27FC236}">
                <a16:creationId xmlns:a16="http://schemas.microsoft.com/office/drawing/2014/main" id="{F110EF48-69D4-C3CC-15E0-81A2CFD30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93953"/>
              </p:ext>
            </p:extLst>
          </p:nvPr>
        </p:nvGraphicFramePr>
        <p:xfrm>
          <a:off x="5733009" y="1007206"/>
          <a:ext cx="29809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Amino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3153" name="Oval 3152">
            <a:extLst>
              <a:ext uri="{FF2B5EF4-FFF2-40B4-BE49-F238E27FC236}">
                <a16:creationId xmlns:a16="http://schemas.microsoft.com/office/drawing/2014/main" id="{CAA7A337-508D-52DF-EC73-EB1BB45ACD32}"/>
              </a:ext>
            </a:extLst>
          </p:cNvPr>
          <p:cNvSpPr/>
          <p:nvPr/>
        </p:nvSpPr>
        <p:spPr>
          <a:xfrm>
            <a:off x="6765009" y="1256295"/>
            <a:ext cx="117143" cy="12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Oval 3158">
            <a:extLst>
              <a:ext uri="{FF2B5EF4-FFF2-40B4-BE49-F238E27FC236}">
                <a16:creationId xmlns:a16="http://schemas.microsoft.com/office/drawing/2014/main" id="{31A45429-969B-27F3-56D9-B1EB0CEE4978}"/>
              </a:ext>
            </a:extLst>
          </p:cNvPr>
          <p:cNvSpPr/>
          <p:nvPr/>
        </p:nvSpPr>
        <p:spPr>
          <a:xfrm>
            <a:off x="7295346" y="1276024"/>
            <a:ext cx="117143" cy="125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Oval 3162">
            <a:extLst>
              <a:ext uri="{FF2B5EF4-FFF2-40B4-BE49-F238E27FC236}">
                <a16:creationId xmlns:a16="http://schemas.microsoft.com/office/drawing/2014/main" id="{B1F3F123-00CA-230F-74EC-9D24386F3F99}"/>
              </a:ext>
            </a:extLst>
          </p:cNvPr>
          <p:cNvSpPr/>
          <p:nvPr/>
        </p:nvSpPr>
        <p:spPr>
          <a:xfrm>
            <a:off x="8423421" y="1267383"/>
            <a:ext cx="117143" cy="12565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64" name="Table 3163">
            <a:extLst>
              <a:ext uri="{FF2B5EF4-FFF2-40B4-BE49-F238E27FC236}">
                <a16:creationId xmlns:a16="http://schemas.microsoft.com/office/drawing/2014/main" id="{6B16AB1A-D965-49B7-EE3F-EF4D1C7F3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76580"/>
              </p:ext>
            </p:extLst>
          </p:nvPr>
        </p:nvGraphicFramePr>
        <p:xfrm>
          <a:off x="5750014" y="3852704"/>
          <a:ext cx="29809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Amino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3165" name="Oval 3164">
            <a:extLst>
              <a:ext uri="{FF2B5EF4-FFF2-40B4-BE49-F238E27FC236}">
                <a16:creationId xmlns:a16="http://schemas.microsoft.com/office/drawing/2014/main" id="{D71B4F56-5B23-F6B0-F5E7-0EF5D3B0B25A}"/>
              </a:ext>
            </a:extLst>
          </p:cNvPr>
          <p:cNvSpPr/>
          <p:nvPr/>
        </p:nvSpPr>
        <p:spPr>
          <a:xfrm>
            <a:off x="6810531" y="4116265"/>
            <a:ext cx="117143" cy="12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val 3165">
            <a:extLst>
              <a:ext uri="{FF2B5EF4-FFF2-40B4-BE49-F238E27FC236}">
                <a16:creationId xmlns:a16="http://schemas.microsoft.com/office/drawing/2014/main" id="{2FF464A6-27CA-A968-56EE-49CC0632F94E}"/>
              </a:ext>
            </a:extLst>
          </p:cNvPr>
          <p:cNvSpPr/>
          <p:nvPr/>
        </p:nvSpPr>
        <p:spPr>
          <a:xfrm>
            <a:off x="7305242" y="4124119"/>
            <a:ext cx="117143" cy="125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7" name="Oval 3166">
            <a:extLst>
              <a:ext uri="{FF2B5EF4-FFF2-40B4-BE49-F238E27FC236}">
                <a16:creationId xmlns:a16="http://schemas.microsoft.com/office/drawing/2014/main" id="{8378AEF0-7C1A-D9A1-8CE9-32DE3CDE0ED7}"/>
              </a:ext>
            </a:extLst>
          </p:cNvPr>
          <p:cNvSpPr/>
          <p:nvPr/>
        </p:nvSpPr>
        <p:spPr>
          <a:xfrm>
            <a:off x="8433318" y="4115477"/>
            <a:ext cx="117143" cy="12565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68" name="Picture 3167">
            <a:extLst>
              <a:ext uri="{FF2B5EF4-FFF2-40B4-BE49-F238E27FC236}">
                <a16:creationId xmlns:a16="http://schemas.microsoft.com/office/drawing/2014/main" id="{47AAA76B-7FA8-8DB9-0351-15CFBA6A09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39341" t="17736" r="15625" b="1765"/>
          <a:stretch/>
        </p:blipFill>
        <p:spPr>
          <a:xfrm>
            <a:off x="8730966" y="864626"/>
            <a:ext cx="1374723" cy="4198355"/>
          </a:xfrm>
          <a:prstGeom prst="rect">
            <a:avLst/>
          </a:prstGeom>
        </p:spPr>
      </p:pic>
      <p:sp>
        <p:nvSpPr>
          <p:cNvPr id="3170" name="TextBox 3169">
            <a:extLst>
              <a:ext uri="{FF2B5EF4-FFF2-40B4-BE49-F238E27FC236}">
                <a16:creationId xmlns:a16="http://schemas.microsoft.com/office/drawing/2014/main" id="{DAF337C1-5CD9-19A0-067E-E72A726335D3}"/>
              </a:ext>
            </a:extLst>
          </p:cNvPr>
          <p:cNvSpPr txBox="1"/>
          <p:nvPr/>
        </p:nvSpPr>
        <p:spPr>
          <a:xfrm>
            <a:off x="10010617" y="2390119"/>
            <a:ext cx="2149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Estimate the Predictor Matrix: P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53449-3332-2716-388B-A3C530ED1F23}"/>
              </a:ext>
            </a:extLst>
          </p:cNvPr>
          <p:cNvSpPr txBox="1"/>
          <p:nvPr/>
        </p:nvSpPr>
        <p:spPr>
          <a:xfrm>
            <a:off x="360768" y="1082127"/>
            <a:ext cx="35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8435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2368D67-C59A-4773-7869-E7B35219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8366" y="1458031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BF4B6C89-7DF2-DCFB-475F-015E284A84DE}"/>
              </a:ext>
            </a:extLst>
          </p:cNvPr>
          <p:cNvSpPr/>
          <p:nvPr/>
        </p:nvSpPr>
        <p:spPr>
          <a:xfrm>
            <a:off x="1843718" y="2011877"/>
            <a:ext cx="713993" cy="21777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940499-7907-DD09-F753-253652F0AC5C}"/>
              </a:ext>
            </a:extLst>
          </p:cNvPr>
          <p:cNvGrpSpPr/>
          <p:nvPr/>
        </p:nvGrpSpPr>
        <p:grpSpPr>
          <a:xfrm>
            <a:off x="2507790" y="1542922"/>
            <a:ext cx="1868081" cy="1727236"/>
            <a:chOff x="2507790" y="1542922"/>
            <a:chExt cx="1868081" cy="17272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000ACA9-5AC8-BFD5-4EA0-763F5A7A65A1}"/>
                </a:ext>
              </a:extLst>
            </p:cNvPr>
            <p:cNvGrpSpPr/>
            <p:nvPr/>
          </p:nvGrpSpPr>
          <p:grpSpPr>
            <a:xfrm>
              <a:off x="2735598" y="1697741"/>
              <a:ext cx="1297365" cy="1465967"/>
              <a:chOff x="3468415" y="446690"/>
              <a:chExt cx="2328040" cy="257503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30FA423-FB14-3DAF-51F2-379038A04BA1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30A3F9-E4A3-324A-95A9-25F6FFCBFF3B}"/>
                  </a:ext>
                </a:extLst>
              </p:cNvPr>
              <p:cNvSpPr/>
              <p:nvPr/>
            </p:nvSpPr>
            <p:spPr>
              <a:xfrm>
                <a:off x="4617770" y="1500785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623C85-4660-65E8-F07E-593176B72CF8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D4B7A5-B3D1-3D05-E0CF-2E163DEAE9B4}"/>
                  </a:ext>
                </a:extLst>
              </p:cNvPr>
              <p:cNvSpPr/>
              <p:nvPr/>
            </p:nvSpPr>
            <p:spPr>
              <a:xfrm>
                <a:off x="3980813" y="1755521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E5D1165-57CC-697F-2C52-CBE074A229F7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341E82-AE49-F7F1-7DE0-6F13BD1141D2}"/>
                  </a:ext>
                </a:extLst>
              </p:cNvPr>
              <p:cNvSpPr/>
              <p:nvPr/>
            </p:nvSpPr>
            <p:spPr>
              <a:xfrm>
                <a:off x="5224773" y="2180756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7D07E72-8BDC-09B4-2798-6CED74838998}"/>
                  </a:ext>
                </a:extLst>
              </p:cNvPr>
              <p:cNvSpPr/>
              <p:nvPr/>
            </p:nvSpPr>
            <p:spPr>
              <a:xfrm>
                <a:off x="4351284" y="2430950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92C69DB-5C9A-8C18-50FE-7B14718BFF1C}"/>
                  </a:ext>
                </a:extLst>
              </p:cNvPr>
              <p:cNvSpPr/>
              <p:nvPr/>
            </p:nvSpPr>
            <p:spPr>
              <a:xfrm>
                <a:off x="5586249" y="121284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2F14CE0-AB1C-71D2-6BC3-3F88B46BAFB4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EA9232-73F4-8B03-90D7-E4A18BB2ADCC}"/>
                  </a:ext>
                </a:extLst>
              </p:cNvPr>
              <p:cNvSpPr/>
              <p:nvPr/>
            </p:nvSpPr>
            <p:spPr>
              <a:xfrm>
                <a:off x="3626872" y="1381013"/>
                <a:ext cx="210206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66939F-5ECD-E0CC-70E7-15A04B1BF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7C7E89-FFC9-0C13-178C-355C0E3FF7D9}"/>
                  </a:ext>
                </a:extLst>
              </p:cNvPr>
              <p:cNvCxnSpPr>
                <a:cxnSpLocks/>
                <a:stCxn id="41" idx="6"/>
                <a:endCxn id="4" idx="2"/>
              </p:cNvCxnSpPr>
              <p:nvPr/>
            </p:nvCxnSpPr>
            <p:spPr>
              <a:xfrm>
                <a:off x="3837079" y="1491371"/>
                <a:ext cx="780691" cy="11977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8AA138-DBCC-11DF-F16C-7AE2D4A97921}"/>
                  </a:ext>
                </a:extLst>
              </p:cNvPr>
              <p:cNvCxnSpPr>
                <a:cxnSpLocks/>
                <a:stCxn id="41" idx="5"/>
                <a:endCxn id="35" idx="1"/>
              </p:cNvCxnSpPr>
              <p:nvPr/>
            </p:nvCxnSpPr>
            <p:spPr>
              <a:xfrm>
                <a:off x="3806294" y="1569407"/>
                <a:ext cx="205303" cy="2184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26E58D3-D660-82EB-0EDC-E77AEC379C56}"/>
                  </a:ext>
                </a:extLst>
              </p:cNvPr>
              <p:cNvCxnSpPr>
                <a:cxnSpLocks/>
                <a:stCxn id="3" idx="5"/>
                <a:endCxn id="4" idx="0"/>
              </p:cNvCxnSpPr>
              <p:nvPr/>
            </p:nvCxnSpPr>
            <p:spPr>
              <a:xfrm>
                <a:off x="4373052" y="966160"/>
                <a:ext cx="349822" cy="53462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E3FE751-BF2C-0B8C-B3F3-E83C3A4BD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0216" y="1943913"/>
                <a:ext cx="296152" cy="4870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6B2EE38-C9A2-FE94-77E1-CFC6E22E9BE7}"/>
                  </a:ext>
                </a:extLst>
              </p:cNvPr>
              <p:cNvCxnSpPr>
                <a:cxnSpLocks/>
                <a:stCxn id="4" idx="5"/>
                <a:endCxn id="37" idx="1"/>
              </p:cNvCxnSpPr>
              <p:nvPr/>
            </p:nvCxnSpPr>
            <p:spPr>
              <a:xfrm>
                <a:off x="4797192" y="1689178"/>
                <a:ext cx="458364" cy="5239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027CA77-6D24-6439-3BAD-F86C9B5FC017}"/>
                  </a:ext>
                </a:extLst>
              </p:cNvPr>
              <p:cNvCxnSpPr>
                <a:cxnSpLocks/>
                <a:stCxn id="35" idx="6"/>
                <a:endCxn id="4" idx="3"/>
              </p:cNvCxnSpPr>
              <p:nvPr/>
            </p:nvCxnSpPr>
            <p:spPr>
              <a:xfrm flipV="1">
                <a:off x="4191019" y="1689178"/>
                <a:ext cx="457535" cy="1767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62FF92A-BEF9-7CBD-524F-832CAB818C42}"/>
                  </a:ext>
                </a:extLst>
              </p:cNvPr>
              <p:cNvCxnSpPr>
                <a:cxnSpLocks/>
                <a:stCxn id="3" idx="6"/>
                <a:endCxn id="6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993800-D34F-A4ED-F1D9-667AE5B2A56B}"/>
                  </a:ext>
                </a:extLst>
              </p:cNvPr>
              <p:cNvCxnSpPr>
                <a:cxnSpLocks/>
                <a:stCxn id="6" idx="5"/>
                <a:endCxn id="39" idx="1"/>
              </p:cNvCxnSpPr>
              <p:nvPr/>
            </p:nvCxnSpPr>
            <p:spPr>
              <a:xfrm>
                <a:off x="5259610" y="855800"/>
                <a:ext cx="357423" cy="38937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9F74187-6841-D530-B91D-5A4FB71D1573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4850092" y="1323205"/>
                <a:ext cx="736157" cy="236993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6BA817D-E9D5-C494-3E52-28384D280889}"/>
                  </a:ext>
                </a:extLst>
              </p:cNvPr>
              <p:cNvCxnSpPr>
                <a:cxnSpLocks/>
                <a:stCxn id="41" idx="7"/>
                <a:endCxn id="3" idx="3"/>
              </p:cNvCxnSpPr>
              <p:nvPr/>
            </p:nvCxnSpPr>
            <p:spPr>
              <a:xfrm flipV="1">
                <a:off x="3806295" y="966160"/>
                <a:ext cx="418118" cy="44717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4D66F01-B3B0-70DE-4EAD-D560AE947254}"/>
                  </a:ext>
                </a:extLst>
              </p:cNvPr>
              <p:cNvCxnSpPr>
                <a:cxnSpLocks/>
                <a:stCxn id="38" idx="7"/>
                <a:endCxn id="37" idx="2"/>
              </p:cNvCxnSpPr>
              <p:nvPr/>
            </p:nvCxnSpPr>
            <p:spPr>
              <a:xfrm flipV="1">
                <a:off x="4530706" y="2291114"/>
                <a:ext cx="694067" cy="17216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A493DF4-1F8B-5B7B-99FE-3EBCDD418C17}"/>
                  </a:ext>
                </a:extLst>
              </p:cNvPr>
              <p:cNvCxnSpPr>
                <a:cxnSpLocks/>
                <a:stCxn id="39" idx="4"/>
                <a:endCxn id="37" idx="7"/>
              </p:cNvCxnSpPr>
              <p:nvPr/>
            </p:nvCxnSpPr>
            <p:spPr>
              <a:xfrm flipH="1">
                <a:off x="5404195" y="1433564"/>
                <a:ext cx="287158" cy="779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229F004-6022-6819-7D0F-29243A4482E1}"/>
                  </a:ext>
                </a:extLst>
              </p:cNvPr>
              <p:cNvCxnSpPr>
                <a:cxnSpLocks/>
                <a:stCxn id="38" idx="6"/>
                <a:endCxn id="40" idx="1"/>
              </p:cNvCxnSpPr>
              <p:nvPr/>
            </p:nvCxnSpPr>
            <p:spPr>
              <a:xfrm>
                <a:off x="4561489" y="2541309"/>
                <a:ext cx="549484" cy="2920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39E4C7-2664-9604-3BC7-7C308B7D3E4D}"/>
                  </a:ext>
                </a:extLst>
              </p:cNvPr>
              <p:cNvCxnSpPr>
                <a:cxnSpLocks/>
                <a:stCxn id="37" idx="4"/>
                <a:endCxn id="40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997606C-3DB4-9B5A-A673-DB79179B35FC}"/>
                  </a:ext>
                </a:extLst>
              </p:cNvPr>
              <p:cNvCxnSpPr>
                <a:cxnSpLocks/>
                <a:stCxn id="4" idx="4"/>
                <a:endCxn id="38" idx="0"/>
              </p:cNvCxnSpPr>
              <p:nvPr/>
            </p:nvCxnSpPr>
            <p:spPr>
              <a:xfrm flipH="1">
                <a:off x="4456387" y="1721502"/>
                <a:ext cx="266486" cy="70944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12A72AB-A56A-E40B-67C9-4F2D794FCED1}"/>
                  </a:ext>
                </a:extLst>
              </p:cNvPr>
              <p:cNvCxnSpPr>
                <a:cxnSpLocks/>
                <a:stCxn id="6" idx="3"/>
                <a:endCxn id="4" idx="7"/>
              </p:cNvCxnSpPr>
              <p:nvPr/>
            </p:nvCxnSpPr>
            <p:spPr>
              <a:xfrm flipH="1">
                <a:off x="4797192" y="855800"/>
                <a:ext cx="313779" cy="67730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CBF4FA5-3930-BB6A-226F-4C6B24B298AD}"/>
                  </a:ext>
                </a:extLst>
              </p:cNvPr>
              <p:cNvCxnSpPr>
                <a:cxnSpLocks/>
                <a:stCxn id="36" idx="4"/>
                <a:endCxn id="41" idx="0"/>
              </p:cNvCxnSpPr>
              <p:nvPr/>
            </p:nvCxnSpPr>
            <p:spPr>
              <a:xfrm>
                <a:off x="3573519" y="667407"/>
                <a:ext cx="158458" cy="71360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49A731-9066-EBB6-1E83-C7921E36CBB5}"/>
                </a:ext>
              </a:extLst>
            </p:cNvPr>
            <p:cNvSpPr txBox="1"/>
            <p:nvPr/>
          </p:nvSpPr>
          <p:spPr>
            <a:xfrm>
              <a:off x="3169072" y="1587347"/>
              <a:ext cx="513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C29C4C-AAF8-1215-8A92-B823FB1EC5A5}"/>
                </a:ext>
              </a:extLst>
            </p:cNvPr>
            <p:cNvSpPr txBox="1"/>
            <p:nvPr/>
          </p:nvSpPr>
          <p:spPr>
            <a:xfrm>
              <a:off x="3759470" y="1770639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-2.3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29D53B-264F-60FD-9AB5-319ED8C50F58}"/>
                </a:ext>
              </a:extLst>
            </p:cNvPr>
            <p:cNvSpPr txBox="1"/>
            <p:nvPr/>
          </p:nvSpPr>
          <p:spPr>
            <a:xfrm>
              <a:off x="3853521" y="239923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045501-C2C1-4C9F-861D-3C2DDF0622DD}"/>
                </a:ext>
              </a:extLst>
            </p:cNvPr>
            <p:cNvSpPr txBox="1"/>
            <p:nvPr/>
          </p:nvSpPr>
          <p:spPr>
            <a:xfrm>
              <a:off x="3149318" y="2931604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DBDDCD-F0FC-2B72-5DC7-61953FD10858}"/>
                </a:ext>
              </a:extLst>
            </p:cNvPr>
            <p:cNvSpPr txBox="1"/>
            <p:nvPr/>
          </p:nvSpPr>
          <p:spPr>
            <a:xfrm>
              <a:off x="3671668" y="278295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0.8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4FD92C-0858-C0CE-BC08-7207E8F1AADC}"/>
                </a:ext>
              </a:extLst>
            </p:cNvPr>
            <p:cNvSpPr txBox="1"/>
            <p:nvPr/>
          </p:nvSpPr>
          <p:spPr>
            <a:xfrm>
              <a:off x="2773380" y="2593050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4B370A-E253-ADD1-9CC0-F8F1B5B1BAF1}"/>
                </a:ext>
              </a:extLst>
            </p:cNvPr>
            <p:cNvSpPr txBox="1"/>
            <p:nvPr/>
          </p:nvSpPr>
          <p:spPr>
            <a:xfrm>
              <a:off x="2507790" y="1838048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DD933B-37E8-459C-0D4F-26A27A77E5A5}"/>
                </a:ext>
              </a:extLst>
            </p:cNvPr>
            <p:cNvSpPr txBox="1"/>
            <p:nvPr/>
          </p:nvSpPr>
          <p:spPr>
            <a:xfrm>
              <a:off x="2845468" y="1542922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09096F-9F6C-C911-917E-A25460711FA9}"/>
                </a:ext>
              </a:extLst>
            </p:cNvPr>
            <p:cNvSpPr txBox="1"/>
            <p:nvPr/>
          </p:nvSpPr>
          <p:spPr>
            <a:xfrm>
              <a:off x="3252956" y="188399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BE88BB-0B02-9212-88C5-C924FBF214FF}"/>
                </a:ext>
              </a:extLst>
            </p:cNvPr>
            <p:cNvSpPr txBox="1"/>
            <p:nvPr/>
          </p:nvSpPr>
          <p:spPr>
            <a:xfrm>
              <a:off x="3552061" y="228894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820A5D-2F11-F869-3651-0215796F7226}"/>
                </a:ext>
              </a:extLst>
            </p:cNvPr>
            <p:cNvSpPr txBox="1"/>
            <p:nvPr/>
          </p:nvSpPr>
          <p:spPr>
            <a:xfrm>
              <a:off x="3307929" y="2468699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86378D-8EEB-B774-3B88-6AF320C55E37}"/>
                </a:ext>
              </a:extLst>
            </p:cNvPr>
            <p:cNvSpPr txBox="1"/>
            <p:nvPr/>
          </p:nvSpPr>
          <p:spPr>
            <a:xfrm>
              <a:off x="2931542" y="2029857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EE175B97-10E3-3D0E-5F1E-B603DB019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88256"/>
              </p:ext>
            </p:extLst>
          </p:nvPr>
        </p:nvGraphicFramePr>
        <p:xfrm>
          <a:off x="5617710" y="1993900"/>
          <a:ext cx="2980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grpSp>
        <p:nvGrpSpPr>
          <p:cNvPr id="93" name="Group 92">
            <a:extLst>
              <a:ext uri="{FF2B5EF4-FFF2-40B4-BE49-F238E27FC236}">
                <a16:creationId xmlns:a16="http://schemas.microsoft.com/office/drawing/2014/main" id="{DA2A47D6-7109-D942-7A2E-DF7B8F6F39EB}"/>
              </a:ext>
            </a:extLst>
          </p:cNvPr>
          <p:cNvGrpSpPr/>
          <p:nvPr/>
        </p:nvGrpSpPr>
        <p:grpSpPr>
          <a:xfrm>
            <a:off x="6577663" y="2089495"/>
            <a:ext cx="278750" cy="125704"/>
            <a:chOff x="3202472" y="4070682"/>
            <a:chExt cx="278750" cy="12570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42C4E3-5D14-A5C6-E37F-9D1107A289A5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2FE3AAA-E709-F7A5-322F-74663C1E39DB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1588D91-3F86-E32D-BF1C-57F9919EEE2D}"/>
              </a:ext>
            </a:extLst>
          </p:cNvPr>
          <p:cNvGrpSpPr/>
          <p:nvPr/>
        </p:nvGrpSpPr>
        <p:grpSpPr>
          <a:xfrm>
            <a:off x="7072566" y="2099626"/>
            <a:ext cx="278750" cy="125704"/>
            <a:chOff x="3444983" y="4096532"/>
            <a:chExt cx="278750" cy="12570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D9FA21-EB69-78D3-C21B-6F28AD9B294E}"/>
                </a:ext>
              </a:extLst>
            </p:cNvPr>
            <p:cNvSpPr/>
            <p:nvPr/>
          </p:nvSpPr>
          <p:spPr>
            <a:xfrm>
              <a:off x="3444983" y="4096582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AD410EB-94E2-2095-85AD-67CFE8E23E05}"/>
                </a:ext>
              </a:extLst>
            </p:cNvPr>
            <p:cNvSpPr/>
            <p:nvPr/>
          </p:nvSpPr>
          <p:spPr>
            <a:xfrm>
              <a:off x="3606590" y="4096532"/>
              <a:ext cx="117143" cy="1256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CBB9FB-4B68-6334-16F4-7467C1908AC1}"/>
              </a:ext>
            </a:extLst>
          </p:cNvPr>
          <p:cNvGrpSpPr/>
          <p:nvPr/>
        </p:nvGrpSpPr>
        <p:grpSpPr>
          <a:xfrm>
            <a:off x="8199193" y="2072640"/>
            <a:ext cx="278750" cy="125704"/>
            <a:chOff x="3202472" y="4070682"/>
            <a:chExt cx="278750" cy="12570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C7F5737-751C-330E-0AA6-99A4D75E2585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143F726-2391-2730-4109-6BA360A203D9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7374DF1B-F266-57ED-32DE-5740B4B37E5C}"/>
              </a:ext>
            </a:extLst>
          </p:cNvPr>
          <p:cNvSpPr/>
          <p:nvPr/>
        </p:nvSpPr>
        <p:spPr>
          <a:xfrm>
            <a:off x="4227574" y="2155973"/>
            <a:ext cx="968393" cy="212438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5F38DB-E4D6-B5BD-B514-8873C2D23E39}"/>
              </a:ext>
            </a:extLst>
          </p:cNvPr>
          <p:cNvSpPr txBox="1"/>
          <p:nvPr/>
        </p:nvSpPr>
        <p:spPr>
          <a:xfrm>
            <a:off x="5561729" y="1545013"/>
            <a:ext cx="306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210-Dimensional Profile of Energy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9C362A3-1A52-48B6-725C-C224B96FA2F2}"/>
              </a:ext>
            </a:extLst>
          </p:cNvPr>
          <p:cNvGrpSpPr/>
          <p:nvPr/>
        </p:nvGrpSpPr>
        <p:grpSpPr>
          <a:xfrm>
            <a:off x="509805" y="4387898"/>
            <a:ext cx="1540999" cy="143068"/>
            <a:chOff x="2756622" y="3865378"/>
            <a:chExt cx="1540999" cy="143068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04650C4-C554-6D31-52DA-4EB1012683DB}"/>
                </a:ext>
              </a:extLst>
            </p:cNvPr>
            <p:cNvSpPr/>
            <p:nvPr/>
          </p:nvSpPr>
          <p:spPr>
            <a:xfrm>
              <a:off x="2917731" y="3865378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5697ABF-B6E3-2AFA-9763-D620001B7087}"/>
                </a:ext>
              </a:extLst>
            </p:cNvPr>
            <p:cNvSpPr/>
            <p:nvPr/>
          </p:nvSpPr>
          <p:spPr>
            <a:xfrm>
              <a:off x="3070131" y="3874085"/>
              <a:ext cx="117143" cy="1256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5FA2452-49ED-8609-785B-8870FBB0274C}"/>
                </a:ext>
              </a:extLst>
            </p:cNvPr>
            <p:cNvSpPr/>
            <p:nvPr/>
          </p:nvSpPr>
          <p:spPr>
            <a:xfrm>
              <a:off x="3226887" y="3874084"/>
              <a:ext cx="117143" cy="1256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3E5C6F3-E90C-33D2-F58F-AD7B601D42A3}"/>
                </a:ext>
              </a:extLst>
            </p:cNvPr>
            <p:cNvSpPr/>
            <p:nvPr/>
          </p:nvSpPr>
          <p:spPr>
            <a:xfrm>
              <a:off x="3383640" y="3874085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F580DAB-0E59-45B6-52DF-0FF57ADC4107}"/>
                </a:ext>
              </a:extLst>
            </p:cNvPr>
            <p:cNvSpPr/>
            <p:nvPr/>
          </p:nvSpPr>
          <p:spPr>
            <a:xfrm>
              <a:off x="3540397" y="3874085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16F73F3-C201-A422-660E-2503204495BA}"/>
                </a:ext>
              </a:extLst>
            </p:cNvPr>
            <p:cNvSpPr/>
            <p:nvPr/>
          </p:nvSpPr>
          <p:spPr>
            <a:xfrm>
              <a:off x="3710212" y="3874085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8871E1C-F65E-BAAE-43E0-DD50E2BE1792}"/>
                </a:ext>
              </a:extLst>
            </p:cNvPr>
            <p:cNvSpPr/>
            <p:nvPr/>
          </p:nvSpPr>
          <p:spPr>
            <a:xfrm>
              <a:off x="3862612" y="388279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8DD3691-63BC-681E-205F-663F5F1D6707}"/>
                </a:ext>
              </a:extLst>
            </p:cNvPr>
            <p:cNvSpPr/>
            <p:nvPr/>
          </p:nvSpPr>
          <p:spPr>
            <a:xfrm>
              <a:off x="4023723" y="3874085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F9600E-9C5B-C361-D7E4-82823133D1D7}"/>
                </a:ext>
              </a:extLst>
            </p:cNvPr>
            <p:cNvSpPr/>
            <p:nvPr/>
          </p:nvSpPr>
          <p:spPr>
            <a:xfrm>
              <a:off x="4180478" y="3874085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5DB4409-61B0-1752-8667-47193B413981}"/>
                </a:ext>
              </a:extLst>
            </p:cNvPr>
            <p:cNvSpPr/>
            <p:nvPr/>
          </p:nvSpPr>
          <p:spPr>
            <a:xfrm>
              <a:off x="2756622" y="3874085"/>
              <a:ext cx="117143" cy="125654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58E270B4-A1A7-5D8A-A812-77C3A635F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09750"/>
              </p:ext>
            </p:extLst>
          </p:nvPr>
        </p:nvGraphicFramePr>
        <p:xfrm>
          <a:off x="2523933" y="3926433"/>
          <a:ext cx="2433371" cy="101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392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232904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6396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Amino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592">
                <a:tc>
                  <a:txBody>
                    <a:bodyPr/>
                    <a:lstStyle/>
                    <a:p>
                      <a:r>
                        <a:rPr lang="en-US" b="1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131" name="Oval 130">
            <a:extLst>
              <a:ext uri="{FF2B5EF4-FFF2-40B4-BE49-F238E27FC236}">
                <a16:creationId xmlns:a16="http://schemas.microsoft.com/office/drawing/2014/main" id="{28C44209-F34E-5DA4-4DB5-5F9CA15FCE58}"/>
              </a:ext>
            </a:extLst>
          </p:cNvPr>
          <p:cNvSpPr/>
          <p:nvPr/>
        </p:nvSpPr>
        <p:spPr>
          <a:xfrm>
            <a:off x="3794949" y="4188312"/>
            <a:ext cx="117143" cy="12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FD56813-B0FF-A184-6D75-8F4DF209B189}"/>
              </a:ext>
            </a:extLst>
          </p:cNvPr>
          <p:cNvSpPr/>
          <p:nvPr/>
        </p:nvSpPr>
        <p:spPr>
          <a:xfrm>
            <a:off x="4122977" y="4185333"/>
            <a:ext cx="117143" cy="125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8B3C637-623F-2671-8F98-CC120DB3762E}"/>
              </a:ext>
            </a:extLst>
          </p:cNvPr>
          <p:cNvSpPr/>
          <p:nvPr/>
        </p:nvSpPr>
        <p:spPr>
          <a:xfrm>
            <a:off x="4757925" y="4214343"/>
            <a:ext cx="117143" cy="12565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9D749501-EC2B-CCCC-931F-09537D2E8DB0}"/>
              </a:ext>
            </a:extLst>
          </p:cNvPr>
          <p:cNvSpPr/>
          <p:nvPr/>
        </p:nvSpPr>
        <p:spPr>
          <a:xfrm>
            <a:off x="2126295" y="4307593"/>
            <a:ext cx="364137" cy="28958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F1209A-52B6-E5F2-D3E9-5CCDE3CC4843}"/>
              </a:ext>
            </a:extLst>
          </p:cNvPr>
          <p:cNvSpPr txBox="1"/>
          <p:nvPr/>
        </p:nvSpPr>
        <p:spPr>
          <a:xfrm>
            <a:off x="5561729" y="3579855"/>
            <a:ext cx="306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210-Dimensional Profile of Energy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72F73915-2327-0714-F284-10BD9F0F7856}"/>
              </a:ext>
            </a:extLst>
          </p:cNvPr>
          <p:cNvSpPr/>
          <p:nvPr/>
        </p:nvSpPr>
        <p:spPr>
          <a:xfrm>
            <a:off x="5047727" y="4262492"/>
            <a:ext cx="456005" cy="33855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18677040-9D69-FDA0-E8FF-FFA7A52B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37309"/>
              </p:ext>
            </p:extLst>
          </p:nvPr>
        </p:nvGraphicFramePr>
        <p:xfrm>
          <a:off x="5560688" y="4061028"/>
          <a:ext cx="2980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FB9F43B-E552-83E2-6125-0649BA26798F}"/>
              </a:ext>
            </a:extLst>
          </p:cNvPr>
          <p:cNvGrpSpPr/>
          <p:nvPr/>
        </p:nvGrpSpPr>
        <p:grpSpPr>
          <a:xfrm>
            <a:off x="6507993" y="4188262"/>
            <a:ext cx="278750" cy="125704"/>
            <a:chOff x="3202472" y="4070682"/>
            <a:chExt cx="278750" cy="12570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DF19DB-A819-9D0E-801C-8A21F0B8F0CC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996DCAD-AD64-1933-3C16-784A2D5C5889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045061-F6C7-B02D-1362-5E1B52E5D63E}"/>
              </a:ext>
            </a:extLst>
          </p:cNvPr>
          <p:cNvGrpSpPr/>
          <p:nvPr/>
        </p:nvGrpSpPr>
        <p:grpSpPr>
          <a:xfrm>
            <a:off x="6989832" y="4185333"/>
            <a:ext cx="278750" cy="125704"/>
            <a:chOff x="3444983" y="4096532"/>
            <a:chExt cx="278750" cy="12570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75F77E8-1900-968A-0AD0-91CF48056371}"/>
                </a:ext>
              </a:extLst>
            </p:cNvPr>
            <p:cNvSpPr/>
            <p:nvPr/>
          </p:nvSpPr>
          <p:spPr>
            <a:xfrm>
              <a:off x="3444983" y="4096582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6A539A-05EB-DBE3-9C9E-813976498CA6}"/>
                </a:ext>
              </a:extLst>
            </p:cNvPr>
            <p:cNvSpPr/>
            <p:nvPr/>
          </p:nvSpPr>
          <p:spPr>
            <a:xfrm>
              <a:off x="3606590" y="4096532"/>
              <a:ext cx="117143" cy="1256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16A5D3-9D2A-8F76-8B6F-0CA3FF45103E}"/>
              </a:ext>
            </a:extLst>
          </p:cNvPr>
          <p:cNvGrpSpPr/>
          <p:nvPr/>
        </p:nvGrpSpPr>
        <p:grpSpPr>
          <a:xfrm>
            <a:off x="8142585" y="4158346"/>
            <a:ext cx="278750" cy="125704"/>
            <a:chOff x="3202472" y="4070682"/>
            <a:chExt cx="278750" cy="125704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BBD0B99-255C-8067-1A73-A84E3D5CE1A0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0479C-3AF6-6C18-CB4B-C14322E658E1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103DA6-B450-6E14-DF8A-735AAFE526F7}"/>
              </a:ext>
            </a:extLst>
          </p:cNvPr>
          <p:cNvSpPr txBox="1"/>
          <p:nvPr/>
        </p:nvSpPr>
        <p:spPr>
          <a:xfrm>
            <a:off x="243947" y="1587347"/>
            <a:ext cx="35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D8ED0-CFF8-EA11-AC79-345D7636BA5F}"/>
              </a:ext>
            </a:extLst>
          </p:cNvPr>
          <p:cNvSpPr txBox="1"/>
          <p:nvPr/>
        </p:nvSpPr>
        <p:spPr>
          <a:xfrm>
            <a:off x="243947" y="3825378"/>
            <a:ext cx="35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215E8-3CB1-2D02-5C1E-325A353C907D}"/>
              </a:ext>
            </a:extLst>
          </p:cNvPr>
          <p:cNvSpPr txBox="1"/>
          <p:nvPr/>
        </p:nvSpPr>
        <p:spPr>
          <a:xfrm>
            <a:off x="4904333" y="3944634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Eq.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9CFBB-82E8-B45B-A4D5-318A2E6F9E19}"/>
              </a:ext>
            </a:extLst>
          </p:cNvPr>
          <p:cNvSpPr txBox="1"/>
          <p:nvPr/>
        </p:nvSpPr>
        <p:spPr>
          <a:xfrm>
            <a:off x="4467580" y="1879809"/>
            <a:ext cx="6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Eq. 2</a:t>
            </a:r>
          </a:p>
        </p:txBody>
      </p:sp>
    </p:spTree>
    <p:extLst>
      <p:ext uri="{BB962C8B-B14F-4D97-AF65-F5344CB8AC3E}">
        <p14:creationId xmlns:p14="http://schemas.microsoft.com/office/powerpoint/2010/main" val="40114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317</Words>
  <Application>Microsoft Macintosh PowerPoint</Application>
  <PresentationFormat>Widescreen</PresentationFormat>
  <Paragraphs>211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Mirzaie, Mehdi</cp:lastModifiedBy>
  <cp:revision>80</cp:revision>
  <dcterms:created xsi:type="dcterms:W3CDTF">2024-08-20T13:09:01Z</dcterms:created>
  <dcterms:modified xsi:type="dcterms:W3CDTF">2024-10-15T06:28:40Z</dcterms:modified>
</cp:coreProperties>
</file>