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200900" cy="1008062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FFA9BC-407C-47BF-8A2F-DD7F57EC21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64803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60000" y="5412600"/>
            <a:ext cx="64803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8DD688-DFE4-49CF-AF44-1AE659205D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8064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60000" y="541260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680640" y="541260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8C3B69-251B-452E-B0B1-61E1BCBB5B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551320" y="235872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742640" y="235872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60000" y="541260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551320" y="541260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742640" y="541260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786C7D-B600-4D70-A25E-F1512ED61E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2358720"/>
            <a:ext cx="648036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963944-594E-4D29-8660-C8296FF963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648036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F62730-672E-4E69-9CFD-82BF0E8C1E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316224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680640" y="2358720"/>
            <a:ext cx="316224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E49997-79D4-48DF-AB7F-2B50E7DEAD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A5FAD2-A52C-4450-B222-7F40455218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402120"/>
            <a:ext cx="6480360" cy="78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273F60-3268-4D9E-9314-8925196271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680640" y="2358720"/>
            <a:ext cx="316224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60000" y="541260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FBB1DF-F9CC-4F2A-94FB-A43BBC0877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316224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68064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680640" y="541260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2DDC4B-B0AB-4681-AB67-A1098F4442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68064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60000" y="5412600"/>
            <a:ext cx="64803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CC2C0B-43E0-4946-9E85-40DE1F81D8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462760" y="9182520"/>
            <a:ext cx="2272320" cy="67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560" spc="-4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560" spc="-4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56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162760" y="9182520"/>
            <a:ext cx="1667520" cy="67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560" spc="-4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8BF7E1-39EC-476E-B6A7-90BCB0A38424}" type="slidenum">
              <a:rPr b="0" lang="en-GB" sz="560" spc="-4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GB" sz="5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360000" y="9182520"/>
            <a:ext cx="1667520" cy="67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60000" y="2358720"/>
            <a:ext cx="648036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81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i-FI" sz="281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79" descr=""/>
          <p:cNvPicPr/>
          <p:nvPr/>
        </p:nvPicPr>
        <p:blipFill>
          <a:blip r:embed="rId1"/>
          <a:stretch/>
        </p:blipFill>
        <p:spPr>
          <a:xfrm>
            <a:off x="137160" y="661680"/>
            <a:ext cx="6939000" cy="369972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80" descr=""/>
          <p:cNvPicPr/>
          <p:nvPr/>
        </p:nvPicPr>
        <p:blipFill>
          <a:blip r:embed="rId2"/>
          <a:srcRect l="17972" t="0" r="31574" b="0"/>
          <a:stretch/>
        </p:blipFill>
        <p:spPr>
          <a:xfrm>
            <a:off x="269640" y="5196240"/>
            <a:ext cx="3194640" cy="3377520"/>
          </a:xfrm>
          <a:prstGeom prst="rect">
            <a:avLst/>
          </a:prstGeom>
          <a:ln w="0">
            <a:noFill/>
          </a:ln>
        </p:spPr>
      </p:pic>
      <p:pic>
        <p:nvPicPr>
          <p:cNvPr id="43" name="Picture 81" descr=""/>
          <p:cNvPicPr/>
          <p:nvPr/>
        </p:nvPicPr>
        <p:blipFill>
          <a:blip r:embed="rId3"/>
          <a:srcRect l="13417" t="0" r="35246" b="0"/>
          <a:stretch/>
        </p:blipFill>
        <p:spPr>
          <a:xfrm>
            <a:off x="3693960" y="5196240"/>
            <a:ext cx="3225240" cy="3377520"/>
          </a:xfrm>
          <a:prstGeom prst="rect">
            <a:avLst/>
          </a:prstGeom>
          <a:ln w="0">
            <a:noFill/>
          </a:ln>
        </p:spPr>
      </p:pic>
      <p:sp>
        <p:nvSpPr>
          <p:cNvPr id="44" name="Straight Connector 4"/>
          <p:cNvSpPr/>
          <p:nvPr/>
        </p:nvSpPr>
        <p:spPr>
          <a:xfrm flipV="1">
            <a:off x="1839600" y="5464800"/>
            <a:ext cx="2878920" cy="91548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Straight Connector 4"/>
          <p:cNvSpPr/>
          <p:nvPr/>
        </p:nvSpPr>
        <p:spPr>
          <a:xfrm>
            <a:off x="1839600" y="6878520"/>
            <a:ext cx="2662920" cy="128016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Oval 17"/>
          <p:cNvSpPr/>
          <p:nvPr/>
        </p:nvSpPr>
        <p:spPr>
          <a:xfrm>
            <a:off x="358560" y="5430240"/>
            <a:ext cx="2970000" cy="2926080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Oval 25"/>
          <p:cNvSpPr/>
          <p:nvPr/>
        </p:nvSpPr>
        <p:spPr>
          <a:xfrm>
            <a:off x="3813120" y="5384520"/>
            <a:ext cx="2995200" cy="2975400"/>
          </a:xfrm>
          <a:prstGeom prst="ellipse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Straight Connector 57"/>
          <p:cNvSpPr/>
          <p:nvPr/>
        </p:nvSpPr>
        <p:spPr>
          <a:xfrm flipH="1">
            <a:off x="5310000" y="6571440"/>
            <a:ext cx="8640" cy="25452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57"/>
          <p:cNvSpPr/>
          <p:nvPr/>
        </p:nvSpPr>
        <p:spPr>
          <a:xfrm flipH="1">
            <a:off x="5310000" y="6571440"/>
            <a:ext cx="15480" cy="25452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Straight Connector 57"/>
          <p:cNvSpPr/>
          <p:nvPr/>
        </p:nvSpPr>
        <p:spPr>
          <a:xfrm flipH="1">
            <a:off x="5319360" y="6571440"/>
            <a:ext cx="15840" cy="25452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ight Arrow 32"/>
          <p:cNvSpPr/>
          <p:nvPr/>
        </p:nvSpPr>
        <p:spPr>
          <a:xfrm rot="19933800">
            <a:off x="4875840" y="6751800"/>
            <a:ext cx="355320" cy="16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" name="Group 66"/>
          <p:cNvGrpSpPr/>
          <p:nvPr/>
        </p:nvGrpSpPr>
        <p:grpSpPr>
          <a:xfrm>
            <a:off x="1370520" y="8947440"/>
            <a:ext cx="843480" cy="363960"/>
            <a:chOff x="1370520" y="8947440"/>
            <a:chExt cx="843480" cy="363960"/>
          </a:xfrm>
        </p:grpSpPr>
        <p:pic>
          <p:nvPicPr>
            <p:cNvPr id="53" name="Picture 67" descr=""/>
            <p:cNvPicPr/>
            <p:nvPr/>
          </p:nvPicPr>
          <p:blipFill>
            <a:blip r:embed="rId4"/>
            <a:stretch/>
          </p:blipFill>
          <p:spPr>
            <a:xfrm>
              <a:off x="1370520" y="9018360"/>
              <a:ext cx="275400" cy="246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" name="TextBox 68"/>
            <p:cNvSpPr/>
            <p:nvPr/>
          </p:nvSpPr>
          <p:spPr>
            <a:xfrm>
              <a:off x="1576080" y="8947440"/>
              <a:ext cx="637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SPE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55" name="Group 69"/>
          <p:cNvGrpSpPr/>
          <p:nvPr/>
        </p:nvGrpSpPr>
        <p:grpSpPr>
          <a:xfrm>
            <a:off x="267480" y="8961840"/>
            <a:ext cx="855720" cy="363960"/>
            <a:chOff x="267480" y="8961840"/>
            <a:chExt cx="855720" cy="363960"/>
          </a:xfrm>
        </p:grpSpPr>
        <p:pic>
          <p:nvPicPr>
            <p:cNvPr id="56" name="Picture 70" descr=""/>
            <p:cNvPicPr/>
            <p:nvPr/>
          </p:nvPicPr>
          <p:blipFill>
            <a:blip r:embed="rId5"/>
            <a:stretch/>
          </p:blipFill>
          <p:spPr>
            <a:xfrm>
              <a:off x="267480" y="9037080"/>
              <a:ext cx="294480" cy="246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" name="TextBox 71"/>
            <p:cNvSpPr/>
            <p:nvPr/>
          </p:nvSpPr>
          <p:spPr>
            <a:xfrm>
              <a:off x="473040" y="8961840"/>
              <a:ext cx="650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CPE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58" name="Group 72"/>
          <p:cNvGrpSpPr/>
          <p:nvPr/>
        </p:nvGrpSpPr>
        <p:grpSpPr>
          <a:xfrm>
            <a:off x="4438800" y="9423000"/>
            <a:ext cx="2055960" cy="363960"/>
            <a:chOff x="4438800" y="9423000"/>
            <a:chExt cx="2055960" cy="363960"/>
          </a:xfrm>
        </p:grpSpPr>
        <p:pic>
          <p:nvPicPr>
            <p:cNvPr id="59" name="Picture 73" descr=""/>
            <p:cNvPicPr/>
            <p:nvPr/>
          </p:nvPicPr>
          <p:blipFill>
            <a:blip r:embed="rId6"/>
            <a:stretch/>
          </p:blipFill>
          <p:spPr>
            <a:xfrm>
              <a:off x="4438800" y="9474120"/>
              <a:ext cx="275400" cy="266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" name="TextBox 74"/>
            <p:cNvSpPr/>
            <p:nvPr/>
          </p:nvSpPr>
          <p:spPr>
            <a:xfrm>
              <a:off x="4663440" y="9423000"/>
              <a:ext cx="1831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YH(10Rotation)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61" name="Group 75"/>
          <p:cNvGrpSpPr/>
          <p:nvPr/>
        </p:nvGrpSpPr>
        <p:grpSpPr>
          <a:xfrm>
            <a:off x="2460960" y="8944560"/>
            <a:ext cx="1262520" cy="363960"/>
            <a:chOff x="2460960" y="8944560"/>
            <a:chExt cx="1262520" cy="363960"/>
          </a:xfrm>
        </p:grpSpPr>
        <p:pic>
          <p:nvPicPr>
            <p:cNvPr id="62" name="Picture 76" descr=""/>
            <p:cNvPicPr/>
            <p:nvPr/>
          </p:nvPicPr>
          <p:blipFill>
            <a:blip r:embed="rId7"/>
            <a:stretch/>
          </p:blipFill>
          <p:spPr>
            <a:xfrm>
              <a:off x="2460960" y="9028080"/>
              <a:ext cx="275400" cy="246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" name="TextBox 77"/>
            <p:cNvSpPr/>
            <p:nvPr/>
          </p:nvSpPr>
          <p:spPr>
            <a:xfrm>
              <a:off x="2742480" y="8944560"/>
              <a:ext cx="9810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TM-Vec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64" name="Group 1"/>
          <p:cNvGrpSpPr/>
          <p:nvPr/>
        </p:nvGrpSpPr>
        <p:grpSpPr>
          <a:xfrm>
            <a:off x="3953880" y="8954280"/>
            <a:ext cx="1445400" cy="363960"/>
            <a:chOff x="3953880" y="8954280"/>
            <a:chExt cx="1445400" cy="363960"/>
          </a:xfrm>
        </p:grpSpPr>
        <p:pic>
          <p:nvPicPr>
            <p:cNvPr id="65" name="Picture 65" descr=""/>
            <p:cNvPicPr/>
            <p:nvPr/>
          </p:nvPicPr>
          <p:blipFill>
            <a:blip r:embed="rId8"/>
            <a:stretch/>
          </p:blipFill>
          <p:spPr>
            <a:xfrm>
              <a:off x="3953880" y="9028440"/>
              <a:ext cx="266040" cy="246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6" name="TextBox 78"/>
            <p:cNvSpPr/>
            <p:nvPr/>
          </p:nvSpPr>
          <p:spPr>
            <a:xfrm>
              <a:off x="4226400" y="8954280"/>
              <a:ext cx="11728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GR-Align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67" name="Group 82"/>
          <p:cNvGrpSpPr/>
          <p:nvPr/>
        </p:nvGrpSpPr>
        <p:grpSpPr>
          <a:xfrm>
            <a:off x="1717200" y="9396000"/>
            <a:ext cx="2331360" cy="363960"/>
            <a:chOff x="1717200" y="9396000"/>
            <a:chExt cx="2331360" cy="363960"/>
          </a:xfrm>
        </p:grpSpPr>
        <p:pic>
          <p:nvPicPr>
            <p:cNvPr id="68" name="Picture 83" descr=""/>
            <p:cNvPicPr/>
            <p:nvPr/>
          </p:nvPicPr>
          <p:blipFill>
            <a:blip r:embed="rId9"/>
            <a:stretch/>
          </p:blipFill>
          <p:spPr>
            <a:xfrm>
              <a:off x="1717200" y="9475560"/>
              <a:ext cx="266040" cy="237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9" name="TextBox 84"/>
            <p:cNvSpPr/>
            <p:nvPr/>
          </p:nvSpPr>
          <p:spPr>
            <a:xfrm>
              <a:off x="1964520" y="9396000"/>
              <a:ext cx="20840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YH(2500Rotation)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70" name="Group 85"/>
          <p:cNvGrpSpPr/>
          <p:nvPr/>
        </p:nvGrpSpPr>
        <p:grpSpPr>
          <a:xfrm>
            <a:off x="267480" y="9410040"/>
            <a:ext cx="1116720" cy="363960"/>
            <a:chOff x="267480" y="9410040"/>
            <a:chExt cx="1116720" cy="363960"/>
          </a:xfrm>
        </p:grpSpPr>
        <p:pic>
          <p:nvPicPr>
            <p:cNvPr id="71" name="Picture 86" descr=""/>
            <p:cNvPicPr/>
            <p:nvPr/>
          </p:nvPicPr>
          <p:blipFill>
            <a:blip r:embed="rId10"/>
            <a:stretch/>
          </p:blipFill>
          <p:spPr>
            <a:xfrm>
              <a:off x="267480" y="9475560"/>
              <a:ext cx="275400" cy="237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2" name="TextBox 87"/>
            <p:cNvSpPr/>
            <p:nvPr/>
          </p:nvSpPr>
          <p:spPr>
            <a:xfrm>
              <a:off x="531360" y="9410040"/>
              <a:ext cx="852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RMSD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73" name="Group 88"/>
          <p:cNvGrpSpPr/>
          <p:nvPr/>
        </p:nvGrpSpPr>
        <p:grpSpPr>
          <a:xfrm>
            <a:off x="5618520" y="8933400"/>
            <a:ext cx="1481760" cy="363960"/>
            <a:chOff x="5618520" y="8933400"/>
            <a:chExt cx="1481760" cy="363960"/>
          </a:xfrm>
        </p:grpSpPr>
        <p:pic>
          <p:nvPicPr>
            <p:cNvPr id="74" name="Picture 89" descr=""/>
            <p:cNvPicPr/>
            <p:nvPr/>
          </p:nvPicPr>
          <p:blipFill>
            <a:blip r:embed="rId11"/>
            <a:stretch/>
          </p:blipFill>
          <p:spPr>
            <a:xfrm>
              <a:off x="5618520" y="9020160"/>
              <a:ext cx="266040" cy="237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TextBox 90"/>
            <p:cNvSpPr/>
            <p:nvPr/>
          </p:nvSpPr>
          <p:spPr>
            <a:xfrm>
              <a:off x="5878800" y="8933400"/>
              <a:ext cx="1221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TM-Score</a:t>
              </a:r>
              <a:endParaRPr b="0" lang="en-GB" sz="1800" spc="-1" strike="noStrike">
                <a:latin typeface="Arial"/>
              </a:endParaRPr>
            </a:p>
          </p:txBody>
        </p:sp>
      </p:grpSp>
      <p:sp>
        <p:nvSpPr>
          <p:cNvPr id="76" name="TextBox 8"/>
          <p:cNvSpPr/>
          <p:nvPr/>
        </p:nvSpPr>
        <p:spPr>
          <a:xfrm>
            <a:off x="1643040" y="8372520"/>
            <a:ext cx="5097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5640" rIns="35640" tIns="17640" bIns="1764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12h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7" name="TextBox 13"/>
          <p:cNvSpPr/>
          <p:nvPr/>
        </p:nvSpPr>
        <p:spPr>
          <a:xfrm>
            <a:off x="5064480" y="8384400"/>
            <a:ext cx="63900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5640" rIns="35640" tIns="17640" bIns="1764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8" name="TextBox 8"/>
          <p:cNvSpPr/>
          <p:nvPr/>
        </p:nvSpPr>
        <p:spPr>
          <a:xfrm>
            <a:off x="2640600" y="5056200"/>
            <a:ext cx="176112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5640" rIns="35640" tIns="17640" bIns="1764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Running Time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9" name="TextBox 8"/>
          <p:cNvSpPr/>
          <p:nvPr/>
        </p:nvSpPr>
        <p:spPr>
          <a:xfrm>
            <a:off x="237960" y="4760280"/>
            <a:ext cx="3276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5640" rIns="35640" tIns="17640" bIns="1764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0" name="TextBox 8"/>
          <p:cNvSpPr/>
          <p:nvPr/>
        </p:nvSpPr>
        <p:spPr>
          <a:xfrm>
            <a:off x="238680" y="100800"/>
            <a:ext cx="3276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5640" rIns="35640" tIns="17640" bIns="1764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1" name="Oval 1"/>
          <p:cNvSpPr/>
          <p:nvPr/>
        </p:nvSpPr>
        <p:spPr>
          <a:xfrm>
            <a:off x="1757160" y="6401520"/>
            <a:ext cx="172440" cy="476640"/>
          </a:xfrm>
          <a:prstGeom prst="ellipse">
            <a:avLst/>
          </a:prstGeom>
          <a:noFill/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4202</TotalTime>
  <Application>LibreOffice/7.3.7.2$Linux_X86_64 LibreOffice_project/30$Build-2</Application>
  <AppVersion>15.0000</AppVersion>
  <Words>23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2023-09-14T16:32:35Z</dcterms:created>
  <dc:creator/>
  <dc:description/>
  <dc:language>en-GB</dc:language>
  <cp:lastModifiedBy/>
  <dcterms:modified xsi:type="dcterms:W3CDTF">2024-10-25T13:46:40Z</dcterms:modified>
  <cp:revision>150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2</vt:i4>
  </property>
</Properties>
</file>