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/>
    <p:restoredTop sz="94672"/>
  </p:normalViewPr>
  <p:slideViewPr>
    <p:cSldViewPr snapToGrid="0">
      <p:cViewPr varScale="1">
        <p:scale>
          <a:sx n="134" d="100"/>
          <a:sy n="13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1D63BD-8948-4E05-8473-217BC45315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2E63ED-4A58-4AD8-909C-29916F644A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7D9B74-8F31-4339-81B9-D024AC27703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705E8-6A1B-43AB-BD21-B836D4B9A6D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0BBE4B-42B9-441E-9E91-B2E91DE14DD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E114C6-AE44-456E-850E-F0030DAD3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6859B6-8636-446F-ADE6-834C6DB1A7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73E5E6-70AC-4416-B180-06FC763868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B2741D-0CD1-4E7D-8A6F-0538D17CA4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F10783-16F1-4E3E-8A8F-6B396C3A67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29116B-5E30-4F72-A6FD-9D4B05A3D1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5C3DB7-5A4D-49A1-A551-3109735961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580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420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677279-6C01-49E8-8159-7D8D44127C8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4200" cy="35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/>
          <p:nvPr/>
        </p:nvPicPr>
        <p:blipFill rotWithShape="1">
          <a:blip r:embed="rId2"/>
          <a:srcRect l="69551" r="16212"/>
          <a:stretch/>
        </p:blipFill>
        <p:spPr>
          <a:xfrm>
            <a:off x="8343739" y="813243"/>
            <a:ext cx="914786" cy="34534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54"/>
          <p:cNvPicPr/>
          <p:nvPr/>
        </p:nvPicPr>
        <p:blipFill>
          <a:blip r:embed="rId3"/>
          <a:stretch/>
        </p:blipFill>
        <p:spPr>
          <a:xfrm>
            <a:off x="1654509" y="1139059"/>
            <a:ext cx="6154678" cy="4389378"/>
          </a:xfrm>
          <a:prstGeom prst="rect">
            <a:avLst/>
          </a:prstGeom>
          <a:ln w="0">
            <a:noFill/>
          </a:ln>
        </p:spPr>
      </p:pic>
      <p:sp>
        <p:nvSpPr>
          <p:cNvPr id="6" name="Right Bracket 7">
            <a:extLst>
              <a:ext uri="{FF2B5EF4-FFF2-40B4-BE49-F238E27FC236}">
                <a16:creationId xmlns:a16="http://schemas.microsoft.com/office/drawing/2014/main" id="{74B7711B-4D49-ADE0-CE74-11F207B21D52}"/>
              </a:ext>
            </a:extLst>
          </p:cNvPr>
          <p:cNvSpPr/>
          <p:nvPr/>
        </p:nvSpPr>
        <p:spPr>
          <a:xfrm>
            <a:off x="9258524" y="2026055"/>
            <a:ext cx="45719" cy="404280"/>
          </a:xfrm>
          <a:prstGeom prst="rightBracket">
            <a:avLst>
              <a:gd name="adj" fmla="val 8333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Right Bracket 13">
            <a:extLst>
              <a:ext uri="{FF2B5EF4-FFF2-40B4-BE49-F238E27FC236}">
                <a16:creationId xmlns:a16="http://schemas.microsoft.com/office/drawing/2014/main" id="{577CE6AB-6E61-EC8B-BFD7-E99119A851A2}"/>
              </a:ext>
            </a:extLst>
          </p:cNvPr>
          <p:cNvSpPr/>
          <p:nvPr/>
        </p:nvSpPr>
        <p:spPr>
          <a:xfrm>
            <a:off x="9258524" y="2514329"/>
            <a:ext cx="45719" cy="404280"/>
          </a:xfrm>
          <a:prstGeom prst="rightBracket">
            <a:avLst>
              <a:gd name="adj" fmla="val 8333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73026D83-6B71-4583-B749-00024C856C2D}"/>
              </a:ext>
            </a:extLst>
          </p:cNvPr>
          <p:cNvSpPr/>
          <p:nvPr/>
        </p:nvSpPr>
        <p:spPr>
          <a:xfrm>
            <a:off x="9308565" y="1972195"/>
            <a:ext cx="840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a.25.1.1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98CFE75-F20E-13BF-E1E1-4FE05BD3EABB}"/>
              </a:ext>
            </a:extLst>
          </p:cNvPr>
          <p:cNvSpPr/>
          <p:nvPr/>
        </p:nvSpPr>
        <p:spPr>
          <a:xfrm>
            <a:off x="9322605" y="2451355"/>
            <a:ext cx="840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a.25.1.2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3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SLAM-Seq data</dc:title>
  <dc:subject/>
  <dc:creator>Choopanian</dc:creator>
  <dc:description/>
  <cp:lastModifiedBy>Mirzaie, Mehdi</cp:lastModifiedBy>
  <cp:revision>241</cp:revision>
  <dcterms:created xsi:type="dcterms:W3CDTF">2022-12-23T10:12:14Z</dcterms:created>
  <dcterms:modified xsi:type="dcterms:W3CDTF">2024-01-15T13:48:16Z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6</vt:i4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