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F24A028-F6F2-44D9-995B-96735BB03D3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fi-FI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0C0930-719B-46E8-973F-7807DDDD7E94}" type="slidenum">
              <a:rPr b="0" lang="fi-FI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D51A7-E547-4CE1-ACB3-B2EE9810BA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DD9BF-31E9-4528-B0EB-B4850C2D88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3B11C-220A-4097-96F8-2B86A617A3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B6F730-BC7A-4DBD-BA55-12DB851695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F4453-7156-4407-8458-A08C58A2CA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EA3F2C-7C02-4787-A6A8-48BE81AEDC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AC384A-4084-45C0-94BA-C0055C5C1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C71BFD-199C-4A6E-9E2E-A5456CDE0B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DDA0CD-6088-4DCB-BC45-03764EC52B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F37F3C-37DB-44A2-9A21-2EC53BCA52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46B52B-BB6A-48A9-B640-3B7D2425ED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D864A-0EF6-44F1-A3C5-E752661D02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fi-FI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fi-FI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&lt;footer&gt;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fi-FI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33EBB-65EA-45EB-8A28-CB804268424B}" type="slidenum">
              <a:rPr b="0" lang="fi-FI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i-F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i-FI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i-FI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i-FI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i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8" descr=""/>
          <p:cNvPicPr/>
          <p:nvPr/>
        </p:nvPicPr>
        <p:blipFill>
          <a:blip r:embed="rId1"/>
          <a:stretch/>
        </p:blipFill>
        <p:spPr>
          <a:xfrm>
            <a:off x="211680" y="4786200"/>
            <a:ext cx="3280320" cy="2053800"/>
          </a:xfrm>
          <a:prstGeom prst="rect">
            <a:avLst/>
          </a:prstGeom>
          <a:ln w="0">
            <a:noFill/>
          </a:ln>
        </p:spPr>
      </p:pic>
      <p:sp>
        <p:nvSpPr>
          <p:cNvPr id="48" name="TextBox 42"/>
          <p:cNvSpPr/>
          <p:nvPr/>
        </p:nvSpPr>
        <p:spPr>
          <a:xfrm>
            <a:off x="11198160" y="4779720"/>
            <a:ext cx="3823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200" rIns="61200" tIns="30600" bIns="306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CPE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9" name="TextBox 44"/>
          <p:cNvSpPr/>
          <p:nvPr/>
        </p:nvSpPr>
        <p:spPr>
          <a:xfrm>
            <a:off x="11196000" y="5015880"/>
            <a:ext cx="10328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200" rIns="61200" tIns="30600" bIns="306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MSA(ClustalW</a:t>
            </a:r>
            <a:r>
              <a:rPr b="1" lang="en-US" sz="109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090" spc="-1" strike="noStrike">
              <a:latin typeface="Arial"/>
            </a:endParaRPr>
          </a:p>
        </p:txBody>
      </p:sp>
      <p:sp>
        <p:nvSpPr>
          <p:cNvPr id="50" name="TextBox 46"/>
          <p:cNvSpPr/>
          <p:nvPr/>
        </p:nvSpPr>
        <p:spPr>
          <a:xfrm>
            <a:off x="11199960" y="5280840"/>
            <a:ext cx="56664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200" rIns="61200" tIns="30600" bIns="306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TM-Vec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1" name="TextBox 48"/>
          <p:cNvSpPr/>
          <p:nvPr/>
        </p:nvSpPr>
        <p:spPr>
          <a:xfrm>
            <a:off x="11211120" y="5557320"/>
            <a:ext cx="37476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200" rIns="61200" tIns="30600" bIns="306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SPE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2" name="TextBox 50"/>
          <p:cNvSpPr/>
          <p:nvPr/>
        </p:nvSpPr>
        <p:spPr>
          <a:xfrm>
            <a:off x="11207880" y="5824080"/>
            <a:ext cx="49500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200" rIns="61200" tIns="30600" bIns="306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RMSD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3" name="TextBox 52"/>
          <p:cNvSpPr/>
          <p:nvPr/>
        </p:nvSpPr>
        <p:spPr>
          <a:xfrm>
            <a:off x="11203920" y="6075000"/>
            <a:ext cx="69912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200" rIns="61200" tIns="30600" bIns="306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TM-Score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604160" y="4599360"/>
            <a:ext cx="87516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9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endParaRPr b="0" lang="en-GB" sz="1090" spc="-1" strike="noStrike">
              <a:latin typeface="Arial"/>
            </a:endParaRPr>
          </a:p>
        </p:txBody>
      </p:sp>
      <p:sp>
        <p:nvSpPr>
          <p:cNvPr id="55" name="TextBox 8"/>
          <p:cNvSpPr/>
          <p:nvPr/>
        </p:nvSpPr>
        <p:spPr>
          <a:xfrm>
            <a:off x="195120" y="4285800"/>
            <a:ext cx="2408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56" name="TextBox 8"/>
          <p:cNvSpPr/>
          <p:nvPr/>
        </p:nvSpPr>
        <p:spPr>
          <a:xfrm>
            <a:off x="3839400" y="4265640"/>
            <a:ext cx="2257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en-GB" sz="2170" spc="-1" strike="noStrike">
              <a:latin typeface="Arial"/>
            </a:endParaRPr>
          </a:p>
        </p:txBody>
      </p:sp>
      <p:grpSp>
        <p:nvGrpSpPr>
          <p:cNvPr id="57" name="Group 124"/>
          <p:cNvGrpSpPr/>
          <p:nvPr/>
        </p:nvGrpSpPr>
        <p:grpSpPr>
          <a:xfrm>
            <a:off x="3879360" y="217440"/>
            <a:ext cx="3212280" cy="1852920"/>
            <a:chOff x="3879360" y="217440"/>
            <a:chExt cx="3212280" cy="1852920"/>
          </a:xfrm>
        </p:grpSpPr>
        <p:pic>
          <p:nvPicPr>
            <p:cNvPr id="58" name="Picture 114" descr=""/>
            <p:cNvPicPr/>
            <p:nvPr/>
          </p:nvPicPr>
          <p:blipFill>
            <a:blip r:embed="rId2"/>
            <a:stretch/>
          </p:blipFill>
          <p:spPr>
            <a:xfrm>
              <a:off x="3879360" y="217440"/>
              <a:ext cx="3212280" cy="18529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" name="Group 116"/>
            <p:cNvGrpSpPr/>
            <p:nvPr/>
          </p:nvGrpSpPr>
          <p:grpSpPr>
            <a:xfrm>
              <a:off x="4300200" y="360360"/>
              <a:ext cx="1682640" cy="810720"/>
              <a:chOff x="4300200" y="360360"/>
              <a:chExt cx="1682640" cy="810720"/>
            </a:xfrm>
          </p:grpSpPr>
          <p:sp>
            <p:nvSpPr>
              <p:cNvPr id="60" name="TextBox 117"/>
              <p:cNvSpPr/>
              <p:nvPr/>
            </p:nvSpPr>
            <p:spPr>
              <a:xfrm>
                <a:off x="4300200" y="360360"/>
                <a:ext cx="86544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b="0" lang="en-GB" sz="820" spc="-1" strike="noStrike">
                  <a:latin typeface="Arial"/>
                </a:endParaRPr>
              </a:p>
            </p:txBody>
          </p:sp>
          <p:sp>
            <p:nvSpPr>
              <p:cNvPr id="61" name="TextBox 118"/>
              <p:cNvSpPr/>
              <p:nvPr/>
            </p:nvSpPr>
            <p:spPr>
              <a:xfrm>
                <a:off x="5233320" y="985680"/>
                <a:ext cx="74952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98 (93 - 99.8)</a:t>
                </a:r>
                <a:endParaRPr b="0" lang="en-GB" sz="820" spc="-1" strike="noStrike">
                  <a:latin typeface="Arial"/>
                </a:endParaRPr>
              </a:p>
            </p:txBody>
          </p:sp>
        </p:grpSp>
      </p:grpSp>
      <p:grpSp>
        <p:nvGrpSpPr>
          <p:cNvPr id="62" name="Group 133"/>
          <p:cNvGrpSpPr/>
          <p:nvPr/>
        </p:nvGrpSpPr>
        <p:grpSpPr>
          <a:xfrm>
            <a:off x="7415280" y="190080"/>
            <a:ext cx="3334680" cy="1946880"/>
            <a:chOff x="7415280" y="190080"/>
            <a:chExt cx="3334680" cy="1946880"/>
          </a:xfrm>
        </p:grpSpPr>
        <p:pic>
          <p:nvPicPr>
            <p:cNvPr id="63" name="Picture 125" descr=""/>
            <p:cNvPicPr/>
            <p:nvPr/>
          </p:nvPicPr>
          <p:blipFill>
            <a:blip r:embed="rId3"/>
            <a:stretch/>
          </p:blipFill>
          <p:spPr>
            <a:xfrm>
              <a:off x="7415280" y="190080"/>
              <a:ext cx="3334680" cy="19468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4" name="Group 126"/>
            <p:cNvGrpSpPr/>
            <p:nvPr/>
          </p:nvGrpSpPr>
          <p:grpSpPr>
            <a:xfrm>
              <a:off x="8733960" y="1512720"/>
              <a:ext cx="1634400" cy="355680"/>
              <a:chOff x="8733960" y="1512720"/>
              <a:chExt cx="1634400" cy="355680"/>
            </a:xfrm>
          </p:grpSpPr>
          <p:sp>
            <p:nvSpPr>
              <p:cNvPr id="65" name="TextBox 127"/>
              <p:cNvSpPr/>
              <p:nvPr/>
            </p:nvSpPr>
            <p:spPr>
              <a:xfrm>
                <a:off x="8733960" y="1512720"/>
                <a:ext cx="80748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b="0" lang="en-GB" sz="820" spc="-1" strike="noStrike">
                  <a:latin typeface="Arial"/>
                </a:endParaRPr>
              </a:p>
            </p:txBody>
          </p:sp>
          <p:sp>
            <p:nvSpPr>
              <p:cNvPr id="66" name="TextBox 128"/>
              <p:cNvSpPr/>
              <p:nvPr/>
            </p:nvSpPr>
            <p:spPr>
              <a:xfrm>
                <a:off x="9560880" y="1683000"/>
                <a:ext cx="80748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b="0" lang="en-GB" sz="820" spc="-1" strike="noStrike">
                  <a:latin typeface="Arial"/>
                </a:endParaRPr>
              </a:p>
            </p:txBody>
          </p:sp>
        </p:grpSp>
      </p:grpSp>
      <p:grpSp>
        <p:nvGrpSpPr>
          <p:cNvPr id="67" name="Group 134"/>
          <p:cNvGrpSpPr/>
          <p:nvPr/>
        </p:nvGrpSpPr>
        <p:grpSpPr>
          <a:xfrm>
            <a:off x="237960" y="2214720"/>
            <a:ext cx="3311640" cy="1996200"/>
            <a:chOff x="237960" y="2214720"/>
            <a:chExt cx="3311640" cy="1996200"/>
          </a:xfrm>
        </p:grpSpPr>
        <p:pic>
          <p:nvPicPr>
            <p:cNvPr id="68" name="Picture 129" descr=""/>
            <p:cNvPicPr/>
            <p:nvPr/>
          </p:nvPicPr>
          <p:blipFill>
            <a:blip r:embed="rId4"/>
            <a:stretch/>
          </p:blipFill>
          <p:spPr>
            <a:xfrm>
              <a:off x="237960" y="2214720"/>
              <a:ext cx="3311640" cy="19962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9" name="Group 130"/>
            <p:cNvGrpSpPr/>
            <p:nvPr/>
          </p:nvGrpSpPr>
          <p:grpSpPr>
            <a:xfrm>
              <a:off x="762840" y="2430000"/>
              <a:ext cx="1765080" cy="750960"/>
              <a:chOff x="762840" y="2430000"/>
              <a:chExt cx="1765080" cy="750960"/>
            </a:xfrm>
          </p:grpSpPr>
          <p:sp>
            <p:nvSpPr>
              <p:cNvPr id="70" name="TextBox 131"/>
              <p:cNvSpPr/>
              <p:nvPr/>
            </p:nvSpPr>
            <p:spPr>
              <a:xfrm>
                <a:off x="762840" y="2430000"/>
                <a:ext cx="86544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100 (96.4 - 100)</a:t>
                </a:r>
                <a:endParaRPr b="0" lang="en-GB" sz="820" spc="-1" strike="noStrike">
                  <a:latin typeface="Arial"/>
                </a:endParaRPr>
              </a:p>
            </p:txBody>
          </p:sp>
          <p:sp>
            <p:nvSpPr>
              <p:cNvPr id="71" name="TextBox 132"/>
              <p:cNvSpPr/>
              <p:nvPr/>
            </p:nvSpPr>
            <p:spPr>
              <a:xfrm>
                <a:off x="1720440" y="2995560"/>
                <a:ext cx="80748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b="0" lang="en-GB" sz="820" spc="-1" strike="noStrike">
                  <a:latin typeface="Arial"/>
                </a:endParaRPr>
              </a:p>
            </p:txBody>
          </p:sp>
        </p:grpSp>
      </p:grpSp>
      <p:pic>
        <p:nvPicPr>
          <p:cNvPr id="72" name="Picture 135" descr=""/>
          <p:cNvPicPr/>
          <p:nvPr/>
        </p:nvPicPr>
        <p:blipFill>
          <a:blip r:embed="rId5"/>
          <a:stretch/>
        </p:blipFill>
        <p:spPr>
          <a:xfrm>
            <a:off x="3768120" y="2264400"/>
            <a:ext cx="3385080" cy="193176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136" descr=""/>
          <p:cNvPicPr/>
          <p:nvPr/>
        </p:nvPicPr>
        <p:blipFill>
          <a:blip r:embed="rId6"/>
          <a:stretch/>
        </p:blipFill>
        <p:spPr>
          <a:xfrm>
            <a:off x="7508520" y="2297160"/>
            <a:ext cx="3369960" cy="191484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97" descr=""/>
          <p:cNvPicPr/>
          <p:nvPr/>
        </p:nvPicPr>
        <p:blipFill>
          <a:blip r:embed="rId7"/>
          <a:srcRect l="0" t="0" r="0" b="7215"/>
          <a:stretch/>
        </p:blipFill>
        <p:spPr>
          <a:xfrm>
            <a:off x="7450200" y="4613760"/>
            <a:ext cx="3428280" cy="220788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2" descr=""/>
          <p:cNvPicPr/>
          <p:nvPr/>
        </p:nvPicPr>
        <p:blipFill>
          <a:blip r:embed="rId8"/>
          <a:stretch/>
        </p:blipFill>
        <p:spPr>
          <a:xfrm>
            <a:off x="11026440" y="2416320"/>
            <a:ext cx="180720" cy="167760"/>
          </a:xfrm>
          <a:prstGeom prst="rect">
            <a:avLst/>
          </a:prstGeom>
          <a:ln w="0">
            <a:noFill/>
          </a:ln>
        </p:spPr>
      </p:pic>
      <p:sp>
        <p:nvSpPr>
          <p:cNvPr id="76" name="TextBox 8"/>
          <p:cNvSpPr/>
          <p:nvPr/>
        </p:nvSpPr>
        <p:spPr>
          <a:xfrm>
            <a:off x="11281320" y="2402640"/>
            <a:ext cx="110484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90" spc="-1" strike="noStrike">
                <a:solidFill>
                  <a:srgbClr val="000000"/>
                </a:solidFill>
                <a:latin typeface="Arial"/>
                <a:ea typeface="DejaVu Sans"/>
              </a:rPr>
              <a:t>SARS-CoV</a:t>
            </a:r>
            <a:endParaRPr b="0" lang="en-GB" sz="1090" spc="-1" strike="noStrike">
              <a:latin typeface="Arial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9"/>
          <a:stretch/>
        </p:blipFill>
        <p:spPr>
          <a:xfrm>
            <a:off x="11026440" y="2031480"/>
            <a:ext cx="206640" cy="206640"/>
          </a:xfrm>
          <a:prstGeom prst="rect">
            <a:avLst/>
          </a:prstGeom>
          <a:ln w="0">
            <a:noFill/>
          </a:ln>
        </p:spPr>
      </p:pic>
      <p:sp>
        <p:nvSpPr>
          <p:cNvPr id="78" name="TextBox 8"/>
          <p:cNvSpPr/>
          <p:nvPr/>
        </p:nvSpPr>
        <p:spPr>
          <a:xfrm>
            <a:off x="11281320" y="2029680"/>
            <a:ext cx="110484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90" spc="-1" strike="noStrike">
                <a:solidFill>
                  <a:srgbClr val="000000"/>
                </a:solidFill>
                <a:latin typeface="Arial"/>
                <a:ea typeface="DejaVu Sans"/>
              </a:rPr>
              <a:t>MERS-CoV</a:t>
            </a:r>
            <a:endParaRPr b="0" lang="en-GB" sz="1090" spc="-1" strike="noStrike">
              <a:latin typeface="Arial"/>
            </a:endParaRPr>
          </a:p>
        </p:txBody>
      </p:sp>
      <p:pic>
        <p:nvPicPr>
          <p:cNvPr id="79" name="Picture 4" descr=""/>
          <p:cNvPicPr/>
          <p:nvPr/>
        </p:nvPicPr>
        <p:blipFill>
          <a:blip r:embed="rId10"/>
          <a:stretch/>
        </p:blipFill>
        <p:spPr>
          <a:xfrm>
            <a:off x="11026440" y="2782440"/>
            <a:ext cx="206640" cy="193680"/>
          </a:xfrm>
          <a:prstGeom prst="rect">
            <a:avLst/>
          </a:prstGeom>
          <a:ln w="0">
            <a:noFill/>
          </a:ln>
        </p:spPr>
      </p:pic>
      <p:sp>
        <p:nvSpPr>
          <p:cNvPr id="80" name="TextBox 8"/>
          <p:cNvSpPr/>
          <p:nvPr/>
        </p:nvSpPr>
        <p:spPr>
          <a:xfrm>
            <a:off x="11281320" y="2782440"/>
            <a:ext cx="110484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090" spc="-1" strike="noStrike">
                <a:solidFill>
                  <a:srgbClr val="000000"/>
                </a:solidFill>
                <a:latin typeface="Arial"/>
                <a:ea typeface="DejaVu Sans"/>
              </a:rPr>
              <a:t>SARS-CoV-2</a:t>
            </a:r>
            <a:endParaRPr b="0" lang="en-GB" sz="1090" spc="-1" strike="noStrike">
              <a:latin typeface="Arial"/>
            </a:endParaRPr>
          </a:p>
        </p:txBody>
      </p:sp>
      <p:sp>
        <p:nvSpPr>
          <p:cNvPr id="81" name="TextBox 8"/>
          <p:cNvSpPr/>
          <p:nvPr/>
        </p:nvSpPr>
        <p:spPr>
          <a:xfrm>
            <a:off x="3839040" y="2176920"/>
            <a:ext cx="2102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3762720" y="74880"/>
            <a:ext cx="2257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83" name="TextBox 8"/>
          <p:cNvSpPr/>
          <p:nvPr/>
        </p:nvSpPr>
        <p:spPr>
          <a:xfrm>
            <a:off x="239400" y="73080"/>
            <a:ext cx="2257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84" name="TextBox 8"/>
          <p:cNvSpPr/>
          <p:nvPr/>
        </p:nvSpPr>
        <p:spPr>
          <a:xfrm>
            <a:off x="204480" y="2165400"/>
            <a:ext cx="2257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7301880" y="73080"/>
            <a:ext cx="2257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86" name="TextBox 8"/>
          <p:cNvSpPr/>
          <p:nvPr/>
        </p:nvSpPr>
        <p:spPr>
          <a:xfrm>
            <a:off x="7385040" y="2176920"/>
            <a:ext cx="1944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endParaRPr b="0" lang="en-GB" sz="2170" spc="-1" strike="noStrike">
              <a:latin typeface="Arial"/>
            </a:endParaRPr>
          </a:p>
        </p:txBody>
      </p:sp>
      <p:sp>
        <p:nvSpPr>
          <p:cNvPr id="87" name="TextBox 8"/>
          <p:cNvSpPr/>
          <p:nvPr/>
        </p:nvSpPr>
        <p:spPr>
          <a:xfrm>
            <a:off x="7431480" y="4252680"/>
            <a:ext cx="1011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600" rIns="12600" tIns="6480" bIns="648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GB" sz="2170" spc="-1" strike="noStrike">
              <a:latin typeface="Arial"/>
            </a:endParaRPr>
          </a:p>
        </p:txBody>
      </p:sp>
      <p:pic>
        <p:nvPicPr>
          <p:cNvPr id="88" name="Picture 6" descr=""/>
          <p:cNvPicPr/>
          <p:nvPr/>
        </p:nvPicPr>
        <p:blipFill>
          <a:blip r:embed="rId11"/>
          <a:stretch/>
        </p:blipFill>
        <p:spPr>
          <a:xfrm>
            <a:off x="11033640" y="6100560"/>
            <a:ext cx="199440" cy="19944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7" descr=""/>
          <p:cNvPicPr/>
          <p:nvPr/>
        </p:nvPicPr>
        <p:blipFill>
          <a:blip r:embed="rId12"/>
          <a:stretch/>
        </p:blipFill>
        <p:spPr>
          <a:xfrm>
            <a:off x="11035440" y="5843520"/>
            <a:ext cx="189720" cy="18972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8" descr=""/>
          <p:cNvPicPr/>
          <p:nvPr/>
        </p:nvPicPr>
        <p:blipFill>
          <a:blip r:embed="rId13"/>
          <a:stretch/>
        </p:blipFill>
        <p:spPr>
          <a:xfrm>
            <a:off x="11033640" y="5576760"/>
            <a:ext cx="189720" cy="1994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9" descr=""/>
          <p:cNvPicPr/>
          <p:nvPr/>
        </p:nvPicPr>
        <p:blipFill>
          <a:blip r:embed="rId14"/>
          <a:stretch/>
        </p:blipFill>
        <p:spPr>
          <a:xfrm>
            <a:off x="11024280" y="5310000"/>
            <a:ext cx="199440" cy="1994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10" descr=""/>
          <p:cNvPicPr/>
          <p:nvPr/>
        </p:nvPicPr>
        <p:blipFill>
          <a:blip r:embed="rId15"/>
          <a:stretch/>
        </p:blipFill>
        <p:spPr>
          <a:xfrm>
            <a:off x="11024280" y="5049720"/>
            <a:ext cx="189720" cy="1897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11" descr=""/>
          <p:cNvPicPr/>
          <p:nvPr/>
        </p:nvPicPr>
        <p:blipFill>
          <a:blip r:embed="rId16"/>
          <a:stretch/>
        </p:blipFill>
        <p:spPr>
          <a:xfrm>
            <a:off x="11016720" y="4802040"/>
            <a:ext cx="199440" cy="199440"/>
          </a:xfrm>
          <a:prstGeom prst="rect">
            <a:avLst/>
          </a:prstGeom>
          <a:ln w="0">
            <a:noFill/>
          </a:ln>
        </p:spPr>
      </p:pic>
      <p:sp>
        <p:nvSpPr>
          <p:cNvPr id="94" name="Oval 96"/>
          <p:cNvSpPr/>
          <p:nvPr/>
        </p:nvSpPr>
        <p:spPr>
          <a:xfrm>
            <a:off x="7944480" y="1866960"/>
            <a:ext cx="737280" cy="29772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Oval 108"/>
          <p:cNvSpPr/>
          <p:nvPr/>
        </p:nvSpPr>
        <p:spPr>
          <a:xfrm>
            <a:off x="4419720" y="3970800"/>
            <a:ext cx="737280" cy="29772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Oval 109"/>
          <p:cNvSpPr/>
          <p:nvPr/>
        </p:nvSpPr>
        <p:spPr>
          <a:xfrm>
            <a:off x="8160480" y="3970800"/>
            <a:ext cx="1502280" cy="297720"/>
          </a:xfrm>
          <a:prstGeom prst="ellipse">
            <a:avLst/>
          </a:prstGeom>
          <a:noFill/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123"/>
          <p:cNvGrpSpPr/>
          <p:nvPr/>
        </p:nvGrpSpPr>
        <p:grpSpPr>
          <a:xfrm>
            <a:off x="209520" y="190440"/>
            <a:ext cx="3341520" cy="1938240"/>
            <a:chOff x="209520" y="190440"/>
            <a:chExt cx="3341520" cy="1938240"/>
          </a:xfrm>
        </p:grpSpPr>
        <p:pic>
          <p:nvPicPr>
            <p:cNvPr id="98" name="Picture 119" descr=""/>
            <p:cNvPicPr/>
            <p:nvPr/>
          </p:nvPicPr>
          <p:blipFill>
            <a:blip r:embed="rId17"/>
            <a:stretch/>
          </p:blipFill>
          <p:spPr>
            <a:xfrm>
              <a:off x="209520" y="190440"/>
              <a:ext cx="3341520" cy="19382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9" name="Group 120"/>
            <p:cNvGrpSpPr/>
            <p:nvPr/>
          </p:nvGrpSpPr>
          <p:grpSpPr>
            <a:xfrm>
              <a:off x="1104840" y="509040"/>
              <a:ext cx="1196640" cy="797040"/>
              <a:chOff x="1104840" y="509040"/>
              <a:chExt cx="1196640" cy="797040"/>
            </a:xfrm>
          </p:grpSpPr>
          <p:sp>
            <p:nvSpPr>
              <p:cNvPr id="100" name="TextBox 121"/>
              <p:cNvSpPr/>
              <p:nvPr/>
            </p:nvSpPr>
            <p:spPr>
              <a:xfrm>
                <a:off x="1494000" y="1120680"/>
                <a:ext cx="80748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99 (94.6 - 100)</a:t>
                </a:r>
                <a:endParaRPr b="0" lang="en-GB" sz="820" spc="-1" strike="noStrike">
                  <a:latin typeface="Arial"/>
                </a:endParaRPr>
              </a:p>
            </p:txBody>
          </p:sp>
          <p:sp>
            <p:nvSpPr>
              <p:cNvPr id="101" name="TextBox 122"/>
              <p:cNvSpPr/>
              <p:nvPr/>
            </p:nvSpPr>
            <p:spPr>
              <a:xfrm>
                <a:off x="1104840" y="509040"/>
                <a:ext cx="836280" cy="185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61200" rIns="61200" tIns="30600" bIns="306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82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97 (91.5 - 99.4)</a:t>
                </a:r>
                <a:endParaRPr b="0" lang="en-GB" sz="820" spc="-1" strike="noStrike">
                  <a:latin typeface="Arial"/>
                </a:endParaRPr>
              </a:p>
            </p:txBody>
          </p:sp>
        </p:grpSp>
      </p:grpSp>
      <p:pic>
        <p:nvPicPr>
          <p:cNvPr id="102" name="Picture 4" descr=""/>
          <p:cNvPicPr/>
          <p:nvPr/>
        </p:nvPicPr>
        <p:blipFill>
          <a:blip r:embed="rId18"/>
          <a:stretch/>
        </p:blipFill>
        <p:spPr>
          <a:xfrm>
            <a:off x="3809520" y="4669920"/>
            <a:ext cx="3431880" cy="21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LibreOffice/7.3.7.2$Linux_X86_64 LibreOffice_project/30$Build-2</Application>
  <AppVersion>15.0000</AppVersion>
  <Words>73</Words>
  <Paragraphs>31</Paragraphs>
  <Company>University of Helsinki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2024-10-15T13:05:39Z</dcterms:created>
  <dc:creator>Choopanian, Peyman</dc:creator>
  <dc:description/>
  <dc:language>en-GB</dc:language>
  <cp:lastModifiedBy/>
  <dcterms:modified xsi:type="dcterms:W3CDTF">2024-10-29T17:13:57Z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</vt:i4>
  </property>
</Properties>
</file>