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200900" cy="10080625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2952B0-8BBD-465C-A3D6-49ECD0E736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648036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60000" y="5412600"/>
            <a:ext cx="648036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EECEFA-1090-4E5A-BBE2-3052DAEC75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6000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68064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26C359-BD4D-4E15-B1B1-FB50DF40459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551320" y="235872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742640" y="235872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60000" y="541260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551320" y="541260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742640" y="5412600"/>
            <a:ext cx="208656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35686F-FD88-4A3B-88A8-3F054E6987C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2358720"/>
            <a:ext cx="648036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97B70E-2AC6-4ED1-8230-A417C611EB9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648036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E6B445-D57E-4B21-8DC6-9752F039A71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B70359-8BD4-49D9-93AA-873FC70A75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A2A690-E9F4-44E0-84EA-CC9D108D92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402120"/>
            <a:ext cx="6480360" cy="780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07F74E-C368-4934-8E61-A3864AFA36D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6000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343D9B-DC17-4492-B40D-8612351F84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680640" y="541260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BF50BB-B39D-4A5F-BCBC-7DF013A6C9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680640" y="2358720"/>
            <a:ext cx="316224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60000" y="5412600"/>
            <a:ext cx="6480360" cy="27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ABB18A-E7B0-454B-B7E1-24FF565C37F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2462760" y="9182520"/>
            <a:ext cx="2271240" cy="67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GB" sz="560" b="0" strike="noStrike" spc="-4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560" b="0" strike="noStrike" spc="-4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56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5162760" y="9182520"/>
            <a:ext cx="1666440" cy="67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GB" sz="560" b="0" strike="noStrike" spc="-4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4D0E95-471E-4B68-B48E-120FEB7FBE59}" type="slidenum">
              <a:rPr lang="en-GB" sz="560" b="0" strike="noStrike" spc="-4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GB" sz="56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60000" y="9182520"/>
            <a:ext cx="1666440" cy="67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60000" y="402120"/>
            <a:ext cx="6480360" cy="168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60000" y="2358720"/>
            <a:ext cx="6480360" cy="58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6"/>
          <p:cNvGrpSpPr/>
          <p:nvPr/>
        </p:nvGrpSpPr>
        <p:grpSpPr>
          <a:xfrm>
            <a:off x="1370520" y="8947440"/>
            <a:ext cx="842400" cy="363960"/>
            <a:chOff x="1370520" y="8947440"/>
            <a:chExt cx="842400" cy="363960"/>
          </a:xfrm>
        </p:grpSpPr>
        <p:pic>
          <p:nvPicPr>
            <p:cNvPr id="43" name="Picture 67"/>
            <p:cNvPicPr/>
            <p:nvPr/>
          </p:nvPicPr>
          <p:blipFill>
            <a:blip r:embed="rId2"/>
            <a:stretch/>
          </p:blipFill>
          <p:spPr>
            <a:xfrm>
              <a:off x="1370520" y="9018360"/>
              <a:ext cx="274320" cy="24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TextBox 68"/>
            <p:cNvSpPr/>
            <p:nvPr/>
          </p:nvSpPr>
          <p:spPr>
            <a:xfrm>
              <a:off x="1576080" y="8947440"/>
              <a:ext cx="636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SPE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45" name="Group 69"/>
          <p:cNvGrpSpPr/>
          <p:nvPr/>
        </p:nvGrpSpPr>
        <p:grpSpPr>
          <a:xfrm>
            <a:off x="267480" y="8961840"/>
            <a:ext cx="854640" cy="363960"/>
            <a:chOff x="267480" y="8961840"/>
            <a:chExt cx="854640" cy="363960"/>
          </a:xfrm>
        </p:grpSpPr>
        <p:pic>
          <p:nvPicPr>
            <p:cNvPr id="46" name="Picture 70"/>
            <p:cNvPicPr/>
            <p:nvPr/>
          </p:nvPicPr>
          <p:blipFill>
            <a:blip r:embed="rId3"/>
            <a:stretch/>
          </p:blipFill>
          <p:spPr>
            <a:xfrm>
              <a:off x="267480" y="9037080"/>
              <a:ext cx="293400" cy="24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TextBox 71"/>
            <p:cNvSpPr/>
            <p:nvPr/>
          </p:nvSpPr>
          <p:spPr>
            <a:xfrm>
              <a:off x="473040" y="8961840"/>
              <a:ext cx="649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CPE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48" name="Group 72"/>
          <p:cNvGrpSpPr/>
          <p:nvPr/>
        </p:nvGrpSpPr>
        <p:grpSpPr>
          <a:xfrm>
            <a:off x="4438800" y="9423000"/>
            <a:ext cx="2054880" cy="363960"/>
            <a:chOff x="4438800" y="9423000"/>
            <a:chExt cx="2054880" cy="363960"/>
          </a:xfrm>
        </p:grpSpPr>
        <p:pic>
          <p:nvPicPr>
            <p:cNvPr id="49" name="Picture 73"/>
            <p:cNvPicPr/>
            <p:nvPr/>
          </p:nvPicPr>
          <p:blipFill>
            <a:blip r:embed="rId4"/>
            <a:stretch/>
          </p:blipFill>
          <p:spPr>
            <a:xfrm>
              <a:off x="4438800" y="9474120"/>
              <a:ext cx="274320" cy="264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0" name="TextBox 74"/>
            <p:cNvSpPr/>
            <p:nvPr/>
          </p:nvSpPr>
          <p:spPr>
            <a:xfrm>
              <a:off x="4663440" y="9423000"/>
              <a:ext cx="18302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YH(10Rotation)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51" name="Group 75"/>
          <p:cNvGrpSpPr/>
          <p:nvPr/>
        </p:nvGrpSpPr>
        <p:grpSpPr>
          <a:xfrm>
            <a:off x="2460960" y="8944560"/>
            <a:ext cx="1261440" cy="363960"/>
            <a:chOff x="2460960" y="8944560"/>
            <a:chExt cx="1261440" cy="363960"/>
          </a:xfrm>
        </p:grpSpPr>
        <p:pic>
          <p:nvPicPr>
            <p:cNvPr id="52" name="Picture 76"/>
            <p:cNvPicPr/>
            <p:nvPr/>
          </p:nvPicPr>
          <p:blipFill>
            <a:blip r:embed="rId5"/>
            <a:stretch/>
          </p:blipFill>
          <p:spPr>
            <a:xfrm>
              <a:off x="2460960" y="9028080"/>
              <a:ext cx="274320" cy="24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3" name="TextBox 77"/>
            <p:cNvSpPr/>
            <p:nvPr/>
          </p:nvSpPr>
          <p:spPr>
            <a:xfrm>
              <a:off x="2742480" y="8944560"/>
              <a:ext cx="979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TM-Vec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54" name="Group 1"/>
          <p:cNvGrpSpPr/>
          <p:nvPr/>
        </p:nvGrpSpPr>
        <p:grpSpPr>
          <a:xfrm>
            <a:off x="3953880" y="8954280"/>
            <a:ext cx="1444320" cy="363960"/>
            <a:chOff x="3953880" y="8954280"/>
            <a:chExt cx="1444320" cy="363960"/>
          </a:xfrm>
        </p:grpSpPr>
        <p:pic>
          <p:nvPicPr>
            <p:cNvPr id="55" name="Picture 65"/>
            <p:cNvPicPr/>
            <p:nvPr/>
          </p:nvPicPr>
          <p:blipFill>
            <a:blip r:embed="rId6"/>
            <a:stretch/>
          </p:blipFill>
          <p:spPr>
            <a:xfrm>
              <a:off x="3953880" y="9028440"/>
              <a:ext cx="264960" cy="24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6" name="TextBox 78"/>
            <p:cNvSpPr/>
            <p:nvPr/>
          </p:nvSpPr>
          <p:spPr>
            <a:xfrm>
              <a:off x="4226400" y="8954280"/>
              <a:ext cx="1171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GR-Align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57" name="Group 82"/>
          <p:cNvGrpSpPr/>
          <p:nvPr/>
        </p:nvGrpSpPr>
        <p:grpSpPr>
          <a:xfrm>
            <a:off x="1717200" y="9396000"/>
            <a:ext cx="2330280" cy="363960"/>
            <a:chOff x="1717200" y="9396000"/>
            <a:chExt cx="2330280" cy="363960"/>
          </a:xfrm>
        </p:grpSpPr>
        <p:pic>
          <p:nvPicPr>
            <p:cNvPr id="58" name="Picture 83"/>
            <p:cNvPicPr/>
            <p:nvPr/>
          </p:nvPicPr>
          <p:blipFill>
            <a:blip r:embed="rId7"/>
            <a:stretch/>
          </p:blipFill>
          <p:spPr>
            <a:xfrm>
              <a:off x="1717200" y="9475560"/>
              <a:ext cx="264960" cy="2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9" name="TextBox 84"/>
            <p:cNvSpPr/>
            <p:nvPr/>
          </p:nvSpPr>
          <p:spPr>
            <a:xfrm>
              <a:off x="1964520" y="9396000"/>
              <a:ext cx="2082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YH(2500Rotation)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60" name="Group 85"/>
          <p:cNvGrpSpPr/>
          <p:nvPr/>
        </p:nvGrpSpPr>
        <p:grpSpPr>
          <a:xfrm>
            <a:off x="267480" y="9410040"/>
            <a:ext cx="1115640" cy="363960"/>
            <a:chOff x="267480" y="9410040"/>
            <a:chExt cx="1115640" cy="363960"/>
          </a:xfrm>
        </p:grpSpPr>
        <p:pic>
          <p:nvPicPr>
            <p:cNvPr id="61" name="Picture 86"/>
            <p:cNvPicPr/>
            <p:nvPr/>
          </p:nvPicPr>
          <p:blipFill>
            <a:blip r:embed="rId8"/>
            <a:stretch/>
          </p:blipFill>
          <p:spPr>
            <a:xfrm>
              <a:off x="267480" y="9475560"/>
              <a:ext cx="274320" cy="2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TextBox 87"/>
            <p:cNvSpPr/>
            <p:nvPr/>
          </p:nvSpPr>
          <p:spPr>
            <a:xfrm>
              <a:off x="531360" y="9410040"/>
              <a:ext cx="8517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RMSD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63" name="Group 88"/>
          <p:cNvGrpSpPr/>
          <p:nvPr/>
        </p:nvGrpSpPr>
        <p:grpSpPr>
          <a:xfrm>
            <a:off x="5618520" y="8933400"/>
            <a:ext cx="1480680" cy="363960"/>
            <a:chOff x="5618520" y="8933400"/>
            <a:chExt cx="1480680" cy="363960"/>
          </a:xfrm>
        </p:grpSpPr>
        <p:pic>
          <p:nvPicPr>
            <p:cNvPr id="64" name="Picture 89"/>
            <p:cNvPicPr/>
            <p:nvPr/>
          </p:nvPicPr>
          <p:blipFill>
            <a:blip r:embed="rId9"/>
            <a:stretch/>
          </p:blipFill>
          <p:spPr>
            <a:xfrm>
              <a:off x="5618520" y="9020160"/>
              <a:ext cx="264960" cy="23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" name="TextBox 90"/>
            <p:cNvSpPr/>
            <p:nvPr/>
          </p:nvSpPr>
          <p:spPr>
            <a:xfrm>
              <a:off x="5878800" y="8933400"/>
              <a:ext cx="1220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TM-Score</a:t>
              </a:r>
              <a:endParaRPr lang="en-GB" sz="1800" b="0" strike="noStrike" spc="-1">
                <a:latin typeface="Arial"/>
              </a:endParaRPr>
            </a:p>
          </p:txBody>
        </p:sp>
      </p:grpSp>
      <p:sp>
        <p:nvSpPr>
          <p:cNvPr id="66" name="TextBox 8"/>
          <p:cNvSpPr/>
          <p:nvPr/>
        </p:nvSpPr>
        <p:spPr>
          <a:xfrm>
            <a:off x="237960" y="4760280"/>
            <a:ext cx="32688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5640" tIns="17640" rIns="35640" bIns="1764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67" name="TextBox 8"/>
          <p:cNvSpPr/>
          <p:nvPr/>
        </p:nvSpPr>
        <p:spPr>
          <a:xfrm>
            <a:off x="238680" y="100800"/>
            <a:ext cx="32688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5640" tIns="17640" rIns="35640" bIns="1764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GB" sz="2800" b="0" strike="noStrike" spc="-1">
              <a:latin typeface="Arial"/>
            </a:endParaRPr>
          </a:p>
        </p:txBody>
      </p:sp>
      <p:grpSp>
        <p:nvGrpSpPr>
          <p:cNvPr id="68" name="Group 96"/>
          <p:cNvGrpSpPr/>
          <p:nvPr/>
        </p:nvGrpSpPr>
        <p:grpSpPr>
          <a:xfrm>
            <a:off x="269640" y="5056200"/>
            <a:ext cx="6638400" cy="3668040"/>
            <a:chOff x="269640" y="5056200"/>
            <a:chExt cx="6638400" cy="3668040"/>
          </a:xfrm>
        </p:grpSpPr>
        <p:pic>
          <p:nvPicPr>
            <p:cNvPr id="69" name="Picture 97"/>
            <p:cNvPicPr/>
            <p:nvPr/>
          </p:nvPicPr>
          <p:blipFill>
            <a:blip r:embed="rId10"/>
            <a:srcRect l="17040" t="3841" r="31977" b="4944"/>
            <a:stretch/>
          </p:blipFill>
          <p:spPr>
            <a:xfrm>
              <a:off x="3755880" y="5317200"/>
              <a:ext cx="3152160" cy="3096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0" name="Group 98"/>
            <p:cNvGrpSpPr/>
            <p:nvPr/>
          </p:nvGrpSpPr>
          <p:grpSpPr>
            <a:xfrm>
              <a:off x="269640" y="5056200"/>
              <a:ext cx="6537600" cy="3668040"/>
              <a:chOff x="269640" y="5056200"/>
              <a:chExt cx="6537600" cy="3668040"/>
            </a:xfrm>
          </p:grpSpPr>
          <p:pic>
            <p:nvPicPr>
              <p:cNvPr id="71" name="Picture 80"/>
              <p:cNvPicPr/>
              <p:nvPr/>
            </p:nvPicPr>
            <p:blipFill>
              <a:blip r:embed="rId11"/>
              <a:srcRect l="17968" r="31564"/>
              <a:stretch/>
            </p:blipFill>
            <p:spPr>
              <a:xfrm>
                <a:off x="269640" y="5196240"/>
                <a:ext cx="3193560" cy="33764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72" name="Straight Connector 4"/>
              <p:cNvSpPr/>
              <p:nvPr/>
            </p:nvSpPr>
            <p:spPr>
              <a:xfrm flipV="1">
                <a:off x="1839240" y="5486400"/>
                <a:ext cx="2887200" cy="1017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Straight Connector 4"/>
              <p:cNvSpPr/>
              <p:nvPr/>
            </p:nvSpPr>
            <p:spPr>
              <a:xfrm>
                <a:off x="1839600" y="6878520"/>
                <a:ext cx="2669760" cy="1272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Oval 17"/>
              <p:cNvSpPr/>
              <p:nvPr/>
            </p:nvSpPr>
            <p:spPr>
              <a:xfrm>
                <a:off x="358560" y="5430240"/>
                <a:ext cx="2968920" cy="29250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Oval 25"/>
              <p:cNvSpPr/>
              <p:nvPr/>
            </p:nvSpPr>
            <p:spPr>
              <a:xfrm>
                <a:off x="3813120" y="5384520"/>
                <a:ext cx="2994120" cy="297432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Straight Connector 57"/>
              <p:cNvSpPr/>
              <p:nvPr/>
            </p:nvSpPr>
            <p:spPr>
              <a:xfrm flipH="1">
                <a:off x="5344200" y="6250680"/>
                <a:ext cx="34920" cy="612360"/>
              </a:xfrm>
              <a:prstGeom prst="line">
                <a:avLst/>
              </a:prstGeom>
              <a:ln w="3810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Right Arrow 32"/>
              <p:cNvSpPr/>
              <p:nvPr/>
            </p:nvSpPr>
            <p:spPr>
              <a:xfrm rot="19933800">
                <a:off x="4874760" y="6751440"/>
                <a:ext cx="354240" cy="15948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FF"/>
              </a:solidFill>
              <a:ln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TextBox 8"/>
              <p:cNvSpPr/>
              <p:nvPr/>
            </p:nvSpPr>
            <p:spPr>
              <a:xfrm>
                <a:off x="1643040" y="8372520"/>
                <a:ext cx="509760" cy="33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35640" tIns="17640" rIns="35640" bIns="1764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20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12h</a:t>
                </a:r>
                <a:endParaRPr lang="en-GB" sz="2000" b="0" strike="noStrike" spc="-1">
                  <a:latin typeface="Arial"/>
                </a:endParaRPr>
              </a:p>
            </p:txBody>
          </p:sp>
          <p:sp>
            <p:nvSpPr>
              <p:cNvPr id="79" name="TextBox 13"/>
              <p:cNvSpPr/>
              <p:nvPr/>
            </p:nvSpPr>
            <p:spPr>
              <a:xfrm>
                <a:off x="5065200" y="8384400"/>
                <a:ext cx="497160" cy="33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35640" tIns="17640" rIns="35640" bIns="1764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20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80s</a:t>
                </a:r>
                <a:endParaRPr lang="en-GB" sz="2000" b="0" strike="noStrike" spc="-1">
                  <a:latin typeface="Arial"/>
                </a:endParaRPr>
              </a:p>
            </p:txBody>
          </p:sp>
          <p:sp>
            <p:nvSpPr>
              <p:cNvPr id="80" name="TextBox 8"/>
              <p:cNvSpPr/>
              <p:nvPr/>
            </p:nvSpPr>
            <p:spPr>
              <a:xfrm>
                <a:off x="2640600" y="5056200"/>
                <a:ext cx="1761120" cy="33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35640" tIns="17640" rIns="35640" bIns="1764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2000" b="1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Running Time</a:t>
                </a:r>
                <a:endParaRPr lang="en-GB" sz="2000" b="0" strike="noStrike" spc="-1">
                  <a:latin typeface="Arial"/>
                </a:endParaRPr>
              </a:p>
            </p:txBody>
          </p:sp>
          <p:sp>
            <p:nvSpPr>
              <p:cNvPr id="81" name="Oval 1"/>
              <p:cNvSpPr/>
              <p:nvPr/>
            </p:nvSpPr>
            <p:spPr>
              <a:xfrm>
                <a:off x="1757160" y="6520320"/>
                <a:ext cx="171360" cy="35676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2" name="Straight Connector 57"/>
            <p:cNvSpPr/>
            <p:nvPr/>
          </p:nvSpPr>
          <p:spPr>
            <a:xfrm flipH="1">
              <a:off x="5375160" y="6250680"/>
              <a:ext cx="34920" cy="612360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3" name="Picture 82"/>
          <p:cNvPicPr/>
          <p:nvPr/>
        </p:nvPicPr>
        <p:blipFill>
          <a:blip r:embed="rId12"/>
          <a:stretch/>
        </p:blipFill>
        <p:spPr>
          <a:xfrm>
            <a:off x="180" y="573000"/>
            <a:ext cx="7200720" cy="395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</TotalTime>
  <Words>16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Choopanian, Peyman</cp:lastModifiedBy>
  <cp:revision>156</cp:revision>
  <dcterms:created xsi:type="dcterms:W3CDTF">2023-09-14T16:32:35Z</dcterms:created>
  <dcterms:modified xsi:type="dcterms:W3CDTF">2024-10-29T15:34:33Z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2</vt:i4>
  </property>
</Properties>
</file>