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82a0fe15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82a0fe15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82a0fe15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82a0fe15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7072187c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7072187c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b7efeeff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b7efeeff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b7efeeff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b7efeeff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7072187c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7072187c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7072187c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7072187c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7072187c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7072187c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b7efeeff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b7efeeff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7072187c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7072187c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7072187c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7072187c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7072187c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37072187c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82a0fe1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82a0fe1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02124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Hospital Resource Monitoring System	</a:t>
            </a:r>
            <a:r>
              <a:rPr lang="en" sz="2300">
                <a:solidFill>
                  <a:srgbClr val="202124"/>
                </a:solidFill>
                <a:highlight>
                  <a:srgbClr val="FFFFFF"/>
                </a:highlight>
              </a:rPr>
              <a:t>		</a:t>
            </a:r>
            <a:endParaRPr sz="6500"/>
          </a:p>
        </p:txBody>
      </p:sp>
      <p:sp>
        <p:nvSpPr>
          <p:cNvPr id="55" name="Google Shape;55;p13"/>
          <p:cNvSpPr txBox="1"/>
          <p:nvPr/>
        </p:nvSpPr>
        <p:spPr>
          <a:xfrm>
            <a:off x="6887075" y="1792375"/>
            <a:ext cx="243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&amp; Aggregation</a:t>
            </a:r>
            <a:br>
              <a:rPr lang="en"/>
            </a:br>
            <a:br>
              <a:rPr lang="en"/>
            </a:br>
            <a:r>
              <a:rPr b="1" lang="en" sz="1100">
                <a:solidFill>
                  <a:schemeClr val="dk1"/>
                </a:solidFill>
              </a:rPr>
              <a:t>Apache Spark / Pandas</a:t>
            </a:r>
            <a:r>
              <a:rPr lang="en" sz="1100">
                <a:solidFill>
                  <a:schemeClr val="dk1"/>
                </a:solidFill>
              </a:rPr>
              <a:t> – Process large datasets efficiently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100">
                <a:solidFill>
                  <a:schemeClr val="dk1"/>
                </a:solidFill>
              </a:rPr>
            </a:br>
            <a:r>
              <a:rPr lang="en" sz="2000"/>
              <a:t>Visualization &amp; Dashboards</a:t>
            </a:r>
            <a:br>
              <a:rPr lang="en" sz="2000"/>
            </a:br>
            <a:br>
              <a:rPr lang="en" sz="2000"/>
            </a:br>
            <a:r>
              <a:rPr b="1" lang="en" sz="1100">
                <a:solidFill>
                  <a:schemeClr val="dk1"/>
                </a:solidFill>
              </a:rPr>
              <a:t>Tableau / Power BI</a:t>
            </a:r>
            <a:r>
              <a:rPr lang="en" sz="1100">
                <a:solidFill>
                  <a:schemeClr val="dk1"/>
                </a:solidFill>
              </a:rPr>
              <a:t> – Create insightful dashboards.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Metabase / Superset</a:t>
            </a:r>
            <a:r>
              <a:rPr lang="en" sz="1100">
                <a:solidFill>
                  <a:schemeClr val="dk1"/>
                </a:solidFill>
              </a:rPr>
              <a:t> – Open-source alternative for dashboards.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50" y="428450"/>
            <a:ext cx="7864075" cy="464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3"/>
          <p:cNvSpPr txBox="1"/>
          <p:nvPr/>
        </p:nvSpPr>
        <p:spPr>
          <a:xfrm>
            <a:off x="1546325" y="0"/>
            <a:ext cx="46542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2"/>
                </a:solidFill>
              </a:rPr>
              <a:t>Dashboard	</a:t>
            </a:r>
            <a:endParaRPr i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54196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1.Schema related issues while table creation in bigquery</a:t>
            </a:r>
            <a:br>
              <a:rPr lang="en"/>
            </a:br>
            <a:r>
              <a:rPr lang="en"/>
              <a:t>→solved by writing python script to automate the table </a:t>
            </a:r>
            <a:r>
              <a:rPr lang="en"/>
              <a:t>creation.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2.file not detected (or) no such file exists while running container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→The issue we believe was the file path in docker file was not recognized by docker engine, Solved by specifying file name.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3.Error while building an image in cloud run</a:t>
            </a:r>
            <a:br>
              <a:rPr lang="en"/>
            </a:br>
            <a:r>
              <a:rPr lang="en"/>
              <a:t>→solved by specifying correct port details.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 wallpaper: THANK YOU, COMMENT, CARD, text, flower, beauty in ..."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25" y="665175"/>
            <a:ext cx="7970800" cy="44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rgbClr val="202124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Problem statement</a:t>
            </a:r>
            <a:endParaRPr sz="1900">
              <a:solidFill>
                <a:srgbClr val="202124"/>
              </a:solidFill>
              <a:highlight>
                <a:srgbClr val="FFFFFF"/>
              </a:highlight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Hospitals and healthcare centers often struggle with real-time tracking of resource usage, such as ICU beds, ventilators, oxygen supply, and medical staff availability. This inefficiency leads to resource misallocation, long patient wait times, and potential medical emergencies.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r>
              <a:rPr lang="en">
                <a:latin typeface="Impact"/>
                <a:ea typeface="Impact"/>
                <a:cs typeface="Impact"/>
                <a:sym typeface="Impact"/>
              </a:rPr>
              <a:t>	Why is this needed?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</a:t>
            </a:r>
            <a:r>
              <a:rPr lang="en"/>
              <a:t>Hospitals struggle with resource shortages (beds, ICU, ventilators, doctors).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2.Manual tracking causes delays in patient care.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3.Lack of real-time visibility results in misallocation of resources.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</a:t>
            </a:r>
            <a:r>
              <a:rPr lang="en">
                <a:latin typeface="Impact"/>
                <a:ea typeface="Impact"/>
                <a:cs typeface="Impact"/>
                <a:sym typeface="Impact"/>
              </a:rPr>
              <a:t>What will this project solve?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1.Provide a real-time dashboard for hospital administrators.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2.Track hospital capacity, patient influx, and resource availability.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3.Generate insights for better decision-making.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100" y="957100"/>
            <a:ext cx="7353300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2253125" y="276200"/>
            <a:ext cx="43605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500">
                <a:solidFill>
                  <a:schemeClr val="dk1"/>
                </a:solidFill>
              </a:rPr>
              <a:t>Project Architecture</a:t>
            </a:r>
            <a:endParaRPr i="1"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Requirement gathering</a:t>
            </a:r>
            <a:r>
              <a:rPr lang="en"/>
              <a:t> 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69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750">
                <a:solidFill>
                  <a:schemeClr val="dk1"/>
                </a:solidFill>
              </a:rPr>
              <a:t>Hospital Resources Data (Primary Dataset)				(FROM KAGGLE)</a:t>
            </a:r>
            <a:endParaRPr b="1" sz="275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2750">
                <a:solidFill>
                  <a:schemeClr val="dk1"/>
                </a:solidFill>
              </a:rPr>
              <a:t>Number of beds (ICU, general, pediatric, maternity, etc.)</a:t>
            </a:r>
            <a:endParaRPr b="1" sz="275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2750">
                <a:solidFill>
                  <a:schemeClr val="dk1"/>
                </a:solidFill>
              </a:rPr>
              <a:t>Availability of ventilators &amp; oxygen cylinders</a:t>
            </a:r>
            <a:endParaRPr b="1" sz="275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2750">
                <a:solidFill>
                  <a:schemeClr val="dk1"/>
                </a:solidFill>
              </a:rPr>
              <a:t>Number of doctors, nurses, and staff per shift</a:t>
            </a:r>
            <a:endParaRPr b="1" sz="275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2750">
                <a:solidFill>
                  <a:schemeClr val="dk1"/>
                </a:solidFill>
              </a:rPr>
              <a:t>Medical equipment status (working/non-working)</a:t>
            </a:r>
            <a:endParaRPr b="1" sz="275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2750">
                <a:solidFill>
                  <a:schemeClr val="dk1"/>
                </a:solidFill>
              </a:rPr>
              <a:t>Hospital capacity utilization over time</a:t>
            </a:r>
            <a:endParaRPr b="1" sz="27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750">
                <a:solidFill>
                  <a:schemeClr val="dk1"/>
                </a:solidFill>
              </a:rPr>
              <a:t>Patient Admission Data										(FROM KAGGLE)</a:t>
            </a:r>
            <a:endParaRPr b="1" sz="275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2750">
                <a:solidFill>
                  <a:schemeClr val="dk1"/>
                </a:solidFill>
              </a:rPr>
              <a:t>Patient count per department (ER, ICU, general ward, maternity, etc.)</a:t>
            </a:r>
            <a:endParaRPr b="1" sz="275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2750">
                <a:solidFill>
                  <a:schemeClr val="dk1"/>
                </a:solidFill>
              </a:rPr>
              <a:t>Admission &amp; discharge timestamps</a:t>
            </a:r>
            <a:endParaRPr b="1" sz="275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2750">
                <a:solidFill>
                  <a:schemeClr val="dk1"/>
                </a:solidFill>
              </a:rPr>
              <a:t>Emergency vs. scheduled cases</a:t>
            </a:r>
            <a:endParaRPr b="1" sz="27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750">
                <a:solidFill>
                  <a:schemeClr val="dk1"/>
                </a:solidFill>
              </a:rPr>
              <a:t>Real-Time Emergency Data (If possible)							(FROM KAGGLE)</a:t>
            </a:r>
            <a:endParaRPr b="1" sz="275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2750">
                <a:solidFill>
                  <a:schemeClr val="dk1"/>
                </a:solidFill>
              </a:rPr>
              <a:t>Ambulance availability &amp; response times</a:t>
            </a:r>
            <a:endParaRPr b="1" sz="275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2750">
                <a:solidFill>
                  <a:schemeClr val="dk1"/>
                </a:solidFill>
              </a:rPr>
              <a:t>Nearby hospital referrals in case of overcapacity</a:t>
            </a:r>
            <a:endParaRPr b="1" sz="2750">
              <a:solidFill>
                <a:schemeClr val="dk1"/>
              </a:solidFill>
            </a:endParaRPr>
          </a:p>
          <a:p>
            <a:pPr indent="-2565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69600"/>
            <a:ext cx="85206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</a:t>
            </a:r>
            <a:r>
              <a:rPr lang="en">
                <a:latin typeface="Impact"/>
                <a:ea typeface="Impact"/>
                <a:cs typeface="Impact"/>
                <a:sym typeface="Impact"/>
              </a:rPr>
              <a:t>	Timeline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25" y="722050"/>
            <a:ext cx="8248350" cy="442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221825"/>
            <a:ext cx="85206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</a:t>
            </a:r>
            <a:r>
              <a:rPr lang="en">
                <a:latin typeface="Impact"/>
                <a:ea typeface="Impact"/>
                <a:cs typeface="Impact"/>
                <a:sym typeface="Impact"/>
              </a:rPr>
              <a:t>Timeline </a:t>
            </a:r>
            <a:r>
              <a:rPr lang="en">
                <a:latin typeface="Impact"/>
                <a:ea typeface="Impact"/>
                <a:cs typeface="Impact"/>
                <a:sym typeface="Impact"/>
              </a:rPr>
              <a:t>continuation</a:t>
            </a:r>
            <a:r>
              <a:rPr lang="en">
                <a:latin typeface="Impact"/>
                <a:ea typeface="Impact"/>
                <a:cs typeface="Impact"/>
                <a:sym typeface="Impact"/>
              </a:rPr>
              <a:t> 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500" y="961275"/>
            <a:ext cx="8079000" cy="418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TECH STACK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Ingestion &amp; ETL</a:t>
            </a:r>
            <a:br>
              <a:rPr lang="en"/>
            </a:br>
            <a:br>
              <a:rPr lang="en"/>
            </a:br>
            <a:r>
              <a:rPr b="1" lang="en" sz="1100">
                <a:solidFill>
                  <a:schemeClr val="dk1"/>
                </a:solidFill>
              </a:rPr>
              <a:t>Apache Airflow</a:t>
            </a:r>
            <a:r>
              <a:rPr lang="en" sz="1100">
                <a:solidFill>
                  <a:schemeClr val="dk1"/>
                </a:solidFill>
              </a:rPr>
              <a:t> – Orchestrate data pipelines and automate ingestion.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Python (pandas, requests, SQLAlchemy)</a:t>
            </a:r>
            <a:r>
              <a:rPr lang="en" sz="1100">
                <a:solidFill>
                  <a:schemeClr val="dk1"/>
                </a:solidFill>
              </a:rPr>
              <a:t> – Extract, transform, and load (ETL) data.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Docker</a:t>
            </a:r>
            <a:r>
              <a:rPr lang="en" sz="1100">
                <a:solidFill>
                  <a:schemeClr val="dk1"/>
                </a:solidFill>
              </a:rPr>
              <a:t> – Containerize workflows for consistency across environments.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r>
              <a:rPr lang="en"/>
              <a:t> Data Storage</a:t>
            </a:r>
            <a:br>
              <a:rPr lang="en"/>
            </a:br>
            <a:br>
              <a:rPr lang="en"/>
            </a:br>
            <a:r>
              <a:rPr b="1" lang="en" sz="1100">
                <a:solidFill>
                  <a:schemeClr val="dk1"/>
                </a:solidFill>
              </a:rPr>
              <a:t>PostgreSQL / MySQL</a:t>
            </a:r>
            <a:r>
              <a:rPr lang="en" sz="1100">
                <a:solidFill>
                  <a:schemeClr val="dk1"/>
                </a:solidFill>
              </a:rPr>
              <a:t> – Store structured data (hospital resources, patient records, etc.).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