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6.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4" r:id="rId3"/>
    <p:sldId id="285" r:id="rId4"/>
    <p:sldId id="286" r:id="rId5"/>
    <p:sldId id="287" r:id="rId6"/>
    <p:sldId id="288" r:id="rId7"/>
    <p:sldId id="289" r:id="rId8"/>
    <p:sldId id="290" r:id="rId9"/>
    <p:sldId id="257" r:id="rId10"/>
    <p:sldId id="277" r:id="rId11"/>
    <p:sldId id="275" r:id="rId12"/>
    <p:sldId id="258" r:id="rId13"/>
    <p:sldId id="274" r:id="rId14"/>
    <p:sldId id="263" r:id="rId15"/>
    <p:sldId id="259" r:id="rId16"/>
    <p:sldId id="279" r:id="rId17"/>
    <p:sldId id="266" r:id="rId18"/>
    <p:sldId id="278" r:id="rId19"/>
    <p:sldId id="271" r:id="rId20"/>
    <p:sldId id="272" r:id="rId21"/>
    <p:sldId id="273" r:id="rId22"/>
    <p:sldId id="268" r:id="rId23"/>
    <p:sldId id="280" r:id="rId24"/>
    <p:sldId id="281" r:id="rId25"/>
    <p:sldId id="282" r:id="rId26"/>
    <p:sldId id="283" r:id="rId27"/>
    <p:sldId id="260" r:id="rId2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2288" autoAdjust="0"/>
  </p:normalViewPr>
  <p:slideViewPr>
    <p:cSldViewPr snapToGrid="0">
      <p:cViewPr varScale="1">
        <p:scale>
          <a:sx n="112" d="100"/>
          <a:sy n="112" d="100"/>
        </p:scale>
        <p:origin x="6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1234\Desktop\Data%20-%20Monetary%20(1).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Downloads\P_Data_Extract_From_World_Development_Indicator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Downloads\P_Data_Extract_From_World_Development_Indicator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hp\AppData\Local\Temp\MicrosoftEdgeDownloads\7a89b902-ecfd-48dc-8844-b388c5a7b917\P_Data_Extract_From_World_Development_Indicators%20(1).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z\Desktop\Data%20-%20Monetary.xlsx" TargetMode="External"/><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7"/>
          <c:order val="7"/>
          <c:tx>
            <c:strRef>
              <c:f>'GDP Growth'!$A$10</c:f>
              <c:strCache>
                <c:ptCount val="1"/>
                <c:pt idx="0">
                  <c:v>Russia</c:v>
                </c:pt>
              </c:strCache>
            </c:strRef>
          </c:tx>
          <c:spPr>
            <a:ln w="28575" cap="rnd">
              <a:solidFill>
                <a:schemeClr val="accent2">
                  <a:lumMod val="60000"/>
                </a:schemeClr>
              </a:solidFill>
              <a:round/>
            </a:ln>
            <a:effectLst/>
          </c:spPr>
          <c:marker>
            <c:symbol val="none"/>
          </c:marker>
          <c:cat>
            <c:numRef>
              <c:f>'GDP Growth'!$B$2:$AH$2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Growth'!$B$10:$AH$10</c:f>
              <c:numCache>
                <c:formatCode>General</c:formatCode>
                <c:ptCount val="33"/>
                <c:pt idx="0">
                  <c:v>-2.9999956424312586</c:v>
                </c:pt>
                <c:pt idx="1">
                  <c:v>-5.0469394512872441</c:v>
                </c:pt>
                <c:pt idx="2">
                  <c:v>-14.531073773773429</c:v>
                </c:pt>
                <c:pt idx="3">
                  <c:v>-8.6685403414926299</c:v>
                </c:pt>
                <c:pt idx="4">
                  <c:v>-12.569755979797819</c:v>
                </c:pt>
                <c:pt idx="5">
                  <c:v>-4.1435284056490502</c:v>
                </c:pt>
                <c:pt idx="6">
                  <c:v>-3.7550694390062489</c:v>
                </c:pt>
                <c:pt idx="7">
                  <c:v>1.3999158046101599</c:v>
                </c:pt>
                <c:pt idx="8">
                  <c:v>-5.2999616253122639</c:v>
                </c:pt>
                <c:pt idx="9">
                  <c:v>6.3999146897353114</c:v>
                </c:pt>
                <c:pt idx="10">
                  <c:v>10.000066815788045</c:v>
                </c:pt>
                <c:pt idx="11">
                  <c:v>5.1000512252750525</c:v>
                </c:pt>
                <c:pt idx="12">
                  <c:v>4.6999919087352424</c:v>
                </c:pt>
                <c:pt idx="13">
                  <c:v>7.2999523445386814</c:v>
                </c:pt>
                <c:pt idx="14">
                  <c:v>7.1999478699447508</c:v>
                </c:pt>
                <c:pt idx="15">
                  <c:v>6.3999654478538162</c:v>
                </c:pt>
                <c:pt idx="16">
                  <c:v>8.2000682550559958</c:v>
                </c:pt>
                <c:pt idx="17">
                  <c:v>8.499977768463566</c:v>
                </c:pt>
                <c:pt idx="18">
                  <c:v>5.1999692649884253</c:v>
                </c:pt>
                <c:pt idx="19">
                  <c:v>-7.7999939134311091</c:v>
                </c:pt>
                <c:pt idx="20">
                  <c:v>4.5000000000306528</c:v>
                </c:pt>
                <c:pt idx="21">
                  <c:v>4.3000291857941022</c:v>
                </c:pt>
                <c:pt idx="22">
                  <c:v>4.0240861572097941</c:v>
                </c:pt>
                <c:pt idx="23">
                  <c:v>1.7554221490936754</c:v>
                </c:pt>
                <c:pt idx="24">
                  <c:v>0.73626722141557366</c:v>
                </c:pt>
                <c:pt idx="25">
                  <c:v>-1.9727192263754176</c:v>
                </c:pt>
                <c:pt idx="26">
                  <c:v>0.19369007172953445</c:v>
                </c:pt>
                <c:pt idx="27">
                  <c:v>1.8257900635511248</c:v>
                </c:pt>
                <c:pt idx="28">
                  <c:v>2.8072454104941755</c:v>
                </c:pt>
                <c:pt idx="29">
                  <c:v>2.1980757406979734</c:v>
                </c:pt>
                <c:pt idx="30">
                  <c:v>-2.6832962164442051</c:v>
                </c:pt>
                <c:pt idx="31">
                  <c:v>4.819791659635257</c:v>
                </c:pt>
              </c:numCache>
            </c:numRef>
          </c:val>
          <c:smooth val="0"/>
          <c:extLst>
            <c:ext xmlns:c16="http://schemas.microsoft.com/office/drawing/2014/chart" uri="{C3380CC4-5D6E-409C-BE32-E72D297353CC}">
              <c16:uniqueId val="{00000000-E8A8-4AC1-ADE5-BBE4D8957D2F}"/>
            </c:ext>
          </c:extLst>
        </c:ser>
        <c:dLbls>
          <c:showLegendKey val="0"/>
          <c:showVal val="0"/>
          <c:showCatName val="0"/>
          <c:showSerName val="0"/>
          <c:showPercent val="0"/>
          <c:showBubbleSize val="0"/>
        </c:dLbls>
        <c:smooth val="0"/>
        <c:axId val="1447950559"/>
        <c:axId val="1447967199"/>
        <c:extLst>
          <c:ext xmlns:c15="http://schemas.microsoft.com/office/drawing/2012/chart" uri="{02D57815-91ED-43cb-92C2-25804820EDAC}">
            <c15:filteredLineSeries>
              <c15:ser>
                <c:idx val="0"/>
                <c:order val="0"/>
                <c:tx>
                  <c:strRef>
                    <c:extLst>
                      <c:ext uri="{02D57815-91ED-43cb-92C2-25804820EDAC}">
                        <c15:formulaRef>
                          <c15:sqref>'GDP Growth'!$A$3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Growth'!$B$3:$AH$3</c15:sqref>
                        </c15:formulaRef>
                      </c:ext>
                    </c:extLst>
                    <c:numCache>
                      <c:formatCode>General</c:formatCode>
                      <c:ptCount val="33"/>
                      <c:pt idx="1">
                        <c:v>-11.699998482027027</c:v>
                      </c:pt>
                      <c:pt idx="2">
                        <c:v>-41.800002745756203</c:v>
                      </c:pt>
                      <c:pt idx="3">
                        <c:v>-8.7999987932934971</c:v>
                      </c:pt>
                      <c:pt idx="4">
                        <c:v>5.4000027791765604</c:v>
                      </c:pt>
                      <c:pt idx="5">
                        <c:v>6.8999984197365904</c:v>
                      </c:pt>
                      <c:pt idx="6">
                        <c:v>5.8654007494356506</c:v>
                      </c:pt>
                      <c:pt idx="7">
                        <c:v>3.3210797004695252</c:v>
                      </c:pt>
                      <c:pt idx="8">
                        <c:v>7.299999987709981</c:v>
                      </c:pt>
                      <c:pt idx="9">
                        <c:v>3.3000000005816617</c:v>
                      </c:pt>
                      <c:pt idx="10">
                        <c:v>5.9000000031209225</c:v>
                      </c:pt>
                      <c:pt idx="11">
                        <c:v>9.5999999992759655</c:v>
                      </c:pt>
                      <c:pt idx="12">
                        <c:v>13.199999997935578</c:v>
                      </c:pt>
                      <c:pt idx="13">
                        <c:v>14.000000001550148</c:v>
                      </c:pt>
                      <c:pt idx="14">
                        <c:v>10.499999998820186</c:v>
                      </c:pt>
                      <c:pt idx="15">
                        <c:v>13.899999999113263</c:v>
                      </c:pt>
                      <c:pt idx="16">
                        <c:v>13.199999999466144</c:v>
                      </c:pt>
                      <c:pt idx="17">
                        <c:v>13.700000001546698</c:v>
                      </c:pt>
                      <c:pt idx="18">
                        <c:v>6.9000000004295856</c:v>
                      </c:pt>
                      <c:pt idx="19">
                        <c:v>-14.100000000699779</c:v>
                      </c:pt>
                      <c:pt idx="20">
                        <c:v>2.2000000002150983</c:v>
                      </c:pt>
                      <c:pt idx="21">
                        <c:v>4.6999999986741159</c:v>
                      </c:pt>
                      <c:pt idx="22">
                        <c:v>7.200000000964863</c:v>
                      </c:pt>
                      <c:pt idx="23">
                        <c:v>3.3</c:v>
                      </c:pt>
                      <c:pt idx="24">
                        <c:v>3.6000000005899295</c:v>
                      </c:pt>
                      <c:pt idx="25">
                        <c:v>3.1999999989662484</c:v>
                      </c:pt>
                      <c:pt idx="26">
                        <c:v>0.19999999982599093</c:v>
                      </c:pt>
                      <c:pt idx="27">
                        <c:v>7.500000001641439</c:v>
                      </c:pt>
                      <c:pt idx="28">
                        <c:v>5.1999999996532438</c:v>
                      </c:pt>
                      <c:pt idx="29">
                        <c:v>7.5999999985391753</c:v>
                      </c:pt>
                      <c:pt idx="30">
                        <c:v>-7.3999999999094968</c:v>
                      </c:pt>
                      <c:pt idx="31">
                        <c:v>5.7000000001052626</c:v>
                      </c:pt>
                    </c:numCache>
                  </c:numRef>
                </c:val>
                <c:smooth val="0"/>
                <c:extLst>
                  <c:ext xmlns:c16="http://schemas.microsoft.com/office/drawing/2014/chart" uri="{C3380CC4-5D6E-409C-BE32-E72D297353CC}">
                    <c16:uniqueId val="{00000001-E8A8-4AC1-ADE5-BBE4D8957D2F}"/>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Growth'!$A$4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Growth'!$B$4:$AH$4</c15:sqref>
                        </c15:formulaRef>
                      </c:ext>
                    </c:extLst>
                    <c:numCache>
                      <c:formatCode>General</c:formatCode>
                      <c:ptCount val="33"/>
                      <c:pt idx="1">
                        <c:v>-0.70000017569957151</c:v>
                      </c:pt>
                      <c:pt idx="2">
                        <c:v>-22.60000032644443</c:v>
                      </c:pt>
                      <c:pt idx="3">
                        <c:v>-23.099998718838734</c:v>
                      </c:pt>
                      <c:pt idx="4">
                        <c:v>-19.700001239923836</c:v>
                      </c:pt>
                      <c:pt idx="5">
                        <c:v>-11.799999107681813</c:v>
                      </c:pt>
                      <c:pt idx="6">
                        <c:v>1.299999404638271</c:v>
                      </c:pt>
                      <c:pt idx="7">
                        <c:v>5.8000001479578316</c:v>
                      </c:pt>
                      <c:pt idx="8">
                        <c:v>9.9999996115369072</c:v>
                      </c:pt>
                      <c:pt idx="9">
                        <c:v>7.4000012995856395</c:v>
                      </c:pt>
                      <c:pt idx="10">
                        <c:v>11.099999143434601</c:v>
                      </c:pt>
                      <c:pt idx="11">
                        <c:v>9.8999998653364258</c:v>
                      </c:pt>
                      <c:pt idx="12">
                        <c:v>9.438916269065615</c:v>
                      </c:pt>
                      <c:pt idx="13">
                        <c:v>10.208299400477642</c:v>
                      </c:pt>
                      <c:pt idx="14">
                        <c:v>9.2538017972890714</c:v>
                      </c:pt>
                      <c:pt idx="15">
                        <c:v>27.961538108213134</c:v>
                      </c:pt>
                      <c:pt idx="16">
                        <c:v>34.5</c:v>
                      </c:pt>
                      <c:pt idx="17">
                        <c:v>24.99999985156829</c:v>
                      </c:pt>
                      <c:pt idx="18">
                        <c:v>10.758978060468365</c:v>
                      </c:pt>
                      <c:pt idx="19">
                        <c:v>9.2963637444709093</c:v>
                      </c:pt>
                      <c:pt idx="20">
                        <c:v>5.0489445134957407</c:v>
                      </c:pt>
                      <c:pt idx="21">
                        <c:v>0.10000013782457984</c:v>
                      </c:pt>
                      <c:pt idx="22">
                        <c:v>2.1652394748415986</c:v>
                      </c:pt>
                      <c:pt idx="23">
                        <c:v>5.8098008426820797</c:v>
                      </c:pt>
                      <c:pt idx="24">
                        <c:v>2.7505068153551804</c:v>
                      </c:pt>
                      <c:pt idx="25">
                        <c:v>1.0939759162746867</c:v>
                      </c:pt>
                      <c:pt idx="26">
                        <c:v>-3.0999998803726641</c:v>
                      </c:pt>
                      <c:pt idx="27">
                        <c:v>0.19999993895865487</c:v>
                      </c:pt>
                      <c:pt idx="28">
                        <c:v>1.4999999999999858</c:v>
                      </c:pt>
                      <c:pt idx="29">
                        <c:v>2.500000067437341</c:v>
                      </c:pt>
                      <c:pt idx="30">
                        <c:v>-4.3000001023073651</c:v>
                      </c:pt>
                      <c:pt idx="31">
                        <c:v>5.6000372728033767</c:v>
                      </c:pt>
                    </c:numCache>
                  </c:numRef>
                </c:val>
                <c:smooth val="0"/>
                <c:extLst xmlns:c15="http://schemas.microsoft.com/office/drawing/2012/chart">
                  <c:ext xmlns:c16="http://schemas.microsoft.com/office/drawing/2014/chart" uri="{C3380CC4-5D6E-409C-BE32-E72D297353CC}">
                    <c16:uniqueId val="{00000002-E8A8-4AC1-ADE5-BBE4D8957D2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Growth'!$A$5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Growth'!$B$5:$AH$5</c15:sqref>
                        </c15:formulaRef>
                      </c:ext>
                    </c:extLst>
                    <c:numCache>
                      <c:formatCode>General</c:formatCode>
                      <c:ptCount val="33"/>
                      <c:pt idx="1">
                        <c:v>-1.1999955704602741</c:v>
                      </c:pt>
                      <c:pt idx="2">
                        <c:v>-9.600001395977074</c:v>
                      </c:pt>
                      <c:pt idx="3">
                        <c:v>-7.6000018422108582</c:v>
                      </c:pt>
                      <c:pt idx="4">
                        <c:v>-11.700003897553586</c:v>
                      </c:pt>
                      <c:pt idx="5">
                        <c:v>-10.400000491499412</c:v>
                      </c:pt>
                      <c:pt idx="6">
                        <c:v>2.8000046505393357</c:v>
                      </c:pt>
                      <c:pt idx="7">
                        <c:v>11.400005405354847</c:v>
                      </c:pt>
                      <c:pt idx="8">
                        <c:v>8.3999914203199353</c:v>
                      </c:pt>
                      <c:pt idx="9">
                        <c:v>3.3999991632296229</c:v>
                      </c:pt>
                      <c:pt idx="10">
                        <c:v>5.8000034400745477</c:v>
                      </c:pt>
                      <c:pt idx="11">
                        <c:v>4.7253059938750823</c:v>
                      </c:pt>
                      <c:pt idx="12">
                        <c:v>5.0452674800218489</c:v>
                      </c:pt>
                      <c:pt idx="13">
                        <c:v>7.0431925587469237</c:v>
                      </c:pt>
                      <c:pt idx="14">
                        <c:v>11.449743105396081</c:v>
                      </c:pt>
                      <c:pt idx="15">
                        <c:v>9.4000015235768757</c:v>
                      </c:pt>
                      <c:pt idx="16">
                        <c:v>9.9999948124737159</c:v>
                      </c:pt>
                      <c:pt idx="17">
                        <c:v>8.6000065362481024</c:v>
                      </c:pt>
                      <c:pt idx="18">
                        <c:v>10.199999439543632</c:v>
                      </c:pt>
                      <c:pt idx="19">
                        <c:v>0.19999531001448645</c:v>
                      </c:pt>
                      <c:pt idx="20">
                        <c:v>7.7982668226973146</c:v>
                      </c:pt>
                      <c:pt idx="21">
                        <c:v>5.3787074498101504</c:v>
                      </c:pt>
                      <c:pt idx="22">
                        <c:v>1.6871355364284142</c:v>
                      </c:pt>
                      <c:pt idx="23">
                        <c:v>1.0034708408564512</c:v>
                      </c:pt>
                      <c:pt idx="24">
                        <c:v>1.7263848541700213</c:v>
                      </c:pt>
                      <c:pt idx="25">
                        <c:v>-3.8295705582837911</c:v>
                      </c:pt>
                      <c:pt idx="26">
                        <c:v>-2.5264464355236385</c:v>
                      </c:pt>
                      <c:pt idx="27">
                        <c:v>2.5321835002303459</c:v>
                      </c:pt>
                      <c:pt idx="28">
                        <c:v>3.1491975937496335</c:v>
                      </c:pt>
                      <c:pt idx="29">
                        <c:v>1.4000000000000057</c:v>
                      </c:pt>
                      <c:pt idx="30">
                        <c:v>-0.90000000024689086</c:v>
                      </c:pt>
                      <c:pt idx="31">
                        <c:v>2.5067423479982409</c:v>
                      </c:pt>
                    </c:numCache>
                  </c:numRef>
                </c:val>
                <c:smooth val="0"/>
                <c:extLst xmlns:c15="http://schemas.microsoft.com/office/drawing/2012/chart">
                  <c:ext xmlns:c16="http://schemas.microsoft.com/office/drawing/2014/chart" uri="{C3380CC4-5D6E-409C-BE32-E72D297353CC}">
                    <c16:uniqueId val="{00000003-E8A8-4AC1-ADE5-BBE4D8957D2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Growth'!$A$6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Growth'!$B$6:$AH$6</c15:sqref>
                        </c15:formulaRef>
                      </c:ext>
                    </c:extLst>
                    <c:numCache>
                      <c:formatCode>General</c:formatCode>
                      <c:ptCount val="33"/>
                      <c:pt idx="0">
                        <c:v>-14.788225900517631</c:v>
                      </c:pt>
                      <c:pt idx="1">
                        <c:v>-21.100000727839827</c:v>
                      </c:pt>
                      <c:pt idx="2">
                        <c:v>-44.899999456532782</c:v>
                      </c:pt>
                      <c:pt idx="3">
                        <c:v>-29.300001972657768</c:v>
                      </c:pt>
                      <c:pt idx="4">
                        <c:v>-10.399993971727653</c:v>
                      </c:pt>
                      <c:pt idx="5">
                        <c:v>2.5999967243372168</c:v>
                      </c:pt>
                      <c:pt idx="6">
                        <c:v>11.200002007543702</c:v>
                      </c:pt>
                      <c:pt idx="7">
                        <c:v>10.519041221783709</c:v>
                      </c:pt>
                      <c:pt idx="8">
                        <c:v>3.1049027177783302</c:v>
                      </c:pt>
                      <c:pt idx="9">
                        <c:v>2.8692570442772052</c:v>
                      </c:pt>
                      <c:pt idx="10">
                        <c:v>1.8383410661422062</c:v>
                      </c:pt>
                      <c:pt idx="11">
                        <c:v>4.8054532725550132</c:v>
                      </c:pt>
                      <c:pt idx="12">
                        <c:v>5.4738368011959295</c:v>
                      </c:pt>
                      <c:pt idx="13">
                        <c:v>11.058723193664605</c:v>
                      </c:pt>
                      <c:pt idx="14">
                        <c:v>5.794496345698505</c:v>
                      </c:pt>
                      <c:pt idx="15">
                        <c:v>9.58957406160836</c:v>
                      </c:pt>
                      <c:pt idx="16">
                        <c:v>9.4197706475973604</c:v>
                      </c:pt>
                      <c:pt idx="17">
                        <c:v>12.578953430897343</c:v>
                      </c:pt>
                      <c:pt idx="18">
                        <c:v>2.4185716590417172</c:v>
                      </c:pt>
                      <c:pt idx="19">
                        <c:v>-3.6505136306939363</c:v>
                      </c:pt>
                      <c:pt idx="20">
                        <c:v>6.2494877678718694</c:v>
                      </c:pt>
                      <c:pt idx="21">
                        <c:v>7.3999998671419007</c:v>
                      </c:pt>
                      <c:pt idx="22">
                        <c:v>6.3690083063385998</c:v>
                      </c:pt>
                      <c:pt idx="23">
                        <c:v>3.6213053519627607</c:v>
                      </c:pt>
                      <c:pt idx="24">
                        <c:v>4.4319248230907817</c:v>
                      </c:pt>
                      <c:pt idx="25">
                        <c:v>3.0222073801970311</c:v>
                      </c:pt>
                      <c:pt idx="26">
                        <c:v>2.9064387800206362</c:v>
                      </c:pt>
                      <c:pt idx="27">
                        <c:v>4.8426032249658562</c:v>
                      </c:pt>
                      <c:pt idx="28">
                        <c:v>4.8429198850662658</c:v>
                      </c:pt>
                      <c:pt idx="29">
                        <c:v>4.9823504751110619</c:v>
                      </c:pt>
                      <c:pt idx="30">
                        <c:v>-6.760439817055186</c:v>
                      </c:pt>
                      <c:pt idx="31">
                        <c:v>10.358942654845293</c:v>
                      </c:pt>
                    </c:numCache>
                  </c:numRef>
                </c:val>
                <c:smooth val="0"/>
                <c:extLst xmlns:c15="http://schemas.microsoft.com/office/drawing/2012/chart">
                  <c:ext xmlns:c16="http://schemas.microsoft.com/office/drawing/2014/chart" uri="{C3380CC4-5D6E-409C-BE32-E72D297353CC}">
                    <c16:uniqueId val="{00000004-E8A8-4AC1-ADE5-BBE4D8957D2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Growth'!$A$7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Growth'!$B$7:$AH$7</c15:sqref>
                        </c15:formulaRef>
                      </c:ext>
                    </c:extLst>
                    <c:numCache>
                      <c:formatCode>General</c:formatCode>
                      <c:ptCount val="33"/>
                      <c:pt idx="1">
                        <c:v>-11.00000000169257</c:v>
                      </c:pt>
                      <c:pt idx="2">
                        <c:v>-5.2999999989346804</c:v>
                      </c:pt>
                      <c:pt idx="3">
                        <c:v>-9.2000000020330788</c:v>
                      </c:pt>
                      <c:pt idx="4">
                        <c:v>-12.599999998316775</c:v>
                      </c:pt>
                      <c:pt idx="5">
                        <c:v>-8.2000000011824028</c:v>
                      </c:pt>
                      <c:pt idx="6">
                        <c:v>0.50000000207350581</c:v>
                      </c:pt>
                      <c:pt idx="7">
                        <c:v>1.6999999994951338</c:v>
                      </c:pt>
                      <c:pt idx="8">
                        <c:v>-1.8999999994247929</c:v>
                      </c:pt>
                      <c:pt idx="9">
                        <c:v>2.6999999978419851</c:v>
                      </c:pt>
                      <c:pt idx="10">
                        <c:v>9.8000000021415588</c:v>
                      </c:pt>
                      <c:pt idx="11">
                        <c:v>13.499999998435783</c:v>
                      </c:pt>
                      <c:pt idx="12">
                        <c:v>9.7999999996084171</c:v>
                      </c:pt>
                      <c:pt idx="13">
                        <c:v>9.3000000003375902</c:v>
                      </c:pt>
                      <c:pt idx="14">
                        <c:v>9.6000000013685423</c:v>
                      </c:pt>
                      <c:pt idx="15">
                        <c:v>9.6999999992268187</c:v>
                      </c:pt>
                      <c:pt idx="16">
                        <c:v>10.7</c:v>
                      </c:pt>
                      <c:pt idx="17">
                        <c:v>8.8999999999940513</c:v>
                      </c:pt>
                      <c:pt idx="18">
                        <c:v>3.3000000002109147</c:v>
                      </c:pt>
                      <c:pt idx="19">
                        <c:v>1.1999999994287265</c:v>
                      </c:pt>
                      <c:pt idx="20">
                        <c:v>7.3000000001620151</c:v>
                      </c:pt>
                      <c:pt idx="21">
                        <c:v>7.4000000006839315</c:v>
                      </c:pt>
                      <c:pt idx="22">
                        <c:v>4.7999999999927496</c:v>
                      </c:pt>
                      <c:pt idx="23">
                        <c:v>5.999999999255607</c:v>
                      </c:pt>
                      <c:pt idx="24">
                        <c:v>4.2000000006303821</c:v>
                      </c:pt>
                      <c:pt idx="25">
                        <c:v>1.1999999997680248</c:v>
                      </c:pt>
                      <c:pt idx="26">
                        <c:v>1.099999999901641</c:v>
                      </c:pt>
                      <c:pt idx="27">
                        <c:v>4.1000000003385395</c:v>
                      </c:pt>
                      <c:pt idx="28">
                        <c:v>4.0999999998712298</c:v>
                      </c:pt>
                      <c:pt idx="29">
                        <c:v>4.5000000000848104</c:v>
                      </c:pt>
                      <c:pt idx="30">
                        <c:v>-2.5000000002874572</c:v>
                      </c:pt>
                      <c:pt idx="31">
                        <c:v>4.0000000000832472</c:v>
                      </c:pt>
                    </c:numCache>
                  </c:numRef>
                </c:val>
                <c:smooth val="0"/>
                <c:extLst xmlns:c15="http://schemas.microsoft.com/office/drawing/2012/chart">
                  <c:ext xmlns:c16="http://schemas.microsoft.com/office/drawing/2014/chart" uri="{C3380CC4-5D6E-409C-BE32-E72D297353CC}">
                    <c16:uniqueId val="{00000005-E8A8-4AC1-ADE5-BBE4D8957D2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Growth'!$A$8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Growth'!$B$8:$AH$8</c15:sqref>
                        </c15:formulaRef>
                      </c:ext>
                    </c:extLst>
                    <c:numCache>
                      <c:formatCode>General</c:formatCode>
                      <c:ptCount val="33"/>
                      <c:pt idx="0">
                        <c:v>5.7027966331172593</c:v>
                      </c:pt>
                      <c:pt idx="1">
                        <c:v>-7.9439252272878491</c:v>
                      </c:pt>
                      <c:pt idx="2">
                        <c:v>-13.837837818252453</c:v>
                      </c:pt>
                      <c:pt idx="3">
                        <c:v>-15.459328221823569</c:v>
                      </c:pt>
                      <c:pt idx="4">
                        <c:v>-20.085158836150882</c:v>
                      </c:pt>
                      <c:pt idx="5">
                        <c:v>-5.4238219104016423</c:v>
                      </c:pt>
                      <c:pt idx="6">
                        <c:v>7.0845024080290244</c:v>
                      </c:pt>
                      <c:pt idx="7">
                        <c:v>9.9152538938728725</c:v>
                      </c:pt>
                      <c:pt idx="8">
                        <c:v>2.1218352638201736</c:v>
                      </c:pt>
                      <c:pt idx="9">
                        <c:v>3.6557893904150234</c:v>
                      </c:pt>
                      <c:pt idx="10">
                        <c:v>5.4433366331404471</c:v>
                      </c:pt>
                      <c:pt idx="11">
                        <c:v>5.3216214220863378</c:v>
                      </c:pt>
                      <c:pt idx="12">
                        <c:v>-1.7324601951017371E-2</c:v>
                      </c:pt>
                      <c:pt idx="13">
                        <c:v>7.0302932008787309</c:v>
                      </c:pt>
                      <c:pt idx="14">
                        <c:v>7.0268124154416682</c:v>
                      </c:pt>
                      <c:pt idx="15">
                        <c:v>-0.17551541253479286</c:v>
                      </c:pt>
                      <c:pt idx="16">
                        <c:v>3.1028987453346417</c:v>
                      </c:pt>
                      <c:pt idx="17">
                        <c:v>8.5428747644519092</c:v>
                      </c:pt>
                      <c:pt idx="18">
                        <c:v>8.4016160598996805</c:v>
                      </c:pt>
                      <c:pt idx="19">
                        <c:v>2.8862945753758993</c:v>
                      </c:pt>
                      <c:pt idx="20">
                        <c:v>-0.47156660113014937</c:v>
                      </c:pt>
                      <c:pt idx="21">
                        <c:v>5.9562743086264618</c:v>
                      </c:pt>
                      <c:pt idx="22">
                        <c:v>-8.8150201010634532E-2</c:v>
                      </c:pt>
                      <c:pt idx="23">
                        <c:v>10.915469454314433</c:v>
                      </c:pt>
                      <c:pt idx="24">
                        <c:v>4.0240386257686112</c:v>
                      </c:pt>
                      <c:pt idx="25">
                        <c:v>3.875825448214016</c:v>
                      </c:pt>
                      <c:pt idx="26">
                        <c:v>4.3358559171596767</c:v>
                      </c:pt>
                      <c:pt idx="27">
                        <c:v>4.7399372253946552</c:v>
                      </c:pt>
                      <c:pt idx="28">
                        <c:v>3.7579101248048374</c:v>
                      </c:pt>
                      <c:pt idx="29">
                        <c:v>4.6006256664676215</c:v>
                      </c:pt>
                      <c:pt idx="30">
                        <c:v>-8.3983642956172275</c:v>
                      </c:pt>
                      <c:pt idx="31">
                        <c:v>3.6106126954700528</c:v>
                      </c:pt>
                    </c:numCache>
                  </c:numRef>
                </c:val>
                <c:smooth val="0"/>
                <c:extLst xmlns:c15="http://schemas.microsoft.com/office/drawing/2012/chart">
                  <c:ext xmlns:c16="http://schemas.microsoft.com/office/drawing/2014/chart" uri="{C3380CC4-5D6E-409C-BE32-E72D297353CC}">
                    <c16:uniqueId val="{00000006-E8A8-4AC1-ADE5-BBE4D8957D2F}"/>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Growth'!$A$9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Growth'!$B$9:$AH$9</c15:sqref>
                        </c15:formulaRef>
                      </c:ext>
                    </c:extLst>
                    <c:numCache>
                      <c:formatCode>General</c:formatCode>
                      <c:ptCount val="33"/>
                      <c:pt idx="6">
                        <c:v>-5.8770602051686893</c:v>
                      </c:pt>
                      <c:pt idx="7">
                        <c:v>1.6470645031067619</c:v>
                      </c:pt>
                      <c:pt idx="8">
                        <c:v>-6.5421920230928805</c:v>
                      </c:pt>
                      <c:pt idx="9">
                        <c:v>-3.3682545291894286</c:v>
                      </c:pt>
                      <c:pt idx="10">
                        <c:v>2.1077160475442724</c:v>
                      </c:pt>
                      <c:pt idx="11">
                        <c:v>6.1000004128626273</c:v>
                      </c:pt>
                      <c:pt idx="12">
                        <c:v>7.7999996414997099</c:v>
                      </c:pt>
                      <c:pt idx="13">
                        <c:v>6.6000000377681971</c:v>
                      </c:pt>
                      <c:pt idx="14">
                        <c:v>7.3999996899107146</c:v>
                      </c:pt>
                      <c:pt idx="15">
                        <c:v>7.5000001386691366</c:v>
                      </c:pt>
                      <c:pt idx="16">
                        <c:v>4.799999850094764</c:v>
                      </c:pt>
                      <c:pt idx="17">
                        <c:v>3.0000002396945575</c:v>
                      </c:pt>
                      <c:pt idx="18">
                        <c:v>7.8000001446595348</c:v>
                      </c:pt>
                      <c:pt idx="19">
                        <c:v>-6.000000289389078</c:v>
                      </c:pt>
                      <c:pt idx="20">
                        <c:v>7.1000000837927502</c:v>
                      </c:pt>
                      <c:pt idx="21">
                        <c:v>5.8181662188940635</c:v>
                      </c:pt>
                      <c:pt idx="22">
                        <c:v>-0.58973396301644243</c:v>
                      </c:pt>
                      <c:pt idx="23">
                        <c:v>9.0438655701199337</c:v>
                      </c:pt>
                      <c:pt idx="24">
                        <c:v>4.9996259230775451</c:v>
                      </c:pt>
                      <c:pt idx="25">
                        <c:v>-0.33823555865555477</c:v>
                      </c:pt>
                      <c:pt idx="26">
                        <c:v>4.4088867087336325</c:v>
                      </c:pt>
                      <c:pt idx="27">
                        <c:v>4.6907936764986999</c:v>
                      </c:pt>
                      <c:pt idx="28">
                        <c:v>4.3014777570272713</c:v>
                      </c:pt>
                      <c:pt idx="29">
                        <c:v>3.6834038982591863</c:v>
                      </c:pt>
                      <c:pt idx="30">
                        <c:v>-7.3801821537048653</c:v>
                      </c:pt>
                      <c:pt idx="31">
                        <c:v>13.944589600636533</c:v>
                      </c:pt>
                    </c:numCache>
                  </c:numRef>
                </c:val>
                <c:smooth val="0"/>
                <c:extLst xmlns:c15="http://schemas.microsoft.com/office/drawing/2012/chart">
                  <c:ext xmlns:c16="http://schemas.microsoft.com/office/drawing/2014/chart" uri="{C3380CC4-5D6E-409C-BE32-E72D297353CC}">
                    <c16:uniqueId val="{00000007-E8A8-4AC1-ADE5-BBE4D8957D2F}"/>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Growth'!$A$11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Growth'!$B$11:$AH$11</c15:sqref>
                        </c15:formulaRef>
                      </c:ext>
                    </c:extLst>
                    <c:numCache>
                      <c:formatCode>General</c:formatCode>
                      <c:ptCount val="33"/>
                      <c:pt idx="0">
                        <c:v>-0.59999963133662959</c:v>
                      </c:pt>
                      <c:pt idx="1">
                        <c:v>-7.0999990962252468</c:v>
                      </c:pt>
                      <c:pt idx="2">
                        <c:v>-29.000001055447086</c:v>
                      </c:pt>
                      <c:pt idx="3">
                        <c:v>-16.399999844882245</c:v>
                      </c:pt>
                      <c:pt idx="4">
                        <c:v>-21.299998013094864</c:v>
                      </c:pt>
                      <c:pt idx="5">
                        <c:v>-12.416322231898974</c:v>
                      </c:pt>
                      <c:pt idx="6">
                        <c:v>-16.69999843533887</c:v>
                      </c:pt>
                      <c:pt idx="7">
                        <c:v>1.6806741358806647</c:v>
                      </c:pt>
                      <c:pt idx="8">
                        <c:v>5.3128676594004247</c:v>
                      </c:pt>
                      <c:pt idx="9">
                        <c:v>3.6995507166585071</c:v>
                      </c:pt>
                      <c:pt idx="10">
                        <c:v>8.3243244947385904</c:v>
                      </c:pt>
                      <c:pt idx="11">
                        <c:v>9.5808361784295073</c:v>
                      </c:pt>
                      <c:pt idx="12">
                        <c:v>10.800003759166543</c:v>
                      </c:pt>
                      <c:pt idx="13">
                        <c:v>10.999999078057201</c:v>
                      </c:pt>
                      <c:pt idx="14">
                        <c:v>10.299998941011651</c:v>
                      </c:pt>
                      <c:pt idx="15">
                        <c:v>6.6999985165540892</c:v>
                      </c:pt>
                      <c:pt idx="16">
                        <c:v>7.000003211089961</c:v>
                      </c:pt>
                      <c:pt idx="17">
                        <c:v>7.8000001187216128</c:v>
                      </c:pt>
                      <c:pt idx="18">
                        <c:v>7.8999982715493928</c:v>
                      </c:pt>
                      <c:pt idx="19">
                        <c:v>3.9000011482649626</c:v>
                      </c:pt>
                      <c:pt idx="20">
                        <c:v>6.4999990858523518</c:v>
                      </c:pt>
                      <c:pt idx="21">
                        <c:v>7.4000005995671074</c:v>
                      </c:pt>
                      <c:pt idx="22">
                        <c:v>7.4999994632152465</c:v>
                      </c:pt>
                      <c:pt idx="23">
                        <c:v>7.3999997470037897</c:v>
                      </c:pt>
                      <c:pt idx="24">
                        <c:v>6.7000006901625255</c:v>
                      </c:pt>
                      <c:pt idx="25">
                        <c:v>6.0193033177118593</c:v>
                      </c:pt>
                      <c:pt idx="26">
                        <c:v>6.8992602064115403</c:v>
                      </c:pt>
                      <c:pt idx="27">
                        <c:v>7.0998940569358524</c:v>
                      </c:pt>
                      <c:pt idx="28">
                        <c:v>7.5992788423185402</c:v>
                      </c:pt>
                      <c:pt idx="29">
                        <c:v>7.4006524317912152</c:v>
                      </c:pt>
                      <c:pt idx="30">
                        <c:v>4.4000497024754566</c:v>
                      </c:pt>
                      <c:pt idx="31">
                        <c:v>9.2001904308498013</c:v>
                      </c:pt>
                    </c:numCache>
                  </c:numRef>
                </c:val>
                <c:smooth val="0"/>
                <c:extLst xmlns:c15="http://schemas.microsoft.com/office/drawing/2012/chart">
                  <c:ext xmlns:c16="http://schemas.microsoft.com/office/drawing/2014/chart" uri="{C3380CC4-5D6E-409C-BE32-E72D297353CC}">
                    <c16:uniqueId val="{00000008-E8A8-4AC1-ADE5-BBE4D8957D2F}"/>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Growth'!$A$12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Growth'!$B$12:$AH$12</c15:sqref>
                        </c15:formulaRef>
                      </c:ext>
                    </c:extLst>
                    <c:numCache>
                      <c:formatCode>General</c:formatCode>
                      <c:ptCount val="33"/>
                      <c:pt idx="0">
                        <c:v>35.384558108446299</c:v>
                      </c:pt>
                      <c:pt idx="1">
                        <c:v>-4.6052632135837399</c:v>
                      </c:pt>
                      <c:pt idx="2">
                        <c:v>-14.965986595768044</c:v>
                      </c:pt>
                      <c:pt idx="3">
                        <c:v>1.5000001739180675</c:v>
                      </c:pt>
                      <c:pt idx="4">
                        <c:v>-17.299860472134057</c:v>
                      </c:pt>
                      <c:pt idx="5">
                        <c:v>-7.2000409344549041</c:v>
                      </c:pt>
                      <c:pt idx="6">
                        <c:v>6.6999921606475397</c:v>
                      </c:pt>
                      <c:pt idx="7">
                        <c:v>-11.400000227661252</c:v>
                      </c:pt>
                      <c:pt idx="8">
                        <c:v>7.1000003438649344</c:v>
                      </c:pt>
                      <c:pt idx="9">
                        <c:v>16.499999497227066</c:v>
                      </c:pt>
                      <c:pt idx="10">
                        <c:v>5.4690641325285441</c:v>
                      </c:pt>
                      <c:pt idx="11">
                        <c:v>4.3438457143272728</c:v>
                      </c:pt>
                      <c:pt idx="12">
                        <c:v>0.25717992500628384</c:v>
                      </c:pt>
                      <c:pt idx="13">
                        <c:v>3.268828559553441</c:v>
                      </c:pt>
                      <c:pt idx="14">
                        <c:v>5.0004074376674765</c:v>
                      </c:pt>
                      <c:pt idx="15">
                        <c:v>13.034034870021998</c:v>
                      </c:pt>
                      <c:pt idx="16">
                        <c:v>10.973308325401703</c:v>
                      </c:pt>
                      <c:pt idx="17">
                        <c:v>11.059299470450014</c:v>
                      </c:pt>
                      <c:pt idx="18">
                        <c:v>14.7</c:v>
                      </c:pt>
                      <c:pt idx="19">
                        <c:v>6.100000114856428</c:v>
                      </c:pt>
                      <c:pt idx="20">
                        <c:v>9.1999999880548273</c:v>
                      </c:pt>
                      <c:pt idx="21">
                        <c:v>14.699999927872341</c:v>
                      </c:pt>
                      <c:pt idx="22">
                        <c:v>11.099999961554488</c:v>
                      </c:pt>
                      <c:pt idx="23">
                        <c:v>10.200000101398984</c:v>
                      </c:pt>
                      <c:pt idx="24">
                        <c:v>10.299999970545912</c:v>
                      </c:pt>
                      <c:pt idx="25">
                        <c:v>6.4999999095166601</c:v>
                      </c:pt>
                      <c:pt idx="26">
                        <c:v>6.1999999664300987</c:v>
                      </c:pt>
                      <c:pt idx="27">
                        <c:v>6.5000000468297543</c:v>
                      </c:pt>
                      <c:pt idx="28">
                        <c:v>6.199999941371189</c:v>
                      </c:pt>
                      <c:pt idx="29">
                        <c:v>6.3</c:v>
                      </c:pt>
                    </c:numCache>
                  </c:numRef>
                </c:val>
                <c:smooth val="0"/>
                <c:extLst xmlns:c15="http://schemas.microsoft.com/office/drawing/2012/chart">
                  <c:ext xmlns:c16="http://schemas.microsoft.com/office/drawing/2014/chart" uri="{C3380CC4-5D6E-409C-BE32-E72D297353CC}">
                    <c16:uniqueId val="{00000009-E8A8-4AC1-ADE5-BBE4D8957D2F}"/>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Growth'!$A$13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Growth'!$B$13:$AH$13</c15:sqref>
                        </c15:formulaRef>
                      </c:ext>
                    </c:extLst>
                    <c:numCache>
                      <c:formatCode>General</c:formatCode>
                      <c:ptCount val="33"/>
                      <c:pt idx="0">
                        <c:v>-6.3452351283116286</c:v>
                      </c:pt>
                      <c:pt idx="1">
                        <c:v>-8.699999999721598</c:v>
                      </c:pt>
                      <c:pt idx="2">
                        <c:v>-9.9000000020416792</c:v>
                      </c:pt>
                      <c:pt idx="3">
                        <c:v>-14.199999999364337</c:v>
                      </c:pt>
                      <c:pt idx="4">
                        <c:v>-22.899999999228271</c:v>
                      </c:pt>
                      <c:pt idx="5">
                        <c:v>-12.20000000073847</c:v>
                      </c:pt>
                      <c:pt idx="6">
                        <c:v>-10</c:v>
                      </c:pt>
                      <c:pt idx="7">
                        <c:v>-2.9999999984236467</c:v>
                      </c:pt>
                      <c:pt idx="8">
                        <c:v>-1.9000000021416383</c:v>
                      </c:pt>
                      <c:pt idx="9">
                        <c:v>-0.20000000010649899</c:v>
                      </c:pt>
                      <c:pt idx="10">
                        <c:v>5.9000000002489941</c:v>
                      </c:pt>
                      <c:pt idx="11">
                        <c:v>8.8000000036722241</c:v>
                      </c:pt>
                      <c:pt idx="12">
                        <c:v>5.339647207190751</c:v>
                      </c:pt>
                      <c:pt idx="13">
                        <c:v>9.5166098643636445</c:v>
                      </c:pt>
                      <c:pt idx="14">
                        <c:v>11.795352528113611</c:v>
                      </c:pt>
                      <c:pt idx="15">
                        <c:v>3.0712303924520938</c:v>
                      </c:pt>
                      <c:pt idx="16">
                        <c:v>7.5714207632296677</c:v>
                      </c:pt>
                      <c:pt idx="17">
                        <c:v>8.2158444516571478</c:v>
                      </c:pt>
                      <c:pt idx="18">
                        <c:v>2.2434915962828796</c:v>
                      </c:pt>
                      <c:pt idx="19">
                        <c:v>-15.136467910150159</c:v>
                      </c:pt>
                      <c:pt idx="20">
                        <c:v>4.0920043666808681</c:v>
                      </c:pt>
                      <c:pt idx="21">
                        <c:v>5.4452808104847605</c:v>
                      </c:pt>
                      <c:pt idx="22">
                        <c:v>0.15231496720065252</c:v>
                      </c:pt>
                      <c:pt idx="23">
                        <c:v>4.5439094492707E-2</c:v>
                      </c:pt>
                      <c:pt idx="24">
                        <c:v>-10.078894984095271</c:v>
                      </c:pt>
                      <c:pt idx="25">
                        <c:v>-9.772987212867605</c:v>
                      </c:pt>
                      <c:pt idx="26">
                        <c:v>2.4409819449206651</c:v>
                      </c:pt>
                      <c:pt idx="27">
                        <c:v>2.35997228099491</c:v>
                      </c:pt>
                      <c:pt idx="28">
                        <c:v>3.4883623402265869</c:v>
                      </c:pt>
                      <c:pt idx="29">
                        <c:v>3.199503863541338</c:v>
                      </c:pt>
                      <c:pt idx="30">
                        <c:v>-3.7528040999494863</c:v>
                      </c:pt>
                      <c:pt idx="31">
                        <c:v>3.4000000000000057</c:v>
                      </c:pt>
                    </c:numCache>
                  </c:numRef>
                </c:val>
                <c:smooth val="0"/>
                <c:extLst xmlns:c15="http://schemas.microsoft.com/office/drawing/2012/chart">
                  <c:ext xmlns:c16="http://schemas.microsoft.com/office/drawing/2014/chart" uri="{C3380CC4-5D6E-409C-BE32-E72D297353CC}">
                    <c16:uniqueId val="{0000000A-E8A8-4AC1-ADE5-BBE4D8957D2F}"/>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Growth'!$A$14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Growth'!$B$14:$AH$14</c15:sqref>
                        </c15:formulaRef>
                      </c:ext>
                    </c:extLst>
                    <c:numCache>
                      <c:formatCode>General</c:formatCode>
                      <c:ptCount val="33"/>
                      <c:pt idx="0">
                        <c:v>1.6000000058370176</c:v>
                      </c:pt>
                      <c:pt idx="1">
                        <c:v>-0.49200000444254499</c:v>
                      </c:pt>
                      <c:pt idx="2">
                        <c:v>-11.199999997476269</c:v>
                      </c:pt>
                      <c:pt idx="3">
                        <c:v>-2.3000000054644687</c:v>
                      </c:pt>
                      <c:pt idx="4">
                        <c:v>-5.1999999922613682</c:v>
                      </c:pt>
                      <c:pt idx="5">
                        <c:v>-0.90000000604574382</c:v>
                      </c:pt>
                      <c:pt idx="6">
                        <c:v>1.7000000036593121</c:v>
                      </c:pt>
                      <c:pt idx="7">
                        <c:v>5.1999999971312718</c:v>
                      </c:pt>
                      <c:pt idx="8">
                        <c:v>4.3000000001967891</c:v>
                      </c:pt>
                      <c:pt idx="9">
                        <c:v>4.3000000028554837</c:v>
                      </c:pt>
                      <c:pt idx="10">
                        <c:v>3.8349999993379811</c:v>
                      </c:pt>
                      <c:pt idx="11">
                        <c:v>4.1638382499786957</c:v>
                      </c:pt>
                      <c:pt idx="12">
                        <c:v>3.9734881923478866</c:v>
                      </c:pt>
                      <c:pt idx="13">
                        <c:v>4.2326273815340727</c:v>
                      </c:pt>
                      <c:pt idx="14">
                        <c:v>7.449000605146324</c:v>
                      </c:pt>
                      <c:pt idx="15">
                        <c:v>6.95000719671512</c:v>
                      </c:pt>
                      <c:pt idx="16">
                        <c:v>7.4514184757836119</c:v>
                      </c:pt>
                      <c:pt idx="17">
                        <c:v>9.4730053048847083</c:v>
                      </c:pt>
                      <c:pt idx="18">
                        <c:v>9.0291610172199626</c:v>
                      </c:pt>
                      <c:pt idx="19">
                        <c:v>8.0509333282826105</c:v>
                      </c:pt>
                      <c:pt idx="20">
                        <c:v>7.5971679608549465</c:v>
                      </c:pt>
                      <c:pt idx="21">
                        <c:v>7.5251398942297669</c:v>
                      </c:pt>
                      <c:pt idx="22">
                        <c:v>7.1024448870695522</c:v>
                      </c:pt>
                      <c:pt idx="23">
                        <c:v>7.2965503696402294</c:v>
                      </c:pt>
                      <c:pt idx="24">
                        <c:v>6.8738384408295872</c:v>
                      </c:pt>
                      <c:pt idx="25">
                        <c:v>7.21877350826054</c:v>
                      </c:pt>
                      <c:pt idx="26">
                        <c:v>5.9321507999214447</c:v>
                      </c:pt>
                      <c:pt idx="27">
                        <c:v>4.3952746334570776</c:v>
                      </c:pt>
                      <c:pt idx="28">
                        <c:v>5.3549968882173431</c:v>
                      </c:pt>
                      <c:pt idx="29">
                        <c:v>5.7096322218392004</c:v>
                      </c:pt>
                      <c:pt idx="30">
                        <c:v>1.8862452587893586</c:v>
                      </c:pt>
                      <c:pt idx="31">
                        <c:v>7.4201102415873521</c:v>
                      </c:pt>
                    </c:numCache>
                  </c:numRef>
                </c:val>
                <c:smooth val="0"/>
                <c:extLst xmlns:c15="http://schemas.microsoft.com/office/drawing/2012/chart">
                  <c:ext xmlns:c16="http://schemas.microsoft.com/office/drawing/2014/chart" uri="{C3380CC4-5D6E-409C-BE32-E72D297353CC}">
                    <c16:uniqueId val="{0000000B-E8A8-4AC1-ADE5-BBE4D8957D2F}"/>
                  </c:ext>
                </c:extLst>
              </c15:ser>
            </c15:filteredLineSeries>
          </c:ext>
        </c:extLst>
      </c:lineChart>
      <c:catAx>
        <c:axId val="14479505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67199"/>
        <c:crosses val="autoZero"/>
        <c:auto val="1"/>
        <c:lblAlgn val="ctr"/>
        <c:lblOffset val="100"/>
        <c:noMultiLvlLbl val="0"/>
      </c:catAx>
      <c:valAx>
        <c:axId val="1447967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 change</a:t>
                </a:r>
              </a:p>
            </c:rich>
          </c:tx>
          <c:layout>
            <c:manualLayout>
              <c:xMode val="edge"/>
              <c:yMode val="edge"/>
              <c:x val="4.6423703765594238E-2"/>
              <c:y val="0.3440792286839777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50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0"/>
          <c:order val="10"/>
          <c:tx>
            <c:strRef>
              <c:f>Inflation!$A$13</c:f>
              <c:strCache>
                <c:ptCount val="1"/>
                <c:pt idx="0">
                  <c:v>Ukriane</c:v>
                </c:pt>
              </c:strCache>
            </c:strRef>
          </c:tx>
          <c:spPr>
            <a:ln w="28575" cap="rnd">
              <a:solidFill>
                <a:schemeClr val="accent5">
                  <a:lumMod val="60000"/>
                </a:schemeClr>
              </a:solidFill>
              <a:round/>
            </a:ln>
            <a:effectLst/>
          </c:spPr>
          <c:marker>
            <c:symbol val="none"/>
          </c:marker>
          <c:cat>
            <c:numRef>
              <c:f>Inflation!$B$2:$AH$2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Inflation!$B$13:$AH$13</c:f>
              <c:numCache>
                <c:formatCode>General</c:formatCode>
                <c:ptCount val="33"/>
                <c:pt idx="3">
                  <c:v>4734.9143474458497</c:v>
                </c:pt>
                <c:pt idx="4">
                  <c:v>891.18774813370499</c:v>
                </c:pt>
                <c:pt idx="5">
                  <c:v>376.74617476820902</c:v>
                </c:pt>
                <c:pt idx="6">
                  <c:v>80.325501455174305</c:v>
                </c:pt>
                <c:pt idx="7">
                  <c:v>15.9405994149429</c:v>
                </c:pt>
                <c:pt idx="8">
                  <c:v>10.577161148251401</c:v>
                </c:pt>
                <c:pt idx="9">
                  <c:v>22.683671806134502</c:v>
                </c:pt>
                <c:pt idx="10">
                  <c:v>28.2030972388552</c:v>
                </c:pt>
                <c:pt idx="11">
                  <c:v>11.958808539046</c:v>
                </c:pt>
                <c:pt idx="12">
                  <c:v>0.757420846392867</c:v>
                </c:pt>
                <c:pt idx="13">
                  <c:v>5.1796778190831203</c:v>
                </c:pt>
                <c:pt idx="14">
                  <c:v>9.0480678605088993</c:v>
                </c:pt>
                <c:pt idx="15">
                  <c:v>13.569576490924799</c:v>
                </c:pt>
                <c:pt idx="16">
                  <c:v>9.0525249113325508</c:v>
                </c:pt>
                <c:pt idx="17">
                  <c:v>12.8387796190181</c:v>
                </c:pt>
                <c:pt idx="18">
                  <c:v>25.226461707384001</c:v>
                </c:pt>
                <c:pt idx="19">
                  <c:v>15.8811924594476</c:v>
                </c:pt>
                <c:pt idx="20">
                  <c:v>9.3729310507897594</c:v>
                </c:pt>
                <c:pt idx="21">
                  <c:v>7.9557246627464604</c:v>
                </c:pt>
                <c:pt idx="22">
                  <c:v>0.568727971803899</c:v>
                </c:pt>
                <c:pt idx="23">
                  <c:v>-0.23894862604540801</c:v>
                </c:pt>
                <c:pt idx="24">
                  <c:v>12.0718562874252</c:v>
                </c:pt>
                <c:pt idx="25">
                  <c:v>48.699864643442297</c:v>
                </c:pt>
                <c:pt idx="26">
                  <c:v>13.9127101997796</c:v>
                </c:pt>
                <c:pt idx="27">
                  <c:v>14.438322748874899</c:v>
                </c:pt>
                <c:pt idx="28">
                  <c:v>10.9518559353179</c:v>
                </c:pt>
                <c:pt idx="29">
                  <c:v>7.8867174561112998</c:v>
                </c:pt>
                <c:pt idx="30">
                  <c:v>2.7324920941942001</c:v>
                </c:pt>
              </c:numCache>
            </c:numRef>
          </c:val>
          <c:smooth val="0"/>
          <c:extLst>
            <c:ext xmlns:c16="http://schemas.microsoft.com/office/drawing/2014/chart" uri="{C3380CC4-5D6E-409C-BE32-E72D297353CC}">
              <c16:uniqueId val="{00000000-E59E-4A9F-A1EF-F7B2183ADBBF}"/>
            </c:ext>
          </c:extLst>
        </c:ser>
        <c:dLbls>
          <c:showLegendKey val="0"/>
          <c:showVal val="0"/>
          <c:showCatName val="0"/>
          <c:showSerName val="0"/>
          <c:showPercent val="0"/>
          <c:showBubbleSize val="0"/>
        </c:dLbls>
        <c:smooth val="0"/>
        <c:axId val="1518826367"/>
        <c:axId val="1518817631"/>
        <c:extLst>
          <c:ext xmlns:c15="http://schemas.microsoft.com/office/drawing/2012/chart" uri="{02D57815-91ED-43cb-92C2-25804820EDAC}">
            <c15:filteredLineSeries>
              <c15:ser>
                <c:idx val="0"/>
                <c:order val="0"/>
                <c:tx>
                  <c:strRef>
                    <c:extLst>
                      <c:ext uri="{02D57815-91ED-43cb-92C2-25804820EDAC}">
                        <c15:formulaRef>
                          <c15:sqref>Inflation!$A$3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Inflation!$B$3:$AH$3</c15:sqref>
                        </c15:formulaRef>
                      </c:ext>
                    </c:extLst>
                    <c:numCache>
                      <c:formatCode>General</c:formatCode>
                      <c:ptCount val="33"/>
                      <c:pt idx="4">
                        <c:v>3373.7594433629301</c:v>
                      </c:pt>
                      <c:pt idx="5">
                        <c:v>175.95132553458299</c:v>
                      </c:pt>
                      <c:pt idx="6">
                        <c:v>18.681185640035999</c:v>
                      </c:pt>
                      <c:pt idx="7">
                        <c:v>13.960764121791</c:v>
                      </c:pt>
                      <c:pt idx="8">
                        <c:v>8.6724863238516008</c:v>
                      </c:pt>
                      <c:pt idx="9">
                        <c:v>0.64824576047039695</c:v>
                      </c:pt>
                      <c:pt idx="10">
                        <c:v>-0.79088376893476597</c:v>
                      </c:pt>
                      <c:pt idx="11">
                        <c:v>3.1459046468501901</c:v>
                      </c:pt>
                      <c:pt idx="12">
                        <c:v>1.0600492934166701</c:v>
                      </c:pt>
                      <c:pt idx="13">
                        <c:v>4.7215533660534197</c:v>
                      </c:pt>
                      <c:pt idx="14">
                        <c:v>6.9612613587579197</c:v>
                      </c:pt>
                      <c:pt idx="15">
                        <c:v>0.63892800241012604</c:v>
                      </c:pt>
                      <c:pt idx="16">
                        <c:v>2.8923566245900201</c:v>
                      </c:pt>
                      <c:pt idx="17">
                        <c:v>4.4073608964451898</c:v>
                      </c:pt>
                      <c:pt idx="18">
                        <c:v>8.9499533535338607</c:v>
                      </c:pt>
                      <c:pt idx="19">
                        <c:v>3.4067668268379898</c:v>
                      </c:pt>
                      <c:pt idx="20">
                        <c:v>8.1763613847395593</c:v>
                      </c:pt>
                      <c:pt idx="21">
                        <c:v>7.6500080785928999</c:v>
                      </c:pt>
                      <c:pt idx="22">
                        <c:v>2.5580200775790698</c:v>
                      </c:pt>
                      <c:pt idx="23">
                        <c:v>5.7896677854465404</c:v>
                      </c:pt>
                      <c:pt idx="24">
                        <c:v>2.9813086893367302</c:v>
                      </c:pt>
                      <c:pt idx="25">
                        <c:v>3.73169119261695</c:v>
                      </c:pt>
                      <c:pt idx="26">
                        <c:v>-1.40360755900906</c:v>
                      </c:pt>
                      <c:pt idx="27">
                        <c:v>0.96955326881623105</c:v>
                      </c:pt>
                      <c:pt idx="28">
                        <c:v>2.5202338200163101</c:v>
                      </c:pt>
                      <c:pt idx="29">
                        <c:v>1.44344660770702</c:v>
                      </c:pt>
                      <c:pt idx="30">
                        <c:v>1.2114357783846501</c:v>
                      </c:pt>
                      <c:pt idx="31">
                        <c:v>7.1848362944337296</c:v>
                      </c:pt>
                    </c:numCache>
                  </c:numRef>
                </c:val>
                <c:smooth val="0"/>
                <c:extLst>
                  <c:ext xmlns:c16="http://schemas.microsoft.com/office/drawing/2014/chart" uri="{C3380CC4-5D6E-409C-BE32-E72D297353CC}">
                    <c16:uniqueId val="{00000001-E59E-4A9F-A1EF-F7B2183ADBBF}"/>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Inflation!$A$4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Inflation!$B$4:$AH$4</c15:sqref>
                        </c15:formulaRef>
                      </c:ext>
                    </c:extLst>
                    <c:numCache>
                      <c:formatCode>General</c:formatCode>
                      <c:ptCount val="33"/>
                      <c:pt idx="2">
                        <c:v>-10.630097157620099</c:v>
                      </c:pt>
                      <c:pt idx="3">
                        <c:v>1128.00002429404</c:v>
                      </c:pt>
                      <c:pt idx="4">
                        <c:v>1662.21594875899</c:v>
                      </c:pt>
                      <c:pt idx="5">
                        <c:v>411.75964177726797</c:v>
                      </c:pt>
                      <c:pt idx="6">
                        <c:v>19.7948028061899</c:v>
                      </c:pt>
                      <c:pt idx="7">
                        <c:v>3.6743480968473001</c:v>
                      </c:pt>
                      <c:pt idx="8">
                        <c:v>-0.77269788603318701</c:v>
                      </c:pt>
                      <c:pt idx="9">
                        <c:v>-8.5251700053606196</c:v>
                      </c:pt>
                      <c:pt idx="10">
                        <c:v>1.8050030370435799</c:v>
                      </c:pt>
                      <c:pt idx="11">
                        <c:v>1.5471959015227801</c:v>
                      </c:pt>
                      <c:pt idx="12">
                        <c:v>2.7711647199826799</c:v>
                      </c:pt>
                      <c:pt idx="13">
                        <c:v>2.23386492967051</c:v>
                      </c:pt>
                      <c:pt idx="14">
                        <c:v>6.7089304279778501</c:v>
                      </c:pt>
                      <c:pt idx="15">
                        <c:v>9.6795073191705399</c:v>
                      </c:pt>
                      <c:pt idx="16">
                        <c:v>8.3289248286320703</c:v>
                      </c:pt>
                      <c:pt idx="17">
                        <c:v>16.6997549618245</c:v>
                      </c:pt>
                      <c:pt idx="18">
                        <c:v>20.849087177271301</c:v>
                      </c:pt>
                      <c:pt idx="19">
                        <c:v>1.45704835970323</c:v>
                      </c:pt>
                      <c:pt idx="20">
                        <c:v>5.7268722466960602</c:v>
                      </c:pt>
                      <c:pt idx="21">
                        <c:v>7.8583333333333201</c:v>
                      </c:pt>
                      <c:pt idx="22">
                        <c:v>1.06621339720313</c:v>
                      </c:pt>
                      <c:pt idx="23">
                        <c:v>2.4157174527941101</c:v>
                      </c:pt>
                      <c:pt idx="24">
                        <c:v>1.3734418153318</c:v>
                      </c:pt>
                      <c:pt idx="25">
                        <c:v>4.0276857374272801</c:v>
                      </c:pt>
                      <c:pt idx="26">
                        <c:v>12.443374858437201</c:v>
                      </c:pt>
                      <c:pt idx="27">
                        <c:v>12.935918418733401</c:v>
                      </c:pt>
                      <c:pt idx="28">
                        <c:v>2.2685469037400501</c:v>
                      </c:pt>
                      <c:pt idx="29">
                        <c:v>2.6105718279921599</c:v>
                      </c:pt>
                      <c:pt idx="30">
                        <c:v>2.7598094700812599</c:v>
                      </c:pt>
                      <c:pt idx="31">
                        <c:v>6.6502991270877896</c:v>
                      </c:pt>
                    </c:numCache>
                  </c:numRef>
                </c:val>
                <c:smooth val="0"/>
                <c:extLst xmlns:c15="http://schemas.microsoft.com/office/drawing/2012/chart">
                  <c:ext xmlns:c16="http://schemas.microsoft.com/office/drawing/2014/chart" uri="{C3380CC4-5D6E-409C-BE32-E72D297353CC}">
                    <c16:uniqueId val="{00000002-E59E-4A9F-A1EF-F7B2183ADBB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Inflation!$A$5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Inflation!$B$5:$AH$5</c15:sqref>
                        </c15:formulaRef>
                      </c:ext>
                    </c:extLst>
                    <c:numCache>
                      <c:formatCode>General</c:formatCode>
                      <c:ptCount val="33"/>
                      <c:pt idx="3">
                        <c:v>1190.22923349187</c:v>
                      </c:pt>
                      <c:pt idx="4">
                        <c:v>2221.0165699203899</c:v>
                      </c:pt>
                      <c:pt idx="5">
                        <c:v>709.34603211860599</c:v>
                      </c:pt>
                      <c:pt idx="6">
                        <c:v>52.712076753195397</c:v>
                      </c:pt>
                      <c:pt idx="7">
                        <c:v>63.937366335747903</c:v>
                      </c:pt>
                      <c:pt idx="8">
                        <c:v>72.869717053535297</c:v>
                      </c:pt>
                      <c:pt idx="9">
                        <c:v>293.67875088977303</c:v>
                      </c:pt>
                      <c:pt idx="10">
                        <c:v>168.620235850933</c:v>
                      </c:pt>
                      <c:pt idx="11">
                        <c:v>61.134933161847698</c:v>
                      </c:pt>
                      <c:pt idx="12">
                        <c:v>42.537548134879401</c:v>
                      </c:pt>
                      <c:pt idx="13">
                        <c:v>28.397839913347401</c:v>
                      </c:pt>
                      <c:pt idx="14">
                        <c:v>18.1082424937646</c:v>
                      </c:pt>
                      <c:pt idx="15">
                        <c:v>10.3388794457932</c:v>
                      </c:pt>
                      <c:pt idx="16">
                        <c:v>6.9971290353558802</c:v>
                      </c:pt>
                      <c:pt idx="17">
                        <c:v>8.4267527350530802</c:v>
                      </c:pt>
                      <c:pt idx="18">
                        <c:v>14.837876482825401</c:v>
                      </c:pt>
                      <c:pt idx="19">
                        <c:v>12.945656341040101</c:v>
                      </c:pt>
                      <c:pt idx="20">
                        <c:v>7.7357480431250698</c:v>
                      </c:pt>
                      <c:pt idx="21">
                        <c:v>53.228698311817297</c:v>
                      </c:pt>
                      <c:pt idx="22">
                        <c:v>59.219736023251897</c:v>
                      </c:pt>
                      <c:pt idx="23">
                        <c:v>18.312261037787302</c:v>
                      </c:pt>
                      <c:pt idx="24">
                        <c:v>18.119554352673401</c:v>
                      </c:pt>
                      <c:pt idx="25">
                        <c:v>13.534489764973401</c:v>
                      </c:pt>
                      <c:pt idx="26">
                        <c:v>11.8365807653497</c:v>
                      </c:pt>
                      <c:pt idx="27">
                        <c:v>6.0318372517779002</c:v>
                      </c:pt>
                      <c:pt idx="28">
                        <c:v>4.8723022055068901</c:v>
                      </c:pt>
                      <c:pt idx="29">
                        <c:v>5.5981559503985103</c:v>
                      </c:pt>
                      <c:pt idx="30">
                        <c:v>5.5481435745651098</c:v>
                      </c:pt>
                      <c:pt idx="31">
                        <c:v>9.4602838962310507</c:v>
                      </c:pt>
                    </c:numCache>
                  </c:numRef>
                </c:val>
                <c:smooth val="0"/>
                <c:extLst xmlns:c15="http://schemas.microsoft.com/office/drawing/2012/chart">
                  <c:ext xmlns:c16="http://schemas.microsoft.com/office/drawing/2014/chart" uri="{C3380CC4-5D6E-409C-BE32-E72D297353CC}">
                    <c16:uniqueId val="{00000003-E59E-4A9F-A1EF-F7B2183ADBB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Inflation!$A$6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Inflation!$B$6:$AH$6</c15:sqref>
                        </c15:formulaRef>
                      </c:ext>
                    </c:extLst>
                    <c:numCache>
                      <c:formatCode>General</c:formatCode>
                      <c:ptCount val="33"/>
                      <c:pt idx="5">
                        <c:v>162.71715215037699</c:v>
                      </c:pt>
                      <c:pt idx="6">
                        <c:v>39.357499998714601</c:v>
                      </c:pt>
                      <c:pt idx="7">
                        <c:v>7.0876176294872204</c:v>
                      </c:pt>
                      <c:pt idx="8">
                        <c:v>3.56680781278784</c:v>
                      </c:pt>
                      <c:pt idx="9">
                        <c:v>19.192675821889502</c:v>
                      </c:pt>
                      <c:pt idx="10">
                        <c:v>4.06396201382596</c:v>
                      </c:pt>
                      <c:pt idx="11">
                        <c:v>4.6460444205863203</c:v>
                      </c:pt>
                      <c:pt idx="12">
                        <c:v>5.5878373000079504</c:v>
                      </c:pt>
                      <c:pt idx="13">
                        <c:v>0.83773453153657795</c:v>
                      </c:pt>
                      <c:pt idx="14">
                        <c:v>5.65632636191134</c:v>
                      </c:pt>
                      <c:pt idx="15">
                        <c:v>8.2470904311415794</c:v>
                      </c:pt>
                      <c:pt idx="16">
                        <c:v>9.1609650839449497</c:v>
                      </c:pt>
                      <c:pt idx="17">
                        <c:v>9.2448974559240202</c:v>
                      </c:pt>
                      <c:pt idx="18">
                        <c:v>9.9994876155274692</c:v>
                      </c:pt>
                      <c:pt idx="19">
                        <c:v>1.72751461137912</c:v>
                      </c:pt>
                      <c:pt idx="20">
                        <c:v>7.1101789748609798</c:v>
                      </c:pt>
                      <c:pt idx="21">
                        <c:v>8.5429333333333393</c:v>
                      </c:pt>
                      <c:pt idx="22">
                        <c:v>-0.94365885327096599</c:v>
                      </c:pt>
                      <c:pt idx="23">
                        <c:v>-0.51205841094711801</c:v>
                      </c:pt>
                      <c:pt idx="24">
                        <c:v>3.0688121037954201</c:v>
                      </c:pt>
                      <c:pt idx="25">
                        <c:v>4.00357820695098</c:v>
                      </c:pt>
                      <c:pt idx="26">
                        <c:v>2.1349271393912401</c:v>
                      </c:pt>
                      <c:pt idx="27">
                        <c:v>6.0353172527211703</c:v>
                      </c:pt>
                      <c:pt idx="28">
                        <c:v>2.6152447139766402</c:v>
                      </c:pt>
                      <c:pt idx="29">
                        <c:v>4.8528982169673096</c:v>
                      </c:pt>
                      <c:pt idx="30">
                        <c:v>5.2024648897533003</c:v>
                      </c:pt>
                      <c:pt idx="31">
                        <c:v>9.5669143382476705</c:v>
                      </c:pt>
                    </c:numCache>
                  </c:numRef>
                </c:val>
                <c:smooth val="0"/>
                <c:extLst xmlns:c15="http://schemas.microsoft.com/office/drawing/2012/chart">
                  <c:ext xmlns:c16="http://schemas.microsoft.com/office/drawing/2014/chart" uri="{C3380CC4-5D6E-409C-BE32-E72D297353CC}">
                    <c16:uniqueId val="{00000004-E59E-4A9F-A1EF-F7B2183ADBB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Inflation!$A$7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Inflation!$B$7:$AH$7</c15:sqref>
                        </c15:formulaRef>
                      </c:ext>
                    </c:extLst>
                    <c:numCache>
                      <c:formatCode>General</c:formatCode>
                      <c:ptCount val="33"/>
                      <c:pt idx="4">
                        <c:v>1877.3723951757199</c:v>
                      </c:pt>
                      <c:pt idx="5">
                        <c:v>176.15529894237</c:v>
                      </c:pt>
                      <c:pt idx="6">
                        <c:v>39.182542365411003</c:v>
                      </c:pt>
                      <c:pt idx="7">
                        <c:v>17.408041060735801</c:v>
                      </c:pt>
                      <c:pt idx="8">
                        <c:v>7.1463266545233202</c:v>
                      </c:pt>
                      <c:pt idx="9">
                        <c:v>8.2960276534256803</c:v>
                      </c:pt>
                      <c:pt idx="10">
                        <c:v>13.180890586573099</c:v>
                      </c:pt>
                      <c:pt idx="11">
                        <c:v>8.35413777161342</c:v>
                      </c:pt>
                      <c:pt idx="12">
                        <c:v>5.8369245210564502</c:v>
                      </c:pt>
                      <c:pt idx="13">
                        <c:v>6.4382181011893902</c:v>
                      </c:pt>
                      <c:pt idx="14">
                        <c:v>6.8820543898189896</c:v>
                      </c:pt>
                      <c:pt idx="15">
                        <c:v>7.5799992912576597</c:v>
                      </c:pt>
                      <c:pt idx="16">
                        <c:v>8.72169386091735</c:v>
                      </c:pt>
                      <c:pt idx="17">
                        <c:v>10.8468362075558</c:v>
                      </c:pt>
                      <c:pt idx="18">
                        <c:v>17.139899777206999</c:v>
                      </c:pt>
                      <c:pt idx="19">
                        <c:v>7.3160785828858304</c:v>
                      </c:pt>
                      <c:pt idx="20">
                        <c:v>7.4004635674211601</c:v>
                      </c:pt>
                      <c:pt idx="21">
                        <c:v>8.4248876191979498</c:v>
                      </c:pt>
                      <c:pt idx="22">
                        <c:v>5.0979148497581699</c:v>
                      </c:pt>
                      <c:pt idx="23">
                        <c:v>5.8464091732045897</c:v>
                      </c:pt>
                      <c:pt idx="24">
                        <c:v>6.7065782909272498</c:v>
                      </c:pt>
                      <c:pt idx="25">
                        <c:v>6.6657761154154</c:v>
                      </c:pt>
                      <c:pt idx="26">
                        <c:v>14.5460237946149</c:v>
                      </c:pt>
                      <c:pt idx="27">
                        <c:v>7.4400043732575396</c:v>
                      </c:pt>
                      <c:pt idx="28">
                        <c:v>6.0191309657067302</c:v>
                      </c:pt>
                      <c:pt idx="29">
                        <c:v>5.2454767960838797</c:v>
                      </c:pt>
                      <c:pt idx="30">
                        <c:v>6.7490018381596704</c:v>
                      </c:pt>
                    </c:numCache>
                  </c:numRef>
                </c:val>
                <c:smooth val="0"/>
                <c:extLst xmlns:c15="http://schemas.microsoft.com/office/drawing/2012/chart">
                  <c:ext xmlns:c16="http://schemas.microsoft.com/office/drawing/2014/chart" uri="{C3380CC4-5D6E-409C-BE32-E72D297353CC}">
                    <c16:uniqueId val="{00000005-E59E-4A9F-A1EF-F7B2183ADBB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Inflation!$A$8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Inflation!$B$8:$AH$8</c15:sqref>
                        </c15:formulaRef>
                      </c:ext>
                    </c:extLst>
                    <c:numCache>
                      <c:formatCode>General</c:formatCode>
                      <c:ptCount val="33"/>
                      <c:pt idx="6">
                        <c:v>31.947337721856599</c:v>
                      </c:pt>
                      <c:pt idx="7">
                        <c:v>23.435427849700499</c:v>
                      </c:pt>
                      <c:pt idx="8">
                        <c:v>10.4573825846721</c:v>
                      </c:pt>
                      <c:pt idx="9">
                        <c:v>37.030925836934401</c:v>
                      </c:pt>
                      <c:pt idx="10">
                        <c:v>18.700734283802301</c:v>
                      </c:pt>
                      <c:pt idx="11">
                        <c:v>6.9196798942304101</c:v>
                      </c:pt>
                      <c:pt idx="12">
                        <c:v>2.1342098631024302</c:v>
                      </c:pt>
                      <c:pt idx="13">
                        <c:v>2.97461295184354</c:v>
                      </c:pt>
                      <c:pt idx="14">
                        <c:v>4.1106508472338303</c:v>
                      </c:pt>
                      <c:pt idx="15">
                        <c:v>4.3386739184431002</c:v>
                      </c:pt>
                      <c:pt idx="16">
                        <c:v>5.5521233316253999</c:v>
                      </c:pt>
                      <c:pt idx="17">
                        <c:v>10.2301032660485</c:v>
                      </c:pt>
                      <c:pt idx="18">
                        <c:v>24.520102423410101</c:v>
                      </c:pt>
                      <c:pt idx="19">
                        <c:v>6.8365624810536296</c:v>
                      </c:pt>
                      <c:pt idx="20">
                        <c:v>7.9677222557969101</c:v>
                      </c:pt>
                      <c:pt idx="21">
                        <c:v>16.636326273149599</c:v>
                      </c:pt>
                      <c:pt idx="22">
                        <c:v>2.7684423654094799</c:v>
                      </c:pt>
                      <c:pt idx="23">
                        <c:v>6.6137520235808598</c:v>
                      </c:pt>
                      <c:pt idx="24">
                        <c:v>7.53424729775882</c:v>
                      </c:pt>
                      <c:pt idx="25">
                        <c:v>6.5033183899338098</c:v>
                      </c:pt>
                      <c:pt idx="26">
                        <c:v>0.388838296895887</c:v>
                      </c:pt>
                      <c:pt idx="27">
                        <c:v>3.1753098637993999</c:v>
                      </c:pt>
                      <c:pt idx="28">
                        <c:v>1.5426614523843101</c:v>
                      </c:pt>
                      <c:pt idx="29">
                        <c:v>1.13362257718798</c:v>
                      </c:pt>
                      <c:pt idx="30">
                        <c:v>6.3254229633808299</c:v>
                      </c:pt>
                      <c:pt idx="31">
                        <c:v>11.9050398185147</c:v>
                      </c:pt>
                    </c:numCache>
                  </c:numRef>
                </c:val>
                <c:smooth val="0"/>
                <c:extLst xmlns:c15="http://schemas.microsoft.com/office/drawing/2012/chart">
                  <c:ext xmlns:c16="http://schemas.microsoft.com/office/drawing/2014/chart" uri="{C3380CC4-5D6E-409C-BE32-E72D297353CC}">
                    <c16:uniqueId val="{00000006-E59E-4A9F-A1EF-F7B2183ADBBF}"/>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Inflation!$A$9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Inflation!$B$9:$AH$9</c15:sqref>
                        </c15:formulaRef>
                      </c:ext>
                    </c:extLst>
                    <c:numCache>
                      <c:formatCode>General</c:formatCode>
                      <c:ptCount val="33"/>
                      <c:pt idx="2">
                        <c:v>1026.8262642470199</c:v>
                      </c:pt>
                      <c:pt idx="3">
                        <c:v>1613.6039887619399</c:v>
                      </c:pt>
                      <c:pt idx="4">
                        <c:v>486.42562379588998</c:v>
                      </c:pt>
                      <c:pt idx="5">
                        <c:v>29.865610409571801</c:v>
                      </c:pt>
                      <c:pt idx="6">
                        <c:v>23.505677296336899</c:v>
                      </c:pt>
                      <c:pt idx="7">
                        <c:v>11.7728324494467</c:v>
                      </c:pt>
                      <c:pt idx="8">
                        <c:v>7.6957651751720402</c:v>
                      </c:pt>
                      <c:pt idx="9">
                        <c:v>39.255980689174599</c:v>
                      </c:pt>
                      <c:pt idx="10">
                        <c:v>31.299301581778401</c:v>
                      </c:pt>
                      <c:pt idx="11">
                        <c:v>9.7646628575764307</c:v>
                      </c:pt>
                      <c:pt idx="12">
                        <c:v>5.3012439026159397</c:v>
                      </c:pt>
                      <c:pt idx="13">
                        <c:v>11.7460792058233</c:v>
                      </c:pt>
                      <c:pt idx="14">
                        <c:v>12.5242768428228</c:v>
                      </c:pt>
                      <c:pt idx="15">
                        <c:v>11.9591837222126</c:v>
                      </c:pt>
                      <c:pt idx="16">
                        <c:v>12.777755783035101</c:v>
                      </c:pt>
                      <c:pt idx="17">
                        <c:v>12.367166841430199</c:v>
                      </c:pt>
                      <c:pt idx="18">
                        <c:v>12.783047261882</c:v>
                      </c:pt>
                      <c:pt idx="19">
                        <c:v>-6.27185967109989E-2</c:v>
                      </c:pt>
                      <c:pt idx="20">
                        <c:v>7.4838508635085503</c:v>
                      </c:pt>
                      <c:pt idx="21">
                        <c:v>7.6872510335618198</c:v>
                      </c:pt>
                      <c:pt idx="22">
                        <c:v>4.5463342735530601</c:v>
                      </c:pt>
                      <c:pt idx="23">
                        <c:v>4.5978789736313104</c:v>
                      </c:pt>
                      <c:pt idx="24">
                        <c:v>5.0887855462588396</c:v>
                      </c:pt>
                      <c:pt idx="25">
                        <c:v>9.6762403310186702</c:v>
                      </c:pt>
                      <c:pt idx="26">
                        <c:v>6.3593089803792999</c:v>
                      </c:pt>
                      <c:pt idx="27">
                        <c:v>6.5702299745560104</c:v>
                      </c:pt>
                      <c:pt idx="28">
                        <c:v>3.0450539733706901</c:v>
                      </c:pt>
                      <c:pt idx="29">
                        <c:v>4.8377835142872296</c:v>
                      </c:pt>
                      <c:pt idx="30">
                        <c:v>3.7659712224534898</c:v>
                      </c:pt>
                      <c:pt idx="31">
                        <c:v>5.1064112900283503</c:v>
                      </c:pt>
                    </c:numCache>
                  </c:numRef>
                </c:val>
                <c:smooth val="0"/>
                <c:extLst xmlns:c15="http://schemas.microsoft.com/office/drawing/2012/chart">
                  <c:ext xmlns:c16="http://schemas.microsoft.com/office/drawing/2014/chart" uri="{C3380CC4-5D6E-409C-BE32-E72D297353CC}">
                    <c16:uniqueId val="{00000007-E59E-4A9F-A1EF-F7B2183ADBBF}"/>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Inflation!$A$10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Inflation!$B$10:$AH$10</c15:sqref>
                        </c15:formulaRef>
                      </c:ext>
                    </c:extLst>
                    <c:numCache>
                      <c:formatCode>General</c:formatCode>
                      <c:ptCount val="33"/>
                      <c:pt idx="3">
                        <c:v>874.245720380188</c:v>
                      </c:pt>
                      <c:pt idx="4">
                        <c:v>307.72263555319302</c:v>
                      </c:pt>
                      <c:pt idx="5">
                        <c:v>197.41426808425101</c:v>
                      </c:pt>
                      <c:pt idx="6">
                        <c:v>47.752012200993903</c:v>
                      </c:pt>
                      <c:pt idx="7">
                        <c:v>14.761329268806</c:v>
                      </c:pt>
                      <c:pt idx="8">
                        <c:v>27.685679807674301</c:v>
                      </c:pt>
                      <c:pt idx="9">
                        <c:v>85.7464940960636</c:v>
                      </c:pt>
                      <c:pt idx="10">
                        <c:v>20.7987606558703</c:v>
                      </c:pt>
                      <c:pt idx="11">
                        <c:v>21.4770072117159</c:v>
                      </c:pt>
                      <c:pt idx="12">
                        <c:v>15.7887307914462</c:v>
                      </c:pt>
                      <c:pt idx="13">
                        <c:v>13.6632930228667</c:v>
                      </c:pt>
                      <c:pt idx="14">
                        <c:v>10.8886157326216</c:v>
                      </c:pt>
                      <c:pt idx="15">
                        <c:v>12.6853039507349</c:v>
                      </c:pt>
                      <c:pt idx="16">
                        <c:v>9.6686545478926504</c:v>
                      </c:pt>
                      <c:pt idx="17">
                        <c:v>9.00729868861076</c:v>
                      </c:pt>
                      <c:pt idx="18">
                        <c:v>14.110767784044199</c:v>
                      </c:pt>
                      <c:pt idx="19">
                        <c:v>11.647329576411799</c:v>
                      </c:pt>
                      <c:pt idx="20">
                        <c:v>6.8493923025503003</c:v>
                      </c:pt>
                      <c:pt idx="21">
                        <c:v>8.4404648593255907</c:v>
                      </c:pt>
                      <c:pt idx="22">
                        <c:v>5.0747430079914997</c:v>
                      </c:pt>
                      <c:pt idx="23">
                        <c:v>6.7537102622095304</c:v>
                      </c:pt>
                      <c:pt idx="24">
                        <c:v>7.82341183865503</c:v>
                      </c:pt>
                      <c:pt idx="25">
                        <c:v>15.5344050528404</c:v>
                      </c:pt>
                      <c:pt idx="26">
                        <c:v>7.0424476295479801</c:v>
                      </c:pt>
                      <c:pt idx="27">
                        <c:v>3.6833294441223101</c:v>
                      </c:pt>
                      <c:pt idx="28">
                        <c:v>2.8782972364788599</c:v>
                      </c:pt>
                      <c:pt idx="29">
                        <c:v>4.4703666076017496</c:v>
                      </c:pt>
                      <c:pt idx="30">
                        <c:v>3.3816593723789601</c:v>
                      </c:pt>
                      <c:pt idx="31">
                        <c:v>6.6944589195761903</c:v>
                      </c:pt>
                    </c:numCache>
                  </c:numRef>
                </c:val>
                <c:smooth val="0"/>
                <c:extLst xmlns:c15="http://schemas.microsoft.com/office/drawing/2012/chart">
                  <c:ext xmlns:c16="http://schemas.microsoft.com/office/drawing/2014/chart" uri="{C3380CC4-5D6E-409C-BE32-E72D297353CC}">
                    <c16:uniqueId val="{00000008-E59E-4A9F-A1EF-F7B2183ADBBF}"/>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Inflation!$A$11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Inflation!$B$11:$AH$11</c15:sqref>
                        </c15:formulaRef>
                      </c:ext>
                    </c:extLst>
                    <c:numCache>
                      <c:formatCode>General</c:formatCode>
                      <c:ptCount val="33"/>
                      <c:pt idx="11">
                        <c:v>38.591889448859902</c:v>
                      </c:pt>
                      <c:pt idx="12">
                        <c:v>12.249984784588699</c:v>
                      </c:pt>
                      <c:pt idx="13">
                        <c:v>16.303491204948799</c:v>
                      </c:pt>
                      <c:pt idx="14">
                        <c:v>7.1419650869225197</c:v>
                      </c:pt>
                      <c:pt idx="15">
                        <c:v>7.0919324408376498</c:v>
                      </c:pt>
                      <c:pt idx="16">
                        <c:v>10.0108651886461</c:v>
                      </c:pt>
                      <c:pt idx="17">
                        <c:v>13.149124706298201</c:v>
                      </c:pt>
                      <c:pt idx="18">
                        <c:v>20.4705219109964</c:v>
                      </c:pt>
                      <c:pt idx="19">
                        <c:v>6.4482348106669098</c:v>
                      </c:pt>
                      <c:pt idx="20">
                        <c:v>6.4453144078065598</c:v>
                      </c:pt>
                      <c:pt idx="21">
                        <c:v>12.4315490430408</c:v>
                      </c:pt>
                      <c:pt idx="22">
                        <c:v>5.8311660103144902</c:v>
                      </c:pt>
                      <c:pt idx="23">
                        <c:v>5.00964645344951</c:v>
                      </c:pt>
                      <c:pt idx="24">
                        <c:v>6.1044276512966498</c:v>
                      </c:pt>
                      <c:pt idx="25">
                        <c:v>5.7145594964970803</c:v>
                      </c:pt>
                      <c:pt idx="26">
                        <c:v>6.0045808232215396</c:v>
                      </c:pt>
                    </c:numCache>
                  </c:numRef>
                </c:val>
                <c:smooth val="0"/>
                <c:extLst xmlns:c15="http://schemas.microsoft.com/office/drawing/2012/chart">
                  <c:ext xmlns:c16="http://schemas.microsoft.com/office/drawing/2014/chart" uri="{C3380CC4-5D6E-409C-BE32-E72D297353CC}">
                    <c16:uniqueId val="{00000009-E59E-4A9F-A1EF-F7B2183ADBBF}"/>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Inflation!$A$12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Inflation!$B$12:$AH$12</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A-E59E-4A9F-A1EF-F7B2183ADBBF}"/>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Inflation!$A$14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B-E59E-4A9F-A1EF-F7B2183ADBBF}"/>
                  </c:ext>
                </c:extLst>
              </c15:ser>
            </c15:filteredLineSeries>
          </c:ext>
        </c:extLst>
      </c:lineChart>
      <c:catAx>
        <c:axId val="1518826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17631"/>
        <c:crosses val="autoZero"/>
        <c:auto val="1"/>
        <c:lblAlgn val="ctr"/>
        <c:lblOffset val="100"/>
        <c:noMultiLvlLbl val="0"/>
      </c:catAx>
      <c:valAx>
        <c:axId val="1518817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26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Inflation!$A$3</c:f>
              <c:strCache>
                <c:ptCount val="1"/>
                <c:pt idx="0">
                  <c:v>Armenia</c:v>
                </c:pt>
              </c:strCache>
            </c:strRef>
          </c:tx>
          <c:spPr>
            <a:ln w="28575" cap="rnd">
              <a:solidFill>
                <a:schemeClr val="accent1"/>
              </a:solidFill>
              <a:round/>
            </a:ln>
            <a:effectLst/>
          </c:spPr>
          <c:marker>
            <c:symbol val="none"/>
          </c:marker>
          <c:cat>
            <c:numRef>
              <c:f>Inflation!$B$2:$AH$2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Inflation!$B$3:$AH$3</c:f>
              <c:numCache>
                <c:formatCode>General</c:formatCode>
                <c:ptCount val="33"/>
                <c:pt idx="4">
                  <c:v>3373.7594433629301</c:v>
                </c:pt>
                <c:pt idx="5">
                  <c:v>175.95132553458299</c:v>
                </c:pt>
                <c:pt idx="6">
                  <c:v>18.681185640035999</c:v>
                </c:pt>
                <c:pt idx="7">
                  <c:v>13.960764121791</c:v>
                </c:pt>
                <c:pt idx="8">
                  <c:v>8.6724863238516008</c:v>
                </c:pt>
                <c:pt idx="9">
                  <c:v>0.64824576047039695</c:v>
                </c:pt>
                <c:pt idx="10">
                  <c:v>-0.79088376893476597</c:v>
                </c:pt>
                <c:pt idx="11">
                  <c:v>3.1459046468501901</c:v>
                </c:pt>
                <c:pt idx="12">
                  <c:v>1.0600492934166701</c:v>
                </c:pt>
                <c:pt idx="13">
                  <c:v>4.7215533660534197</c:v>
                </c:pt>
                <c:pt idx="14">
                  <c:v>6.9612613587579197</c:v>
                </c:pt>
                <c:pt idx="15">
                  <c:v>0.63892800241012604</c:v>
                </c:pt>
                <c:pt idx="16">
                  <c:v>2.8923566245900201</c:v>
                </c:pt>
                <c:pt idx="17">
                  <c:v>4.4073608964451898</c:v>
                </c:pt>
                <c:pt idx="18">
                  <c:v>8.9499533535338607</c:v>
                </c:pt>
                <c:pt idx="19">
                  <c:v>3.4067668268379898</c:v>
                </c:pt>
                <c:pt idx="20">
                  <c:v>8.1763613847395593</c:v>
                </c:pt>
                <c:pt idx="21">
                  <c:v>7.6500080785928999</c:v>
                </c:pt>
                <c:pt idx="22">
                  <c:v>2.5580200775790698</c:v>
                </c:pt>
                <c:pt idx="23">
                  <c:v>5.7896677854465404</c:v>
                </c:pt>
                <c:pt idx="24">
                  <c:v>2.9813086893367302</c:v>
                </c:pt>
                <c:pt idx="25">
                  <c:v>3.73169119261695</c:v>
                </c:pt>
                <c:pt idx="26">
                  <c:v>-1.40360755900906</c:v>
                </c:pt>
                <c:pt idx="27">
                  <c:v>0.96955326881623105</c:v>
                </c:pt>
                <c:pt idx="28">
                  <c:v>2.5202338200163101</c:v>
                </c:pt>
                <c:pt idx="29">
                  <c:v>1.44344660770702</c:v>
                </c:pt>
                <c:pt idx="30">
                  <c:v>1.2114357783846501</c:v>
                </c:pt>
                <c:pt idx="31">
                  <c:v>7.1848362944337296</c:v>
                </c:pt>
              </c:numCache>
            </c:numRef>
          </c:val>
          <c:smooth val="0"/>
          <c:extLst>
            <c:ext xmlns:c16="http://schemas.microsoft.com/office/drawing/2014/chart" uri="{C3380CC4-5D6E-409C-BE32-E72D297353CC}">
              <c16:uniqueId val="{00000000-0F39-4F9F-A42A-EC5DFD1627A9}"/>
            </c:ext>
          </c:extLst>
        </c:ser>
        <c:dLbls>
          <c:showLegendKey val="0"/>
          <c:showVal val="0"/>
          <c:showCatName val="0"/>
          <c:showSerName val="0"/>
          <c:showPercent val="0"/>
          <c:showBubbleSize val="0"/>
        </c:dLbls>
        <c:smooth val="0"/>
        <c:axId val="1186693759"/>
        <c:axId val="1186693343"/>
        <c:extLst>
          <c:ext xmlns:c15="http://schemas.microsoft.com/office/drawing/2012/chart" uri="{02D57815-91ED-43cb-92C2-25804820EDAC}">
            <c15:filteredLineSeries>
              <c15:ser>
                <c:idx val="1"/>
                <c:order val="1"/>
                <c:tx>
                  <c:strRef>
                    <c:extLst>
                      <c:ext uri="{02D57815-91ED-43cb-92C2-25804820EDAC}">
                        <c15:formulaRef>
                          <c15:sqref>Inflation!$A$4</c15:sqref>
                        </c15:formulaRef>
                      </c:ext>
                    </c:extLst>
                    <c:strCache>
                      <c:ptCount val="1"/>
                      <c:pt idx="0">
                        <c:v>Azerbaijan</c:v>
                      </c:pt>
                    </c:strCache>
                  </c:strRef>
                </c:tx>
                <c:spPr>
                  <a:ln w="28575" cap="rnd">
                    <a:solidFill>
                      <a:schemeClr val="accent2"/>
                    </a:solidFill>
                    <a:round/>
                  </a:ln>
                  <a:effectLst/>
                </c:spPr>
                <c:marker>
                  <c:symbol val="none"/>
                </c:marker>
                <c:cat>
                  <c:numRef>
                    <c:extLst>
                      <c:ex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Inflation!$B$4:$AH$4</c15:sqref>
                        </c15:formulaRef>
                      </c:ext>
                    </c:extLst>
                    <c:numCache>
                      <c:formatCode>General</c:formatCode>
                      <c:ptCount val="33"/>
                      <c:pt idx="2">
                        <c:v>-10.630097157620099</c:v>
                      </c:pt>
                      <c:pt idx="3">
                        <c:v>1128.00002429404</c:v>
                      </c:pt>
                      <c:pt idx="4">
                        <c:v>1662.21594875899</c:v>
                      </c:pt>
                      <c:pt idx="5">
                        <c:v>411.75964177726797</c:v>
                      </c:pt>
                      <c:pt idx="6">
                        <c:v>19.7948028061899</c:v>
                      </c:pt>
                      <c:pt idx="7">
                        <c:v>3.6743480968473001</c:v>
                      </c:pt>
                      <c:pt idx="8">
                        <c:v>-0.77269788603318701</c:v>
                      </c:pt>
                      <c:pt idx="9">
                        <c:v>-8.5251700053606196</c:v>
                      </c:pt>
                      <c:pt idx="10">
                        <c:v>1.8050030370435799</c:v>
                      </c:pt>
                      <c:pt idx="11">
                        <c:v>1.5471959015227801</c:v>
                      </c:pt>
                      <c:pt idx="12">
                        <c:v>2.7711647199826799</c:v>
                      </c:pt>
                      <c:pt idx="13">
                        <c:v>2.23386492967051</c:v>
                      </c:pt>
                      <c:pt idx="14">
                        <c:v>6.7089304279778501</c:v>
                      </c:pt>
                      <c:pt idx="15">
                        <c:v>9.6795073191705399</c:v>
                      </c:pt>
                      <c:pt idx="16">
                        <c:v>8.3289248286320703</c:v>
                      </c:pt>
                      <c:pt idx="17">
                        <c:v>16.6997549618245</c:v>
                      </c:pt>
                      <c:pt idx="18">
                        <c:v>20.849087177271301</c:v>
                      </c:pt>
                      <c:pt idx="19">
                        <c:v>1.45704835970323</c:v>
                      </c:pt>
                      <c:pt idx="20">
                        <c:v>5.7268722466960602</c:v>
                      </c:pt>
                      <c:pt idx="21">
                        <c:v>7.8583333333333201</c:v>
                      </c:pt>
                      <c:pt idx="22">
                        <c:v>1.06621339720313</c:v>
                      </c:pt>
                      <c:pt idx="23">
                        <c:v>2.4157174527941101</c:v>
                      </c:pt>
                      <c:pt idx="24">
                        <c:v>1.3734418153318</c:v>
                      </c:pt>
                      <c:pt idx="25">
                        <c:v>4.0276857374272801</c:v>
                      </c:pt>
                      <c:pt idx="26">
                        <c:v>12.443374858437201</c:v>
                      </c:pt>
                      <c:pt idx="27">
                        <c:v>12.935918418733401</c:v>
                      </c:pt>
                      <c:pt idx="28">
                        <c:v>2.2685469037400501</c:v>
                      </c:pt>
                      <c:pt idx="29">
                        <c:v>2.6105718279921599</c:v>
                      </c:pt>
                      <c:pt idx="30">
                        <c:v>2.7598094700812599</c:v>
                      </c:pt>
                      <c:pt idx="31">
                        <c:v>6.6502991270877896</c:v>
                      </c:pt>
                    </c:numCache>
                  </c:numRef>
                </c:val>
                <c:smooth val="0"/>
                <c:extLst>
                  <c:ext xmlns:c16="http://schemas.microsoft.com/office/drawing/2014/chart" uri="{C3380CC4-5D6E-409C-BE32-E72D297353CC}">
                    <c16:uniqueId val="{00000001-0F39-4F9F-A42A-EC5DFD1627A9}"/>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Inflation!$A$5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Inflation!$B$5:$AH$5</c15:sqref>
                        </c15:formulaRef>
                      </c:ext>
                    </c:extLst>
                    <c:numCache>
                      <c:formatCode>General</c:formatCode>
                      <c:ptCount val="33"/>
                      <c:pt idx="3">
                        <c:v>1190.22923349187</c:v>
                      </c:pt>
                      <c:pt idx="4">
                        <c:v>2221.0165699203899</c:v>
                      </c:pt>
                      <c:pt idx="5">
                        <c:v>709.34603211860599</c:v>
                      </c:pt>
                      <c:pt idx="6">
                        <c:v>52.712076753195397</c:v>
                      </c:pt>
                      <c:pt idx="7">
                        <c:v>63.937366335747903</c:v>
                      </c:pt>
                      <c:pt idx="8">
                        <c:v>72.869717053535297</c:v>
                      </c:pt>
                      <c:pt idx="9">
                        <c:v>293.67875088977303</c:v>
                      </c:pt>
                      <c:pt idx="10">
                        <c:v>168.620235850933</c:v>
                      </c:pt>
                      <c:pt idx="11">
                        <c:v>61.134933161847698</c:v>
                      </c:pt>
                      <c:pt idx="12">
                        <c:v>42.537548134879401</c:v>
                      </c:pt>
                      <c:pt idx="13">
                        <c:v>28.397839913347401</c:v>
                      </c:pt>
                      <c:pt idx="14">
                        <c:v>18.1082424937646</c:v>
                      </c:pt>
                      <c:pt idx="15">
                        <c:v>10.3388794457932</c:v>
                      </c:pt>
                      <c:pt idx="16">
                        <c:v>6.9971290353558802</c:v>
                      </c:pt>
                      <c:pt idx="17">
                        <c:v>8.4267527350530802</c:v>
                      </c:pt>
                      <c:pt idx="18">
                        <c:v>14.837876482825401</c:v>
                      </c:pt>
                      <c:pt idx="19">
                        <c:v>12.945656341040101</c:v>
                      </c:pt>
                      <c:pt idx="20">
                        <c:v>7.7357480431250698</c:v>
                      </c:pt>
                      <c:pt idx="21">
                        <c:v>53.228698311817297</c:v>
                      </c:pt>
                      <c:pt idx="22">
                        <c:v>59.219736023251897</c:v>
                      </c:pt>
                      <c:pt idx="23">
                        <c:v>18.312261037787302</c:v>
                      </c:pt>
                      <c:pt idx="24">
                        <c:v>18.119554352673401</c:v>
                      </c:pt>
                      <c:pt idx="25">
                        <c:v>13.534489764973401</c:v>
                      </c:pt>
                      <c:pt idx="26">
                        <c:v>11.8365807653497</c:v>
                      </c:pt>
                      <c:pt idx="27">
                        <c:v>6.0318372517779002</c:v>
                      </c:pt>
                      <c:pt idx="28">
                        <c:v>4.8723022055068901</c:v>
                      </c:pt>
                      <c:pt idx="29">
                        <c:v>5.5981559503985103</c:v>
                      </c:pt>
                      <c:pt idx="30">
                        <c:v>5.5481435745651098</c:v>
                      </c:pt>
                      <c:pt idx="31">
                        <c:v>9.4602838962310507</c:v>
                      </c:pt>
                    </c:numCache>
                  </c:numRef>
                </c:val>
                <c:smooth val="0"/>
                <c:extLst xmlns:c15="http://schemas.microsoft.com/office/drawing/2012/chart">
                  <c:ext xmlns:c16="http://schemas.microsoft.com/office/drawing/2014/chart" uri="{C3380CC4-5D6E-409C-BE32-E72D297353CC}">
                    <c16:uniqueId val="{00000002-0F39-4F9F-A42A-EC5DFD1627A9}"/>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Inflation!$A$6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Inflation!$B$6:$AH$6</c15:sqref>
                        </c15:formulaRef>
                      </c:ext>
                    </c:extLst>
                    <c:numCache>
                      <c:formatCode>General</c:formatCode>
                      <c:ptCount val="33"/>
                      <c:pt idx="5">
                        <c:v>162.71715215037699</c:v>
                      </c:pt>
                      <c:pt idx="6">
                        <c:v>39.357499998714601</c:v>
                      </c:pt>
                      <c:pt idx="7">
                        <c:v>7.0876176294872204</c:v>
                      </c:pt>
                      <c:pt idx="8">
                        <c:v>3.56680781278784</c:v>
                      </c:pt>
                      <c:pt idx="9">
                        <c:v>19.192675821889502</c:v>
                      </c:pt>
                      <c:pt idx="10">
                        <c:v>4.06396201382596</c:v>
                      </c:pt>
                      <c:pt idx="11">
                        <c:v>4.6460444205863203</c:v>
                      </c:pt>
                      <c:pt idx="12">
                        <c:v>5.5878373000079504</c:v>
                      </c:pt>
                      <c:pt idx="13">
                        <c:v>0.83773453153657795</c:v>
                      </c:pt>
                      <c:pt idx="14">
                        <c:v>5.65632636191134</c:v>
                      </c:pt>
                      <c:pt idx="15">
                        <c:v>8.2470904311415794</c:v>
                      </c:pt>
                      <c:pt idx="16">
                        <c:v>9.1609650839449497</c:v>
                      </c:pt>
                      <c:pt idx="17">
                        <c:v>9.2448974559240202</c:v>
                      </c:pt>
                      <c:pt idx="18">
                        <c:v>9.9994876155274692</c:v>
                      </c:pt>
                      <c:pt idx="19">
                        <c:v>1.72751461137912</c:v>
                      </c:pt>
                      <c:pt idx="20">
                        <c:v>7.1101789748609798</c:v>
                      </c:pt>
                      <c:pt idx="21">
                        <c:v>8.5429333333333393</c:v>
                      </c:pt>
                      <c:pt idx="22">
                        <c:v>-0.94365885327096599</c:v>
                      </c:pt>
                      <c:pt idx="23">
                        <c:v>-0.51205841094711801</c:v>
                      </c:pt>
                      <c:pt idx="24">
                        <c:v>3.0688121037954201</c:v>
                      </c:pt>
                      <c:pt idx="25">
                        <c:v>4.00357820695098</c:v>
                      </c:pt>
                      <c:pt idx="26">
                        <c:v>2.1349271393912401</c:v>
                      </c:pt>
                      <c:pt idx="27">
                        <c:v>6.0353172527211703</c:v>
                      </c:pt>
                      <c:pt idx="28">
                        <c:v>2.6152447139766402</c:v>
                      </c:pt>
                      <c:pt idx="29">
                        <c:v>4.8528982169673096</c:v>
                      </c:pt>
                      <c:pt idx="30">
                        <c:v>5.2024648897533003</c:v>
                      </c:pt>
                      <c:pt idx="31">
                        <c:v>9.5669143382476705</c:v>
                      </c:pt>
                    </c:numCache>
                  </c:numRef>
                </c:val>
                <c:smooth val="0"/>
                <c:extLst xmlns:c15="http://schemas.microsoft.com/office/drawing/2012/chart">
                  <c:ext xmlns:c16="http://schemas.microsoft.com/office/drawing/2014/chart" uri="{C3380CC4-5D6E-409C-BE32-E72D297353CC}">
                    <c16:uniqueId val="{00000003-0F39-4F9F-A42A-EC5DFD1627A9}"/>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Inflation!$A$7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Inflation!$B$7:$AH$7</c15:sqref>
                        </c15:formulaRef>
                      </c:ext>
                    </c:extLst>
                    <c:numCache>
                      <c:formatCode>General</c:formatCode>
                      <c:ptCount val="33"/>
                      <c:pt idx="4">
                        <c:v>1877.3723951757199</c:v>
                      </c:pt>
                      <c:pt idx="5">
                        <c:v>176.15529894237</c:v>
                      </c:pt>
                      <c:pt idx="6">
                        <c:v>39.182542365411003</c:v>
                      </c:pt>
                      <c:pt idx="7">
                        <c:v>17.408041060735801</c:v>
                      </c:pt>
                      <c:pt idx="8">
                        <c:v>7.1463266545233202</c:v>
                      </c:pt>
                      <c:pt idx="9">
                        <c:v>8.2960276534256803</c:v>
                      </c:pt>
                      <c:pt idx="10">
                        <c:v>13.180890586573099</c:v>
                      </c:pt>
                      <c:pt idx="11">
                        <c:v>8.35413777161342</c:v>
                      </c:pt>
                      <c:pt idx="12">
                        <c:v>5.8369245210564502</c:v>
                      </c:pt>
                      <c:pt idx="13">
                        <c:v>6.4382181011893902</c:v>
                      </c:pt>
                      <c:pt idx="14">
                        <c:v>6.8820543898189896</c:v>
                      </c:pt>
                      <c:pt idx="15">
                        <c:v>7.5799992912576597</c:v>
                      </c:pt>
                      <c:pt idx="16">
                        <c:v>8.72169386091735</c:v>
                      </c:pt>
                      <c:pt idx="17">
                        <c:v>10.8468362075558</c:v>
                      </c:pt>
                      <c:pt idx="18">
                        <c:v>17.139899777206999</c:v>
                      </c:pt>
                      <c:pt idx="19">
                        <c:v>7.3160785828858304</c:v>
                      </c:pt>
                      <c:pt idx="20">
                        <c:v>7.4004635674211601</c:v>
                      </c:pt>
                      <c:pt idx="21">
                        <c:v>8.4248876191979498</c:v>
                      </c:pt>
                      <c:pt idx="22">
                        <c:v>5.0979148497581699</c:v>
                      </c:pt>
                      <c:pt idx="23">
                        <c:v>5.8464091732045897</c:v>
                      </c:pt>
                      <c:pt idx="24">
                        <c:v>6.7065782909272498</c:v>
                      </c:pt>
                      <c:pt idx="25">
                        <c:v>6.6657761154154</c:v>
                      </c:pt>
                      <c:pt idx="26">
                        <c:v>14.5460237946149</c:v>
                      </c:pt>
                      <c:pt idx="27">
                        <c:v>7.4400043732575396</c:v>
                      </c:pt>
                      <c:pt idx="28">
                        <c:v>6.0191309657067302</c:v>
                      </c:pt>
                      <c:pt idx="29">
                        <c:v>5.2454767960838797</c:v>
                      </c:pt>
                      <c:pt idx="30">
                        <c:v>6.7490018381596704</c:v>
                      </c:pt>
                    </c:numCache>
                  </c:numRef>
                </c:val>
                <c:smooth val="0"/>
                <c:extLst xmlns:c15="http://schemas.microsoft.com/office/drawing/2012/chart">
                  <c:ext xmlns:c16="http://schemas.microsoft.com/office/drawing/2014/chart" uri="{C3380CC4-5D6E-409C-BE32-E72D297353CC}">
                    <c16:uniqueId val="{00000004-0F39-4F9F-A42A-EC5DFD1627A9}"/>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Inflation!$A$8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Inflation!$B$8:$AH$8</c15:sqref>
                        </c15:formulaRef>
                      </c:ext>
                    </c:extLst>
                    <c:numCache>
                      <c:formatCode>General</c:formatCode>
                      <c:ptCount val="33"/>
                      <c:pt idx="6">
                        <c:v>31.947337721856599</c:v>
                      </c:pt>
                      <c:pt idx="7">
                        <c:v>23.435427849700499</c:v>
                      </c:pt>
                      <c:pt idx="8">
                        <c:v>10.4573825846721</c:v>
                      </c:pt>
                      <c:pt idx="9">
                        <c:v>37.030925836934401</c:v>
                      </c:pt>
                      <c:pt idx="10">
                        <c:v>18.700734283802301</c:v>
                      </c:pt>
                      <c:pt idx="11">
                        <c:v>6.9196798942304101</c:v>
                      </c:pt>
                      <c:pt idx="12">
                        <c:v>2.1342098631024302</c:v>
                      </c:pt>
                      <c:pt idx="13">
                        <c:v>2.97461295184354</c:v>
                      </c:pt>
                      <c:pt idx="14">
                        <c:v>4.1106508472338303</c:v>
                      </c:pt>
                      <c:pt idx="15">
                        <c:v>4.3386739184431002</c:v>
                      </c:pt>
                      <c:pt idx="16">
                        <c:v>5.5521233316253999</c:v>
                      </c:pt>
                      <c:pt idx="17">
                        <c:v>10.2301032660485</c:v>
                      </c:pt>
                      <c:pt idx="18">
                        <c:v>24.520102423410101</c:v>
                      </c:pt>
                      <c:pt idx="19">
                        <c:v>6.8365624810536296</c:v>
                      </c:pt>
                      <c:pt idx="20">
                        <c:v>7.9677222557969101</c:v>
                      </c:pt>
                      <c:pt idx="21">
                        <c:v>16.636326273149599</c:v>
                      </c:pt>
                      <c:pt idx="22">
                        <c:v>2.7684423654094799</c:v>
                      </c:pt>
                      <c:pt idx="23">
                        <c:v>6.6137520235808598</c:v>
                      </c:pt>
                      <c:pt idx="24">
                        <c:v>7.53424729775882</c:v>
                      </c:pt>
                      <c:pt idx="25">
                        <c:v>6.5033183899338098</c:v>
                      </c:pt>
                      <c:pt idx="26">
                        <c:v>0.388838296895887</c:v>
                      </c:pt>
                      <c:pt idx="27">
                        <c:v>3.1753098637993999</c:v>
                      </c:pt>
                      <c:pt idx="28">
                        <c:v>1.5426614523843101</c:v>
                      </c:pt>
                      <c:pt idx="29">
                        <c:v>1.13362257718798</c:v>
                      </c:pt>
                      <c:pt idx="30">
                        <c:v>6.3254229633808299</c:v>
                      </c:pt>
                      <c:pt idx="31">
                        <c:v>11.9050398185147</c:v>
                      </c:pt>
                    </c:numCache>
                  </c:numRef>
                </c:val>
                <c:smooth val="0"/>
                <c:extLst xmlns:c15="http://schemas.microsoft.com/office/drawing/2012/chart">
                  <c:ext xmlns:c16="http://schemas.microsoft.com/office/drawing/2014/chart" uri="{C3380CC4-5D6E-409C-BE32-E72D297353CC}">
                    <c16:uniqueId val="{00000005-0F39-4F9F-A42A-EC5DFD1627A9}"/>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Inflation!$A$9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Inflation!$B$9:$AH$9</c15:sqref>
                        </c15:formulaRef>
                      </c:ext>
                    </c:extLst>
                    <c:numCache>
                      <c:formatCode>General</c:formatCode>
                      <c:ptCount val="33"/>
                      <c:pt idx="2">
                        <c:v>1026.8262642470199</c:v>
                      </c:pt>
                      <c:pt idx="3">
                        <c:v>1613.6039887619399</c:v>
                      </c:pt>
                      <c:pt idx="4">
                        <c:v>486.42562379588998</c:v>
                      </c:pt>
                      <c:pt idx="5">
                        <c:v>29.865610409571801</c:v>
                      </c:pt>
                      <c:pt idx="6">
                        <c:v>23.505677296336899</c:v>
                      </c:pt>
                      <c:pt idx="7">
                        <c:v>11.7728324494467</c:v>
                      </c:pt>
                      <c:pt idx="8">
                        <c:v>7.6957651751720402</c:v>
                      </c:pt>
                      <c:pt idx="9">
                        <c:v>39.255980689174599</c:v>
                      </c:pt>
                      <c:pt idx="10">
                        <c:v>31.299301581778401</c:v>
                      </c:pt>
                      <c:pt idx="11">
                        <c:v>9.7646628575764307</c:v>
                      </c:pt>
                      <c:pt idx="12">
                        <c:v>5.3012439026159397</c:v>
                      </c:pt>
                      <c:pt idx="13">
                        <c:v>11.7460792058233</c:v>
                      </c:pt>
                      <c:pt idx="14">
                        <c:v>12.5242768428228</c:v>
                      </c:pt>
                      <c:pt idx="15">
                        <c:v>11.9591837222126</c:v>
                      </c:pt>
                      <c:pt idx="16">
                        <c:v>12.777755783035101</c:v>
                      </c:pt>
                      <c:pt idx="17">
                        <c:v>12.367166841430199</c:v>
                      </c:pt>
                      <c:pt idx="18">
                        <c:v>12.783047261882</c:v>
                      </c:pt>
                      <c:pt idx="19">
                        <c:v>-6.27185967109989E-2</c:v>
                      </c:pt>
                      <c:pt idx="20">
                        <c:v>7.4838508635085503</c:v>
                      </c:pt>
                      <c:pt idx="21">
                        <c:v>7.6872510335618198</c:v>
                      </c:pt>
                      <c:pt idx="22">
                        <c:v>4.5463342735530601</c:v>
                      </c:pt>
                      <c:pt idx="23">
                        <c:v>4.5978789736313104</c:v>
                      </c:pt>
                      <c:pt idx="24">
                        <c:v>5.0887855462588396</c:v>
                      </c:pt>
                      <c:pt idx="25">
                        <c:v>9.6762403310186702</c:v>
                      </c:pt>
                      <c:pt idx="26">
                        <c:v>6.3593089803792999</c:v>
                      </c:pt>
                      <c:pt idx="27">
                        <c:v>6.5702299745560104</c:v>
                      </c:pt>
                      <c:pt idx="28">
                        <c:v>3.0450539733706901</c:v>
                      </c:pt>
                      <c:pt idx="29">
                        <c:v>4.8377835142872296</c:v>
                      </c:pt>
                      <c:pt idx="30">
                        <c:v>3.7659712224534898</c:v>
                      </c:pt>
                      <c:pt idx="31">
                        <c:v>5.1064112900283503</c:v>
                      </c:pt>
                    </c:numCache>
                  </c:numRef>
                </c:val>
                <c:smooth val="0"/>
                <c:extLst xmlns:c15="http://schemas.microsoft.com/office/drawing/2012/chart">
                  <c:ext xmlns:c16="http://schemas.microsoft.com/office/drawing/2014/chart" uri="{C3380CC4-5D6E-409C-BE32-E72D297353CC}">
                    <c16:uniqueId val="{00000006-0F39-4F9F-A42A-EC5DFD1627A9}"/>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Inflation!$A$10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Inflation!$B$10:$AH$10</c15:sqref>
                        </c15:formulaRef>
                      </c:ext>
                    </c:extLst>
                    <c:numCache>
                      <c:formatCode>General</c:formatCode>
                      <c:ptCount val="33"/>
                      <c:pt idx="3">
                        <c:v>874.245720380188</c:v>
                      </c:pt>
                      <c:pt idx="4">
                        <c:v>307.72263555319302</c:v>
                      </c:pt>
                      <c:pt idx="5">
                        <c:v>197.41426808425101</c:v>
                      </c:pt>
                      <c:pt idx="6">
                        <c:v>47.752012200993903</c:v>
                      </c:pt>
                      <c:pt idx="7">
                        <c:v>14.761329268806</c:v>
                      </c:pt>
                      <c:pt idx="8">
                        <c:v>27.685679807674301</c:v>
                      </c:pt>
                      <c:pt idx="9">
                        <c:v>85.7464940960636</c:v>
                      </c:pt>
                      <c:pt idx="10">
                        <c:v>20.7987606558703</c:v>
                      </c:pt>
                      <c:pt idx="11">
                        <c:v>21.4770072117159</c:v>
                      </c:pt>
                      <c:pt idx="12">
                        <c:v>15.7887307914462</c:v>
                      </c:pt>
                      <c:pt idx="13">
                        <c:v>13.6632930228667</c:v>
                      </c:pt>
                      <c:pt idx="14">
                        <c:v>10.8886157326216</c:v>
                      </c:pt>
                      <c:pt idx="15">
                        <c:v>12.6853039507349</c:v>
                      </c:pt>
                      <c:pt idx="16">
                        <c:v>9.6686545478926504</c:v>
                      </c:pt>
                      <c:pt idx="17">
                        <c:v>9.00729868861076</c:v>
                      </c:pt>
                      <c:pt idx="18">
                        <c:v>14.110767784044199</c:v>
                      </c:pt>
                      <c:pt idx="19">
                        <c:v>11.647329576411799</c:v>
                      </c:pt>
                      <c:pt idx="20">
                        <c:v>6.8493923025503003</c:v>
                      </c:pt>
                      <c:pt idx="21">
                        <c:v>8.4404648593255907</c:v>
                      </c:pt>
                      <c:pt idx="22">
                        <c:v>5.0747430079914997</c:v>
                      </c:pt>
                      <c:pt idx="23">
                        <c:v>6.7537102622095304</c:v>
                      </c:pt>
                      <c:pt idx="24">
                        <c:v>7.82341183865503</c:v>
                      </c:pt>
                      <c:pt idx="25">
                        <c:v>15.5344050528404</c:v>
                      </c:pt>
                      <c:pt idx="26">
                        <c:v>7.0424476295479801</c:v>
                      </c:pt>
                      <c:pt idx="27">
                        <c:v>3.6833294441223101</c:v>
                      </c:pt>
                      <c:pt idx="28">
                        <c:v>2.8782972364788599</c:v>
                      </c:pt>
                      <c:pt idx="29">
                        <c:v>4.4703666076017496</c:v>
                      </c:pt>
                      <c:pt idx="30">
                        <c:v>3.3816593723789601</c:v>
                      </c:pt>
                      <c:pt idx="31">
                        <c:v>6.6944589195761903</c:v>
                      </c:pt>
                    </c:numCache>
                  </c:numRef>
                </c:val>
                <c:smooth val="0"/>
                <c:extLst xmlns:c15="http://schemas.microsoft.com/office/drawing/2012/chart">
                  <c:ext xmlns:c16="http://schemas.microsoft.com/office/drawing/2014/chart" uri="{C3380CC4-5D6E-409C-BE32-E72D297353CC}">
                    <c16:uniqueId val="{00000007-0F39-4F9F-A42A-EC5DFD1627A9}"/>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Inflation!$A$11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Inflation!$B$11:$AH$11</c15:sqref>
                        </c15:formulaRef>
                      </c:ext>
                    </c:extLst>
                    <c:numCache>
                      <c:formatCode>General</c:formatCode>
                      <c:ptCount val="33"/>
                      <c:pt idx="11">
                        <c:v>38.591889448859902</c:v>
                      </c:pt>
                      <c:pt idx="12">
                        <c:v>12.249984784588699</c:v>
                      </c:pt>
                      <c:pt idx="13">
                        <c:v>16.303491204948799</c:v>
                      </c:pt>
                      <c:pt idx="14">
                        <c:v>7.1419650869225197</c:v>
                      </c:pt>
                      <c:pt idx="15">
                        <c:v>7.0919324408376498</c:v>
                      </c:pt>
                      <c:pt idx="16">
                        <c:v>10.0108651886461</c:v>
                      </c:pt>
                      <c:pt idx="17">
                        <c:v>13.149124706298201</c:v>
                      </c:pt>
                      <c:pt idx="18">
                        <c:v>20.4705219109964</c:v>
                      </c:pt>
                      <c:pt idx="19">
                        <c:v>6.4482348106669098</c:v>
                      </c:pt>
                      <c:pt idx="20">
                        <c:v>6.4453144078065598</c:v>
                      </c:pt>
                      <c:pt idx="21">
                        <c:v>12.4315490430408</c:v>
                      </c:pt>
                      <c:pt idx="22">
                        <c:v>5.8311660103144902</c:v>
                      </c:pt>
                      <c:pt idx="23">
                        <c:v>5.00964645344951</c:v>
                      </c:pt>
                      <c:pt idx="24">
                        <c:v>6.1044276512966498</c:v>
                      </c:pt>
                      <c:pt idx="25">
                        <c:v>5.7145594964970803</c:v>
                      </c:pt>
                      <c:pt idx="26">
                        <c:v>6.0045808232215396</c:v>
                      </c:pt>
                    </c:numCache>
                  </c:numRef>
                </c:val>
                <c:smooth val="0"/>
                <c:extLst xmlns:c15="http://schemas.microsoft.com/office/drawing/2012/chart">
                  <c:ext xmlns:c16="http://schemas.microsoft.com/office/drawing/2014/chart" uri="{C3380CC4-5D6E-409C-BE32-E72D297353CC}">
                    <c16:uniqueId val="{00000008-0F39-4F9F-A42A-EC5DFD1627A9}"/>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Inflation!$A$12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Inflation!$B$12:$AH$12</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9-0F39-4F9F-A42A-EC5DFD1627A9}"/>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Inflation!$A$13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Inflation!$B$13:$AH$13</c15:sqref>
                        </c15:formulaRef>
                      </c:ext>
                    </c:extLst>
                    <c:numCache>
                      <c:formatCode>General</c:formatCode>
                      <c:ptCount val="33"/>
                      <c:pt idx="3">
                        <c:v>4734.9143474458497</c:v>
                      </c:pt>
                      <c:pt idx="4">
                        <c:v>891.18774813370499</c:v>
                      </c:pt>
                      <c:pt idx="5">
                        <c:v>376.74617476820902</c:v>
                      </c:pt>
                      <c:pt idx="6">
                        <c:v>80.325501455174305</c:v>
                      </c:pt>
                      <c:pt idx="7">
                        <c:v>15.9405994149429</c:v>
                      </c:pt>
                      <c:pt idx="8">
                        <c:v>10.577161148251401</c:v>
                      </c:pt>
                      <c:pt idx="9">
                        <c:v>22.683671806134502</c:v>
                      </c:pt>
                      <c:pt idx="10">
                        <c:v>28.2030972388552</c:v>
                      </c:pt>
                      <c:pt idx="11">
                        <c:v>11.958808539046</c:v>
                      </c:pt>
                      <c:pt idx="12">
                        <c:v>0.757420846392867</c:v>
                      </c:pt>
                      <c:pt idx="13">
                        <c:v>5.1796778190831203</c:v>
                      </c:pt>
                      <c:pt idx="14">
                        <c:v>9.0480678605088993</c:v>
                      </c:pt>
                      <c:pt idx="15">
                        <c:v>13.569576490924799</c:v>
                      </c:pt>
                      <c:pt idx="16">
                        <c:v>9.0525249113325508</c:v>
                      </c:pt>
                      <c:pt idx="17">
                        <c:v>12.8387796190181</c:v>
                      </c:pt>
                      <c:pt idx="18">
                        <c:v>25.226461707384001</c:v>
                      </c:pt>
                      <c:pt idx="19">
                        <c:v>15.8811924594476</c:v>
                      </c:pt>
                      <c:pt idx="20">
                        <c:v>9.3729310507897594</c:v>
                      </c:pt>
                      <c:pt idx="21">
                        <c:v>7.9557246627464604</c:v>
                      </c:pt>
                      <c:pt idx="22">
                        <c:v>0.568727971803899</c:v>
                      </c:pt>
                      <c:pt idx="23">
                        <c:v>-0.23894862604540801</c:v>
                      </c:pt>
                      <c:pt idx="24">
                        <c:v>12.0718562874252</c:v>
                      </c:pt>
                      <c:pt idx="25">
                        <c:v>48.699864643442297</c:v>
                      </c:pt>
                      <c:pt idx="26">
                        <c:v>13.9127101997796</c:v>
                      </c:pt>
                      <c:pt idx="27">
                        <c:v>14.438322748874899</c:v>
                      </c:pt>
                      <c:pt idx="28">
                        <c:v>10.9518559353179</c:v>
                      </c:pt>
                      <c:pt idx="29">
                        <c:v>7.8867174561112998</c:v>
                      </c:pt>
                      <c:pt idx="30">
                        <c:v>2.7324920941942001</c:v>
                      </c:pt>
                    </c:numCache>
                  </c:numRef>
                </c:val>
                <c:smooth val="0"/>
                <c:extLst xmlns:c15="http://schemas.microsoft.com/office/drawing/2012/chart">
                  <c:ext xmlns:c16="http://schemas.microsoft.com/office/drawing/2014/chart" uri="{C3380CC4-5D6E-409C-BE32-E72D297353CC}">
                    <c16:uniqueId val="{0000000A-0F39-4F9F-A42A-EC5DFD1627A9}"/>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Inflation!$A$14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B-0F39-4F9F-A42A-EC5DFD1627A9}"/>
                  </c:ext>
                </c:extLst>
              </c15:ser>
            </c15:filteredLineSeries>
          </c:ext>
        </c:extLst>
      </c:lineChart>
      <c:catAx>
        <c:axId val="1186693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693343"/>
        <c:crosses val="autoZero"/>
        <c:auto val="1"/>
        <c:lblAlgn val="ctr"/>
        <c:lblOffset val="100"/>
        <c:noMultiLvlLbl val="0"/>
      </c:catAx>
      <c:valAx>
        <c:axId val="1186693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693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Inflation!$A$16</c:f>
              <c:strCache>
                <c:ptCount val="1"/>
                <c:pt idx="0">
                  <c:v>Average</c:v>
                </c:pt>
              </c:strCache>
            </c:strRef>
          </c:tx>
          <c:spPr>
            <a:ln w="28575" cap="rnd">
              <a:solidFill>
                <a:schemeClr val="accent2">
                  <a:lumMod val="80000"/>
                  <a:lumOff val="20000"/>
                </a:schemeClr>
              </a:solidFill>
              <a:round/>
            </a:ln>
            <a:effectLst/>
          </c:spPr>
          <c:marker>
            <c:symbol val="none"/>
          </c:marker>
          <c:cat>
            <c:numRef>
              <c:f>Inflation!$B$2:$AH$2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Inflation!$B$16:$AH$16</c:f>
              <c:numCache>
                <c:formatCode>General</c:formatCode>
                <c:ptCount val="33"/>
                <c:pt idx="2">
                  <c:v>508.09808354469993</c:v>
                </c:pt>
                <c:pt idx="3">
                  <c:v>1908.1986628747775</c:v>
                </c:pt>
                <c:pt idx="4">
                  <c:v>1545.6714806715456</c:v>
                </c:pt>
                <c:pt idx="5">
                  <c:v>279.99443797315445</c:v>
                </c:pt>
                <c:pt idx="6">
                  <c:v>39.250959581989846</c:v>
                </c:pt>
                <c:pt idx="7">
                  <c:v>19.10870291416726</c:v>
                </c:pt>
                <c:pt idx="8">
                  <c:v>16.433180963826079</c:v>
                </c:pt>
                <c:pt idx="9">
                  <c:v>55.334178060945</c:v>
                </c:pt>
                <c:pt idx="10">
                  <c:v>31.764566831083009</c:v>
                </c:pt>
                <c:pt idx="11">
                  <c:v>16.754026385384908</c:v>
                </c:pt>
                <c:pt idx="12">
                  <c:v>9.4025114157489291</c:v>
                </c:pt>
                <c:pt idx="13">
                  <c:v>9.2496365046362747</c:v>
                </c:pt>
                <c:pt idx="14">
                  <c:v>8.8030391402340342</c:v>
                </c:pt>
                <c:pt idx="15">
                  <c:v>8.6129075012926162</c:v>
                </c:pt>
                <c:pt idx="16">
                  <c:v>8.3162993195972081</c:v>
                </c:pt>
                <c:pt idx="17">
                  <c:v>10.721807537820835</c:v>
                </c:pt>
                <c:pt idx="18">
                  <c:v>16.888720549408173</c:v>
                </c:pt>
                <c:pt idx="19">
                  <c:v>6.7603665452715207</c:v>
                </c:pt>
                <c:pt idx="20">
                  <c:v>7.4268835097294907</c:v>
                </c:pt>
                <c:pt idx="21">
                  <c:v>13.885617654809909</c:v>
                </c:pt>
                <c:pt idx="22">
                  <c:v>8.5787639123593742</c:v>
                </c:pt>
                <c:pt idx="23">
                  <c:v>5.4588036125111232</c:v>
                </c:pt>
                <c:pt idx="24">
                  <c:v>7.0872423873459143</c:v>
                </c:pt>
                <c:pt idx="25">
                  <c:v>11.809160893111628</c:v>
                </c:pt>
                <c:pt idx="26">
                  <c:v>7.3265184928608278</c:v>
                </c:pt>
                <c:pt idx="27">
                  <c:v>6.8088691774065397</c:v>
                </c:pt>
                <c:pt idx="28">
                  <c:v>4.0792585784998199</c:v>
                </c:pt>
                <c:pt idx="29">
                  <c:v>4.2310043949263489</c:v>
                </c:pt>
                <c:pt idx="30">
                  <c:v>4.186266800372386</c:v>
                </c:pt>
                <c:pt idx="31">
                  <c:v>8.081177669159926</c:v>
                </c:pt>
              </c:numCache>
            </c:numRef>
          </c:val>
          <c:smooth val="0"/>
          <c:extLst>
            <c:ext xmlns:c16="http://schemas.microsoft.com/office/drawing/2014/chart" uri="{C3380CC4-5D6E-409C-BE32-E72D297353CC}">
              <c16:uniqueId val="{00000000-BF32-4C97-8509-45A895F878F8}"/>
            </c:ext>
          </c:extLst>
        </c:ser>
        <c:dLbls>
          <c:showLegendKey val="0"/>
          <c:showVal val="0"/>
          <c:showCatName val="0"/>
          <c:showSerName val="0"/>
          <c:showPercent val="0"/>
          <c:showBubbleSize val="0"/>
        </c:dLbls>
        <c:smooth val="0"/>
        <c:axId val="1445923903"/>
        <c:axId val="1445921407"/>
        <c:extLst>
          <c:ext xmlns:c15="http://schemas.microsoft.com/office/drawing/2012/chart" uri="{02D57815-91ED-43cb-92C2-25804820EDAC}">
            <c15:filteredLineSeries>
              <c15:ser>
                <c:idx val="0"/>
                <c:order val="0"/>
                <c:tx>
                  <c:strRef>
                    <c:extLst>
                      <c:ext uri="{02D57815-91ED-43cb-92C2-25804820EDAC}">
                        <c15:formulaRef>
                          <c15:sqref>Inflation!$A$3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Inflation!$B$3:$AH$3</c15:sqref>
                        </c15:formulaRef>
                      </c:ext>
                    </c:extLst>
                    <c:numCache>
                      <c:formatCode>General</c:formatCode>
                      <c:ptCount val="33"/>
                      <c:pt idx="4">
                        <c:v>3373.7594433629301</c:v>
                      </c:pt>
                      <c:pt idx="5">
                        <c:v>175.95132553458299</c:v>
                      </c:pt>
                      <c:pt idx="6">
                        <c:v>18.681185640035999</c:v>
                      </c:pt>
                      <c:pt idx="7">
                        <c:v>13.960764121791</c:v>
                      </c:pt>
                      <c:pt idx="8">
                        <c:v>8.6724863238516008</c:v>
                      </c:pt>
                      <c:pt idx="9">
                        <c:v>0.64824576047039695</c:v>
                      </c:pt>
                      <c:pt idx="10">
                        <c:v>-0.79088376893476597</c:v>
                      </c:pt>
                      <c:pt idx="11">
                        <c:v>3.1459046468501901</c:v>
                      </c:pt>
                      <c:pt idx="12">
                        <c:v>1.0600492934166701</c:v>
                      </c:pt>
                      <c:pt idx="13">
                        <c:v>4.7215533660534197</c:v>
                      </c:pt>
                      <c:pt idx="14">
                        <c:v>6.9612613587579197</c:v>
                      </c:pt>
                      <c:pt idx="15">
                        <c:v>0.63892800241012604</c:v>
                      </c:pt>
                      <c:pt idx="16">
                        <c:v>2.8923566245900201</c:v>
                      </c:pt>
                      <c:pt idx="17">
                        <c:v>4.4073608964451898</c:v>
                      </c:pt>
                      <c:pt idx="18">
                        <c:v>8.9499533535338607</c:v>
                      </c:pt>
                      <c:pt idx="19">
                        <c:v>3.4067668268379898</c:v>
                      </c:pt>
                      <c:pt idx="20">
                        <c:v>8.1763613847395593</c:v>
                      </c:pt>
                      <c:pt idx="21">
                        <c:v>7.6500080785928999</c:v>
                      </c:pt>
                      <c:pt idx="22">
                        <c:v>2.5580200775790698</c:v>
                      </c:pt>
                      <c:pt idx="23">
                        <c:v>5.7896677854465404</c:v>
                      </c:pt>
                      <c:pt idx="24">
                        <c:v>2.9813086893367302</c:v>
                      </c:pt>
                      <c:pt idx="25">
                        <c:v>3.73169119261695</c:v>
                      </c:pt>
                      <c:pt idx="26">
                        <c:v>-1.40360755900906</c:v>
                      </c:pt>
                      <c:pt idx="27">
                        <c:v>0.96955326881623105</c:v>
                      </c:pt>
                      <c:pt idx="28">
                        <c:v>2.5202338200163101</c:v>
                      </c:pt>
                      <c:pt idx="29">
                        <c:v>1.44344660770702</c:v>
                      </c:pt>
                      <c:pt idx="30">
                        <c:v>1.2114357783846501</c:v>
                      </c:pt>
                      <c:pt idx="31">
                        <c:v>7.1848362944337296</c:v>
                      </c:pt>
                    </c:numCache>
                  </c:numRef>
                </c:val>
                <c:smooth val="0"/>
                <c:extLst>
                  <c:ext xmlns:c16="http://schemas.microsoft.com/office/drawing/2014/chart" uri="{C3380CC4-5D6E-409C-BE32-E72D297353CC}">
                    <c16:uniqueId val="{00000001-BF32-4C97-8509-45A895F878F8}"/>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Inflation!$A$4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Inflation!$B$4:$AH$4</c15:sqref>
                        </c15:formulaRef>
                      </c:ext>
                    </c:extLst>
                    <c:numCache>
                      <c:formatCode>General</c:formatCode>
                      <c:ptCount val="33"/>
                      <c:pt idx="2">
                        <c:v>-10.630097157620099</c:v>
                      </c:pt>
                      <c:pt idx="3">
                        <c:v>1128.00002429404</c:v>
                      </c:pt>
                      <c:pt idx="4">
                        <c:v>1662.21594875899</c:v>
                      </c:pt>
                      <c:pt idx="5">
                        <c:v>411.75964177726797</c:v>
                      </c:pt>
                      <c:pt idx="6">
                        <c:v>19.7948028061899</c:v>
                      </c:pt>
                      <c:pt idx="7">
                        <c:v>3.6743480968473001</c:v>
                      </c:pt>
                      <c:pt idx="8">
                        <c:v>-0.77269788603318701</c:v>
                      </c:pt>
                      <c:pt idx="9">
                        <c:v>-8.5251700053606196</c:v>
                      </c:pt>
                      <c:pt idx="10">
                        <c:v>1.8050030370435799</c:v>
                      </c:pt>
                      <c:pt idx="11">
                        <c:v>1.5471959015227801</c:v>
                      </c:pt>
                      <c:pt idx="12">
                        <c:v>2.7711647199826799</c:v>
                      </c:pt>
                      <c:pt idx="13">
                        <c:v>2.23386492967051</c:v>
                      </c:pt>
                      <c:pt idx="14">
                        <c:v>6.7089304279778501</c:v>
                      </c:pt>
                      <c:pt idx="15">
                        <c:v>9.6795073191705399</c:v>
                      </c:pt>
                      <c:pt idx="16">
                        <c:v>8.3289248286320703</c:v>
                      </c:pt>
                      <c:pt idx="17">
                        <c:v>16.6997549618245</c:v>
                      </c:pt>
                      <c:pt idx="18">
                        <c:v>20.849087177271301</c:v>
                      </c:pt>
                      <c:pt idx="19">
                        <c:v>1.45704835970323</c:v>
                      </c:pt>
                      <c:pt idx="20">
                        <c:v>5.7268722466960602</c:v>
                      </c:pt>
                      <c:pt idx="21">
                        <c:v>7.8583333333333201</c:v>
                      </c:pt>
                      <c:pt idx="22">
                        <c:v>1.06621339720313</c:v>
                      </c:pt>
                      <c:pt idx="23">
                        <c:v>2.4157174527941101</c:v>
                      </c:pt>
                      <c:pt idx="24">
                        <c:v>1.3734418153318</c:v>
                      </c:pt>
                      <c:pt idx="25">
                        <c:v>4.0276857374272801</c:v>
                      </c:pt>
                      <c:pt idx="26">
                        <c:v>12.443374858437201</c:v>
                      </c:pt>
                      <c:pt idx="27">
                        <c:v>12.935918418733401</c:v>
                      </c:pt>
                      <c:pt idx="28">
                        <c:v>2.2685469037400501</c:v>
                      </c:pt>
                      <c:pt idx="29">
                        <c:v>2.6105718279921599</c:v>
                      </c:pt>
                      <c:pt idx="30">
                        <c:v>2.7598094700812599</c:v>
                      </c:pt>
                      <c:pt idx="31">
                        <c:v>6.6502991270877896</c:v>
                      </c:pt>
                    </c:numCache>
                  </c:numRef>
                </c:val>
                <c:smooth val="0"/>
                <c:extLst xmlns:c15="http://schemas.microsoft.com/office/drawing/2012/chart">
                  <c:ext xmlns:c16="http://schemas.microsoft.com/office/drawing/2014/chart" uri="{C3380CC4-5D6E-409C-BE32-E72D297353CC}">
                    <c16:uniqueId val="{00000002-BF32-4C97-8509-45A895F878F8}"/>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Inflation!$A$5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Inflation!$B$5:$AH$5</c15:sqref>
                        </c15:formulaRef>
                      </c:ext>
                    </c:extLst>
                    <c:numCache>
                      <c:formatCode>General</c:formatCode>
                      <c:ptCount val="33"/>
                      <c:pt idx="3">
                        <c:v>1190.22923349187</c:v>
                      </c:pt>
                      <c:pt idx="4">
                        <c:v>2221.0165699203899</c:v>
                      </c:pt>
                      <c:pt idx="5">
                        <c:v>709.34603211860599</c:v>
                      </c:pt>
                      <c:pt idx="6">
                        <c:v>52.712076753195397</c:v>
                      </c:pt>
                      <c:pt idx="7">
                        <c:v>63.937366335747903</c:v>
                      </c:pt>
                      <c:pt idx="8">
                        <c:v>72.869717053535297</c:v>
                      </c:pt>
                      <c:pt idx="9">
                        <c:v>293.67875088977303</c:v>
                      </c:pt>
                      <c:pt idx="10">
                        <c:v>168.620235850933</c:v>
                      </c:pt>
                      <c:pt idx="11">
                        <c:v>61.134933161847698</c:v>
                      </c:pt>
                      <c:pt idx="12">
                        <c:v>42.537548134879401</c:v>
                      </c:pt>
                      <c:pt idx="13">
                        <c:v>28.397839913347401</c:v>
                      </c:pt>
                      <c:pt idx="14">
                        <c:v>18.1082424937646</c:v>
                      </c:pt>
                      <c:pt idx="15">
                        <c:v>10.3388794457932</c:v>
                      </c:pt>
                      <c:pt idx="16">
                        <c:v>6.9971290353558802</c:v>
                      </c:pt>
                      <c:pt idx="17">
                        <c:v>8.4267527350530802</c:v>
                      </c:pt>
                      <c:pt idx="18">
                        <c:v>14.837876482825401</c:v>
                      </c:pt>
                      <c:pt idx="19">
                        <c:v>12.945656341040101</c:v>
                      </c:pt>
                      <c:pt idx="20">
                        <c:v>7.7357480431250698</c:v>
                      </c:pt>
                      <c:pt idx="21">
                        <c:v>53.228698311817297</c:v>
                      </c:pt>
                      <c:pt idx="22">
                        <c:v>59.219736023251897</c:v>
                      </c:pt>
                      <c:pt idx="23">
                        <c:v>18.312261037787302</c:v>
                      </c:pt>
                      <c:pt idx="24">
                        <c:v>18.119554352673401</c:v>
                      </c:pt>
                      <c:pt idx="25">
                        <c:v>13.534489764973401</c:v>
                      </c:pt>
                      <c:pt idx="26">
                        <c:v>11.8365807653497</c:v>
                      </c:pt>
                      <c:pt idx="27">
                        <c:v>6.0318372517779002</c:v>
                      </c:pt>
                      <c:pt idx="28">
                        <c:v>4.8723022055068901</c:v>
                      </c:pt>
                      <c:pt idx="29">
                        <c:v>5.5981559503985103</c:v>
                      </c:pt>
                      <c:pt idx="30">
                        <c:v>5.5481435745651098</c:v>
                      </c:pt>
                      <c:pt idx="31">
                        <c:v>9.4602838962310507</c:v>
                      </c:pt>
                    </c:numCache>
                  </c:numRef>
                </c:val>
                <c:smooth val="0"/>
                <c:extLst xmlns:c15="http://schemas.microsoft.com/office/drawing/2012/chart">
                  <c:ext xmlns:c16="http://schemas.microsoft.com/office/drawing/2014/chart" uri="{C3380CC4-5D6E-409C-BE32-E72D297353CC}">
                    <c16:uniqueId val="{00000003-BF32-4C97-8509-45A895F878F8}"/>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Inflation!$A$6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Inflation!$B$6:$AH$6</c15:sqref>
                        </c15:formulaRef>
                      </c:ext>
                    </c:extLst>
                    <c:numCache>
                      <c:formatCode>General</c:formatCode>
                      <c:ptCount val="33"/>
                      <c:pt idx="5">
                        <c:v>162.71715215037699</c:v>
                      </c:pt>
                      <c:pt idx="6">
                        <c:v>39.357499998714601</c:v>
                      </c:pt>
                      <c:pt idx="7">
                        <c:v>7.0876176294872204</c:v>
                      </c:pt>
                      <c:pt idx="8">
                        <c:v>3.56680781278784</c:v>
                      </c:pt>
                      <c:pt idx="9">
                        <c:v>19.192675821889502</c:v>
                      </c:pt>
                      <c:pt idx="10">
                        <c:v>4.06396201382596</c:v>
                      </c:pt>
                      <c:pt idx="11">
                        <c:v>4.6460444205863203</c:v>
                      </c:pt>
                      <c:pt idx="12">
                        <c:v>5.5878373000079504</c:v>
                      </c:pt>
                      <c:pt idx="13">
                        <c:v>0.83773453153657795</c:v>
                      </c:pt>
                      <c:pt idx="14">
                        <c:v>5.65632636191134</c:v>
                      </c:pt>
                      <c:pt idx="15">
                        <c:v>8.2470904311415794</c:v>
                      </c:pt>
                      <c:pt idx="16">
                        <c:v>9.1609650839449497</c:v>
                      </c:pt>
                      <c:pt idx="17">
                        <c:v>9.2448974559240202</c:v>
                      </c:pt>
                      <c:pt idx="18">
                        <c:v>9.9994876155274692</c:v>
                      </c:pt>
                      <c:pt idx="19">
                        <c:v>1.72751461137912</c:v>
                      </c:pt>
                      <c:pt idx="20">
                        <c:v>7.1101789748609798</c:v>
                      </c:pt>
                      <c:pt idx="21">
                        <c:v>8.5429333333333393</c:v>
                      </c:pt>
                      <c:pt idx="22">
                        <c:v>-0.94365885327096599</c:v>
                      </c:pt>
                      <c:pt idx="23">
                        <c:v>-0.51205841094711801</c:v>
                      </c:pt>
                      <c:pt idx="24">
                        <c:v>3.0688121037954201</c:v>
                      </c:pt>
                      <c:pt idx="25">
                        <c:v>4.00357820695098</c:v>
                      </c:pt>
                      <c:pt idx="26">
                        <c:v>2.1349271393912401</c:v>
                      </c:pt>
                      <c:pt idx="27">
                        <c:v>6.0353172527211703</c:v>
                      </c:pt>
                      <c:pt idx="28">
                        <c:v>2.6152447139766402</c:v>
                      </c:pt>
                      <c:pt idx="29">
                        <c:v>4.8528982169673096</c:v>
                      </c:pt>
                      <c:pt idx="30">
                        <c:v>5.2024648897533003</c:v>
                      </c:pt>
                      <c:pt idx="31">
                        <c:v>9.5669143382476705</c:v>
                      </c:pt>
                    </c:numCache>
                  </c:numRef>
                </c:val>
                <c:smooth val="0"/>
                <c:extLst xmlns:c15="http://schemas.microsoft.com/office/drawing/2012/chart">
                  <c:ext xmlns:c16="http://schemas.microsoft.com/office/drawing/2014/chart" uri="{C3380CC4-5D6E-409C-BE32-E72D297353CC}">
                    <c16:uniqueId val="{00000004-BF32-4C97-8509-45A895F878F8}"/>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Inflation!$A$7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Inflation!$B$7:$AH$7</c15:sqref>
                        </c15:formulaRef>
                      </c:ext>
                    </c:extLst>
                    <c:numCache>
                      <c:formatCode>General</c:formatCode>
                      <c:ptCount val="33"/>
                      <c:pt idx="4">
                        <c:v>1877.3723951757199</c:v>
                      </c:pt>
                      <c:pt idx="5">
                        <c:v>176.15529894237</c:v>
                      </c:pt>
                      <c:pt idx="6">
                        <c:v>39.182542365411003</c:v>
                      </c:pt>
                      <c:pt idx="7">
                        <c:v>17.408041060735801</c:v>
                      </c:pt>
                      <c:pt idx="8">
                        <c:v>7.1463266545233202</c:v>
                      </c:pt>
                      <c:pt idx="9">
                        <c:v>8.2960276534256803</c:v>
                      </c:pt>
                      <c:pt idx="10">
                        <c:v>13.180890586573099</c:v>
                      </c:pt>
                      <c:pt idx="11">
                        <c:v>8.35413777161342</c:v>
                      </c:pt>
                      <c:pt idx="12">
                        <c:v>5.8369245210564502</c:v>
                      </c:pt>
                      <c:pt idx="13">
                        <c:v>6.4382181011893902</c:v>
                      </c:pt>
                      <c:pt idx="14">
                        <c:v>6.8820543898189896</c:v>
                      </c:pt>
                      <c:pt idx="15">
                        <c:v>7.5799992912576597</c:v>
                      </c:pt>
                      <c:pt idx="16">
                        <c:v>8.72169386091735</c:v>
                      </c:pt>
                      <c:pt idx="17">
                        <c:v>10.8468362075558</c:v>
                      </c:pt>
                      <c:pt idx="18">
                        <c:v>17.139899777206999</c:v>
                      </c:pt>
                      <c:pt idx="19">
                        <c:v>7.3160785828858304</c:v>
                      </c:pt>
                      <c:pt idx="20">
                        <c:v>7.4004635674211601</c:v>
                      </c:pt>
                      <c:pt idx="21">
                        <c:v>8.4248876191979498</c:v>
                      </c:pt>
                      <c:pt idx="22">
                        <c:v>5.0979148497581699</c:v>
                      </c:pt>
                      <c:pt idx="23">
                        <c:v>5.8464091732045897</c:v>
                      </c:pt>
                      <c:pt idx="24">
                        <c:v>6.7065782909272498</c:v>
                      </c:pt>
                      <c:pt idx="25">
                        <c:v>6.6657761154154</c:v>
                      </c:pt>
                      <c:pt idx="26">
                        <c:v>14.5460237946149</c:v>
                      </c:pt>
                      <c:pt idx="27">
                        <c:v>7.4400043732575396</c:v>
                      </c:pt>
                      <c:pt idx="28">
                        <c:v>6.0191309657067302</c:v>
                      </c:pt>
                      <c:pt idx="29">
                        <c:v>5.2454767960838797</c:v>
                      </c:pt>
                      <c:pt idx="30">
                        <c:v>6.7490018381596704</c:v>
                      </c:pt>
                    </c:numCache>
                  </c:numRef>
                </c:val>
                <c:smooth val="0"/>
                <c:extLst xmlns:c15="http://schemas.microsoft.com/office/drawing/2012/chart">
                  <c:ext xmlns:c16="http://schemas.microsoft.com/office/drawing/2014/chart" uri="{C3380CC4-5D6E-409C-BE32-E72D297353CC}">
                    <c16:uniqueId val="{00000005-BF32-4C97-8509-45A895F878F8}"/>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Inflation!$A$8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Inflation!$B$8:$AH$8</c15:sqref>
                        </c15:formulaRef>
                      </c:ext>
                    </c:extLst>
                    <c:numCache>
                      <c:formatCode>General</c:formatCode>
                      <c:ptCount val="33"/>
                      <c:pt idx="6">
                        <c:v>31.947337721856599</c:v>
                      </c:pt>
                      <c:pt idx="7">
                        <c:v>23.435427849700499</c:v>
                      </c:pt>
                      <c:pt idx="8">
                        <c:v>10.4573825846721</c:v>
                      </c:pt>
                      <c:pt idx="9">
                        <c:v>37.030925836934401</c:v>
                      </c:pt>
                      <c:pt idx="10">
                        <c:v>18.700734283802301</c:v>
                      </c:pt>
                      <c:pt idx="11">
                        <c:v>6.9196798942304101</c:v>
                      </c:pt>
                      <c:pt idx="12">
                        <c:v>2.1342098631024302</c:v>
                      </c:pt>
                      <c:pt idx="13">
                        <c:v>2.97461295184354</c:v>
                      </c:pt>
                      <c:pt idx="14">
                        <c:v>4.1106508472338303</c:v>
                      </c:pt>
                      <c:pt idx="15">
                        <c:v>4.3386739184431002</c:v>
                      </c:pt>
                      <c:pt idx="16">
                        <c:v>5.5521233316253999</c:v>
                      </c:pt>
                      <c:pt idx="17">
                        <c:v>10.2301032660485</c:v>
                      </c:pt>
                      <c:pt idx="18">
                        <c:v>24.520102423410101</c:v>
                      </c:pt>
                      <c:pt idx="19">
                        <c:v>6.8365624810536296</c:v>
                      </c:pt>
                      <c:pt idx="20">
                        <c:v>7.9677222557969101</c:v>
                      </c:pt>
                      <c:pt idx="21">
                        <c:v>16.636326273149599</c:v>
                      </c:pt>
                      <c:pt idx="22">
                        <c:v>2.7684423654094799</c:v>
                      </c:pt>
                      <c:pt idx="23">
                        <c:v>6.6137520235808598</c:v>
                      </c:pt>
                      <c:pt idx="24">
                        <c:v>7.53424729775882</c:v>
                      </c:pt>
                      <c:pt idx="25">
                        <c:v>6.5033183899338098</c:v>
                      </c:pt>
                      <c:pt idx="26">
                        <c:v>0.388838296895887</c:v>
                      </c:pt>
                      <c:pt idx="27">
                        <c:v>3.1753098637993999</c:v>
                      </c:pt>
                      <c:pt idx="28">
                        <c:v>1.5426614523843101</c:v>
                      </c:pt>
                      <c:pt idx="29">
                        <c:v>1.13362257718798</c:v>
                      </c:pt>
                      <c:pt idx="30">
                        <c:v>6.3254229633808299</c:v>
                      </c:pt>
                      <c:pt idx="31">
                        <c:v>11.9050398185147</c:v>
                      </c:pt>
                    </c:numCache>
                  </c:numRef>
                </c:val>
                <c:smooth val="0"/>
                <c:extLst xmlns:c15="http://schemas.microsoft.com/office/drawing/2012/chart">
                  <c:ext xmlns:c16="http://schemas.microsoft.com/office/drawing/2014/chart" uri="{C3380CC4-5D6E-409C-BE32-E72D297353CC}">
                    <c16:uniqueId val="{00000006-BF32-4C97-8509-45A895F878F8}"/>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Inflation!$A$9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Inflation!$B$9:$AH$9</c15:sqref>
                        </c15:formulaRef>
                      </c:ext>
                    </c:extLst>
                    <c:numCache>
                      <c:formatCode>General</c:formatCode>
                      <c:ptCount val="33"/>
                      <c:pt idx="2">
                        <c:v>1026.8262642470199</c:v>
                      </c:pt>
                      <c:pt idx="3">
                        <c:v>1613.6039887619399</c:v>
                      </c:pt>
                      <c:pt idx="4">
                        <c:v>486.42562379588998</c:v>
                      </c:pt>
                      <c:pt idx="5">
                        <c:v>29.865610409571801</c:v>
                      </c:pt>
                      <c:pt idx="6">
                        <c:v>23.505677296336899</c:v>
                      </c:pt>
                      <c:pt idx="7">
                        <c:v>11.7728324494467</c:v>
                      </c:pt>
                      <c:pt idx="8">
                        <c:v>7.6957651751720402</c:v>
                      </c:pt>
                      <c:pt idx="9">
                        <c:v>39.255980689174599</c:v>
                      </c:pt>
                      <c:pt idx="10">
                        <c:v>31.299301581778401</c:v>
                      </c:pt>
                      <c:pt idx="11">
                        <c:v>9.7646628575764307</c:v>
                      </c:pt>
                      <c:pt idx="12">
                        <c:v>5.3012439026159397</c:v>
                      </c:pt>
                      <c:pt idx="13">
                        <c:v>11.7460792058233</c:v>
                      </c:pt>
                      <c:pt idx="14">
                        <c:v>12.5242768428228</c:v>
                      </c:pt>
                      <c:pt idx="15">
                        <c:v>11.9591837222126</c:v>
                      </c:pt>
                      <c:pt idx="16">
                        <c:v>12.777755783035101</c:v>
                      </c:pt>
                      <c:pt idx="17">
                        <c:v>12.367166841430199</c:v>
                      </c:pt>
                      <c:pt idx="18">
                        <c:v>12.783047261882</c:v>
                      </c:pt>
                      <c:pt idx="19">
                        <c:v>-6.27185967109989E-2</c:v>
                      </c:pt>
                      <c:pt idx="20">
                        <c:v>7.4838508635085503</c:v>
                      </c:pt>
                      <c:pt idx="21">
                        <c:v>7.6872510335618198</c:v>
                      </c:pt>
                      <c:pt idx="22">
                        <c:v>4.5463342735530601</c:v>
                      </c:pt>
                      <c:pt idx="23">
                        <c:v>4.5978789736313104</c:v>
                      </c:pt>
                      <c:pt idx="24">
                        <c:v>5.0887855462588396</c:v>
                      </c:pt>
                      <c:pt idx="25">
                        <c:v>9.6762403310186702</c:v>
                      </c:pt>
                      <c:pt idx="26">
                        <c:v>6.3593089803792999</c:v>
                      </c:pt>
                      <c:pt idx="27">
                        <c:v>6.5702299745560104</c:v>
                      </c:pt>
                      <c:pt idx="28">
                        <c:v>3.0450539733706901</c:v>
                      </c:pt>
                      <c:pt idx="29">
                        <c:v>4.8377835142872296</c:v>
                      </c:pt>
                      <c:pt idx="30">
                        <c:v>3.7659712224534898</c:v>
                      </c:pt>
                      <c:pt idx="31">
                        <c:v>5.1064112900283503</c:v>
                      </c:pt>
                    </c:numCache>
                  </c:numRef>
                </c:val>
                <c:smooth val="0"/>
                <c:extLst xmlns:c15="http://schemas.microsoft.com/office/drawing/2012/chart">
                  <c:ext xmlns:c16="http://schemas.microsoft.com/office/drawing/2014/chart" uri="{C3380CC4-5D6E-409C-BE32-E72D297353CC}">
                    <c16:uniqueId val="{00000007-BF32-4C97-8509-45A895F878F8}"/>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Inflation!$A$10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Inflation!$B$10:$AH$10</c15:sqref>
                        </c15:formulaRef>
                      </c:ext>
                    </c:extLst>
                    <c:numCache>
                      <c:formatCode>General</c:formatCode>
                      <c:ptCount val="33"/>
                      <c:pt idx="3">
                        <c:v>874.245720380188</c:v>
                      </c:pt>
                      <c:pt idx="4">
                        <c:v>307.72263555319302</c:v>
                      </c:pt>
                      <c:pt idx="5">
                        <c:v>197.41426808425101</c:v>
                      </c:pt>
                      <c:pt idx="6">
                        <c:v>47.752012200993903</c:v>
                      </c:pt>
                      <c:pt idx="7">
                        <c:v>14.761329268806</c:v>
                      </c:pt>
                      <c:pt idx="8">
                        <c:v>27.685679807674301</c:v>
                      </c:pt>
                      <c:pt idx="9">
                        <c:v>85.7464940960636</c:v>
                      </c:pt>
                      <c:pt idx="10">
                        <c:v>20.7987606558703</c:v>
                      </c:pt>
                      <c:pt idx="11">
                        <c:v>21.4770072117159</c:v>
                      </c:pt>
                      <c:pt idx="12">
                        <c:v>15.7887307914462</c:v>
                      </c:pt>
                      <c:pt idx="13">
                        <c:v>13.6632930228667</c:v>
                      </c:pt>
                      <c:pt idx="14">
                        <c:v>10.8886157326216</c:v>
                      </c:pt>
                      <c:pt idx="15">
                        <c:v>12.6853039507349</c:v>
                      </c:pt>
                      <c:pt idx="16">
                        <c:v>9.6686545478926504</c:v>
                      </c:pt>
                      <c:pt idx="17">
                        <c:v>9.00729868861076</c:v>
                      </c:pt>
                      <c:pt idx="18">
                        <c:v>14.110767784044199</c:v>
                      </c:pt>
                      <c:pt idx="19">
                        <c:v>11.647329576411799</c:v>
                      </c:pt>
                      <c:pt idx="20">
                        <c:v>6.8493923025503003</c:v>
                      </c:pt>
                      <c:pt idx="21">
                        <c:v>8.4404648593255907</c:v>
                      </c:pt>
                      <c:pt idx="22">
                        <c:v>5.0747430079914997</c:v>
                      </c:pt>
                      <c:pt idx="23">
                        <c:v>6.7537102622095304</c:v>
                      </c:pt>
                      <c:pt idx="24">
                        <c:v>7.82341183865503</c:v>
                      </c:pt>
                      <c:pt idx="25">
                        <c:v>15.5344050528404</c:v>
                      </c:pt>
                      <c:pt idx="26">
                        <c:v>7.0424476295479801</c:v>
                      </c:pt>
                      <c:pt idx="27">
                        <c:v>3.6833294441223101</c:v>
                      </c:pt>
                      <c:pt idx="28">
                        <c:v>2.8782972364788599</c:v>
                      </c:pt>
                      <c:pt idx="29">
                        <c:v>4.4703666076017496</c:v>
                      </c:pt>
                      <c:pt idx="30">
                        <c:v>3.3816593723789601</c:v>
                      </c:pt>
                      <c:pt idx="31">
                        <c:v>6.6944589195761903</c:v>
                      </c:pt>
                    </c:numCache>
                  </c:numRef>
                </c:val>
                <c:smooth val="0"/>
                <c:extLst xmlns:c15="http://schemas.microsoft.com/office/drawing/2012/chart">
                  <c:ext xmlns:c16="http://schemas.microsoft.com/office/drawing/2014/chart" uri="{C3380CC4-5D6E-409C-BE32-E72D297353CC}">
                    <c16:uniqueId val="{00000008-BF32-4C97-8509-45A895F878F8}"/>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Inflation!$A$11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Inflation!$B$11:$AH$11</c15:sqref>
                        </c15:formulaRef>
                      </c:ext>
                    </c:extLst>
                    <c:numCache>
                      <c:formatCode>General</c:formatCode>
                      <c:ptCount val="33"/>
                      <c:pt idx="11">
                        <c:v>38.591889448859902</c:v>
                      </c:pt>
                      <c:pt idx="12">
                        <c:v>12.249984784588699</c:v>
                      </c:pt>
                      <c:pt idx="13">
                        <c:v>16.303491204948799</c:v>
                      </c:pt>
                      <c:pt idx="14">
                        <c:v>7.1419650869225197</c:v>
                      </c:pt>
                      <c:pt idx="15">
                        <c:v>7.0919324408376498</c:v>
                      </c:pt>
                      <c:pt idx="16">
                        <c:v>10.0108651886461</c:v>
                      </c:pt>
                      <c:pt idx="17">
                        <c:v>13.149124706298201</c:v>
                      </c:pt>
                      <c:pt idx="18">
                        <c:v>20.4705219109964</c:v>
                      </c:pt>
                      <c:pt idx="19">
                        <c:v>6.4482348106669098</c:v>
                      </c:pt>
                      <c:pt idx="20">
                        <c:v>6.4453144078065598</c:v>
                      </c:pt>
                      <c:pt idx="21">
                        <c:v>12.4315490430408</c:v>
                      </c:pt>
                      <c:pt idx="22">
                        <c:v>5.8311660103144902</c:v>
                      </c:pt>
                      <c:pt idx="23">
                        <c:v>5.00964645344951</c:v>
                      </c:pt>
                      <c:pt idx="24">
                        <c:v>6.1044276512966498</c:v>
                      </c:pt>
                      <c:pt idx="25">
                        <c:v>5.7145594964970803</c:v>
                      </c:pt>
                      <c:pt idx="26">
                        <c:v>6.0045808232215396</c:v>
                      </c:pt>
                    </c:numCache>
                  </c:numRef>
                </c:val>
                <c:smooth val="0"/>
                <c:extLst xmlns:c15="http://schemas.microsoft.com/office/drawing/2012/chart">
                  <c:ext xmlns:c16="http://schemas.microsoft.com/office/drawing/2014/chart" uri="{C3380CC4-5D6E-409C-BE32-E72D297353CC}">
                    <c16:uniqueId val="{00000009-BF32-4C97-8509-45A895F878F8}"/>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Inflation!$A$12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Inflation!$B$12:$AH$12</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A-BF32-4C97-8509-45A895F878F8}"/>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Inflation!$A$13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Inflation!$B$13:$AH$13</c15:sqref>
                        </c15:formulaRef>
                      </c:ext>
                    </c:extLst>
                    <c:numCache>
                      <c:formatCode>General</c:formatCode>
                      <c:ptCount val="33"/>
                      <c:pt idx="3">
                        <c:v>4734.9143474458497</c:v>
                      </c:pt>
                      <c:pt idx="4">
                        <c:v>891.18774813370499</c:v>
                      </c:pt>
                      <c:pt idx="5">
                        <c:v>376.74617476820902</c:v>
                      </c:pt>
                      <c:pt idx="6">
                        <c:v>80.325501455174305</c:v>
                      </c:pt>
                      <c:pt idx="7">
                        <c:v>15.9405994149429</c:v>
                      </c:pt>
                      <c:pt idx="8">
                        <c:v>10.577161148251401</c:v>
                      </c:pt>
                      <c:pt idx="9">
                        <c:v>22.683671806134502</c:v>
                      </c:pt>
                      <c:pt idx="10">
                        <c:v>28.2030972388552</c:v>
                      </c:pt>
                      <c:pt idx="11">
                        <c:v>11.958808539046</c:v>
                      </c:pt>
                      <c:pt idx="12">
                        <c:v>0.757420846392867</c:v>
                      </c:pt>
                      <c:pt idx="13">
                        <c:v>5.1796778190831203</c:v>
                      </c:pt>
                      <c:pt idx="14">
                        <c:v>9.0480678605088993</c:v>
                      </c:pt>
                      <c:pt idx="15">
                        <c:v>13.569576490924799</c:v>
                      </c:pt>
                      <c:pt idx="16">
                        <c:v>9.0525249113325508</c:v>
                      </c:pt>
                      <c:pt idx="17">
                        <c:v>12.8387796190181</c:v>
                      </c:pt>
                      <c:pt idx="18">
                        <c:v>25.226461707384001</c:v>
                      </c:pt>
                      <c:pt idx="19">
                        <c:v>15.8811924594476</c:v>
                      </c:pt>
                      <c:pt idx="20">
                        <c:v>9.3729310507897594</c:v>
                      </c:pt>
                      <c:pt idx="21">
                        <c:v>7.9557246627464604</c:v>
                      </c:pt>
                      <c:pt idx="22">
                        <c:v>0.568727971803899</c:v>
                      </c:pt>
                      <c:pt idx="23">
                        <c:v>-0.23894862604540801</c:v>
                      </c:pt>
                      <c:pt idx="24">
                        <c:v>12.0718562874252</c:v>
                      </c:pt>
                      <c:pt idx="25">
                        <c:v>48.699864643442297</c:v>
                      </c:pt>
                      <c:pt idx="26">
                        <c:v>13.9127101997796</c:v>
                      </c:pt>
                      <c:pt idx="27">
                        <c:v>14.438322748874899</c:v>
                      </c:pt>
                      <c:pt idx="28">
                        <c:v>10.9518559353179</c:v>
                      </c:pt>
                      <c:pt idx="29">
                        <c:v>7.8867174561112998</c:v>
                      </c:pt>
                      <c:pt idx="30">
                        <c:v>2.7324920941942001</c:v>
                      </c:pt>
                    </c:numCache>
                  </c:numRef>
                </c:val>
                <c:smooth val="0"/>
                <c:extLst xmlns:c15="http://schemas.microsoft.com/office/drawing/2012/chart">
                  <c:ext xmlns:c16="http://schemas.microsoft.com/office/drawing/2014/chart" uri="{C3380CC4-5D6E-409C-BE32-E72D297353CC}">
                    <c16:uniqueId val="{0000000B-BF32-4C97-8509-45A895F878F8}"/>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Inflation!$A$14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C-BF32-4C97-8509-45A895F878F8}"/>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Inflation!$A$15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BF32-4C97-8509-45A895F878F8}"/>
                  </c:ext>
                </c:extLst>
              </c15:ser>
            </c15:filteredLineSeries>
          </c:ext>
        </c:extLst>
      </c:lineChart>
      <c:catAx>
        <c:axId val="1445923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921407"/>
        <c:crosses val="autoZero"/>
        <c:auto val="1"/>
        <c:lblAlgn val="ctr"/>
        <c:lblOffset val="100"/>
        <c:noMultiLvlLbl val="0"/>
      </c:catAx>
      <c:valAx>
        <c:axId val="1445921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923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Interest Rate (Market)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'Int. rate (Market)'!$A$15</c:f>
              <c:strCache>
                <c:ptCount val="1"/>
                <c:pt idx="0">
                  <c:v>Average</c:v>
                </c:pt>
              </c:strCache>
            </c:strRef>
          </c:tx>
          <c:spPr>
            <a:ln w="28575" cap="rnd">
              <a:solidFill>
                <a:schemeClr val="accent2">
                  <a:lumMod val="80000"/>
                  <a:lumOff val="20000"/>
                </a:schemeClr>
              </a:solidFill>
              <a:round/>
            </a:ln>
            <a:effectLst/>
          </c:spPr>
          <c:marker>
            <c:symbol val="none"/>
          </c:marker>
          <c:cat>
            <c:numRef>
              <c:f>'Int. rate (Market)'!$B$1:$AH$1</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'Int. rate (Market)'!$B$15:$AH$15</c:f>
              <c:numCache>
                <c:formatCode>General</c:formatCode>
                <c:ptCount val="33"/>
                <c:pt idx="2">
                  <c:v>68</c:v>
                </c:pt>
                <c:pt idx="3">
                  <c:v>106.85416666666652</c:v>
                </c:pt>
                <c:pt idx="4">
                  <c:v>149.11250000000001</c:v>
                </c:pt>
                <c:pt idx="5">
                  <c:v>54.189462148945346</c:v>
                </c:pt>
                <c:pt idx="6">
                  <c:v>28.169887079197199</c:v>
                </c:pt>
                <c:pt idx="7">
                  <c:v>20.775857215483946</c:v>
                </c:pt>
                <c:pt idx="8">
                  <c:v>19.770219317559679</c:v>
                </c:pt>
                <c:pt idx="9">
                  <c:v>19.733299810548615</c:v>
                </c:pt>
                <c:pt idx="10">
                  <c:v>16.508863447951629</c:v>
                </c:pt>
                <c:pt idx="11">
                  <c:v>13.403010755873693</c:v>
                </c:pt>
                <c:pt idx="12">
                  <c:v>10.192726731088847</c:v>
                </c:pt>
                <c:pt idx="13">
                  <c:v>8.783411422719487</c:v>
                </c:pt>
                <c:pt idx="14">
                  <c:v>8.076998906641025</c:v>
                </c:pt>
                <c:pt idx="15">
                  <c:v>7.6609019577571269</c:v>
                </c:pt>
                <c:pt idx="16">
                  <c:v>7.6837144660860082</c:v>
                </c:pt>
                <c:pt idx="17">
                  <c:v>8.6368942306904408</c:v>
                </c:pt>
                <c:pt idx="18">
                  <c:v>9.3422600080682194</c:v>
                </c:pt>
                <c:pt idx="19">
                  <c:v>10.002476909252676</c:v>
                </c:pt>
                <c:pt idx="20">
                  <c:v>8.2875699059636911</c:v>
                </c:pt>
                <c:pt idx="21">
                  <c:v>8.3687281187817621</c:v>
                </c:pt>
                <c:pt idx="22">
                  <c:v>9.8785200358843532</c:v>
                </c:pt>
                <c:pt idx="23">
                  <c:v>9.7912817632736857</c:v>
                </c:pt>
                <c:pt idx="24">
                  <c:v>9.5730848602403782</c:v>
                </c:pt>
                <c:pt idx="25">
                  <c:v>10.641436467564818</c:v>
                </c:pt>
                <c:pt idx="26">
                  <c:v>9.3815863201094594</c:v>
                </c:pt>
                <c:pt idx="27">
                  <c:v>7.5959379834466176</c:v>
                </c:pt>
                <c:pt idx="28">
                  <c:v>7.583800213238467</c:v>
                </c:pt>
                <c:pt idx="29">
                  <c:v>7.9171126351417813</c:v>
                </c:pt>
                <c:pt idx="30">
                  <c:v>7.2224837613123363</c:v>
                </c:pt>
                <c:pt idx="31">
                  <c:v>7.1998694791827313</c:v>
                </c:pt>
              </c:numCache>
            </c:numRef>
          </c:val>
          <c:smooth val="0"/>
          <c:extLst>
            <c:ext xmlns:c16="http://schemas.microsoft.com/office/drawing/2014/chart" uri="{C3380CC4-5D6E-409C-BE32-E72D297353CC}">
              <c16:uniqueId val="{00000000-7C4A-40BB-9670-9ADAE3E56C55}"/>
            </c:ext>
          </c:extLst>
        </c:ser>
        <c:dLbls>
          <c:showLegendKey val="0"/>
          <c:showVal val="0"/>
          <c:showCatName val="0"/>
          <c:showSerName val="0"/>
          <c:showPercent val="0"/>
          <c:showBubbleSize val="0"/>
        </c:dLbls>
        <c:smooth val="0"/>
        <c:axId val="1314321951"/>
        <c:axId val="1314319455"/>
        <c:extLst>
          <c:ext xmlns:c15="http://schemas.microsoft.com/office/drawing/2012/chart" uri="{02D57815-91ED-43cb-92C2-25804820EDAC}">
            <c15:filteredLineSeries>
              <c15:ser>
                <c:idx val="0"/>
                <c:order val="0"/>
                <c:tx>
                  <c:strRef>
                    <c:extLst>
                      <c:ext uri="{02D57815-91ED-43cb-92C2-25804820EDAC}">
                        <c15:formulaRef>
                          <c15:sqref>'Int. rate (Market)'!$A$2</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'Int. rate (Market)'!$B$2:$AH$2</c15:sqref>
                        </c15:formulaRef>
                      </c:ext>
                    </c:extLst>
                    <c:numCache>
                      <c:formatCode>General</c:formatCode>
                      <c:ptCount val="33"/>
                      <c:pt idx="5">
                        <c:v>56.183333333333302</c:v>
                      </c:pt>
                      <c:pt idx="6">
                        <c:v>32.191666666666698</c:v>
                      </c:pt>
                      <c:pt idx="7">
                        <c:v>26.0766666666667</c:v>
                      </c:pt>
                      <c:pt idx="8">
                        <c:v>24.935833333333299</c:v>
                      </c:pt>
                      <c:pt idx="9">
                        <c:v>27.349166666666701</c:v>
                      </c:pt>
                      <c:pt idx="10">
                        <c:v>18.0777357591667</c:v>
                      </c:pt>
                      <c:pt idx="11">
                        <c:v>14.901666666666699</c:v>
                      </c:pt>
                      <c:pt idx="12">
                        <c:v>9.5987677864009004</c:v>
                      </c:pt>
                      <c:pt idx="13">
                        <c:v>6.8745089851657202</c:v>
                      </c:pt>
                      <c:pt idx="14">
                        <c:v>4.8960172938137303</c:v>
                      </c:pt>
                      <c:pt idx="15">
                        <c:v>5.8131399352467303</c:v>
                      </c:pt>
                      <c:pt idx="16">
                        <c:v>5.8366897068459798</c:v>
                      </c:pt>
                      <c:pt idx="17">
                        <c:v>6.2543032367120599</c:v>
                      </c:pt>
                      <c:pt idx="18">
                        <c:v>6.62801860934559</c:v>
                      </c:pt>
                      <c:pt idx="19">
                        <c:v>8.6529286309926494</c:v>
                      </c:pt>
                      <c:pt idx="20">
                        <c:v>8.9502589253369198</c:v>
                      </c:pt>
                      <c:pt idx="21">
                        <c:v>9.2480433144904008</c:v>
                      </c:pt>
                      <c:pt idx="22">
                        <c:v>9.5691100136268101</c:v>
                      </c:pt>
                      <c:pt idx="23">
                        <c:v>10.160265288680099</c:v>
                      </c:pt>
                      <c:pt idx="24">
                        <c:v>10.425785029438501</c:v>
                      </c:pt>
                      <c:pt idx="25">
                        <c:v>14.1481591743434</c:v>
                      </c:pt>
                      <c:pt idx="26">
                        <c:v>11.6156571999545</c:v>
                      </c:pt>
                      <c:pt idx="27">
                        <c:v>9.0133349794731199</c:v>
                      </c:pt>
                      <c:pt idx="28">
                        <c:v>8.6637305943608602</c:v>
                      </c:pt>
                      <c:pt idx="29">
                        <c:v>8.4869511031613101</c:v>
                      </c:pt>
                      <c:pt idx="30">
                        <c:v>8.1178915547309298</c:v>
                      </c:pt>
                      <c:pt idx="31">
                        <c:v>8.2415265634188106</c:v>
                      </c:pt>
                    </c:numCache>
                  </c:numRef>
                </c:val>
                <c:smooth val="0"/>
                <c:extLst>
                  <c:ext xmlns:c16="http://schemas.microsoft.com/office/drawing/2014/chart" uri="{C3380CC4-5D6E-409C-BE32-E72D297353CC}">
                    <c16:uniqueId val="{00000001-7C4A-40BB-9670-9ADAE3E56C55}"/>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'Int. rate (Market)'!$A$3</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(Market)'!$B$3:$AH$3</c15:sqref>
                        </c15:formulaRef>
                      </c:ext>
                    </c:extLst>
                    <c:numCache>
                      <c:formatCode>General</c:formatCode>
                      <c:ptCount val="33"/>
                      <c:pt idx="8">
                        <c:v>13.46</c:v>
                      </c:pt>
                      <c:pt idx="9">
                        <c:v>12.08</c:v>
                      </c:pt>
                      <c:pt idx="10">
                        <c:v>12.8991666666667</c:v>
                      </c:pt>
                      <c:pt idx="11">
                        <c:v>8.4583333333333304</c:v>
                      </c:pt>
                      <c:pt idx="12">
                        <c:v>8.6591666666666693</c:v>
                      </c:pt>
                      <c:pt idx="13">
                        <c:v>9.5433333333333294</c:v>
                      </c:pt>
                      <c:pt idx="14">
                        <c:v>9.1816666666666702</c:v>
                      </c:pt>
                      <c:pt idx="15">
                        <c:v>8.52</c:v>
                      </c:pt>
                      <c:pt idx="16">
                        <c:v>10.580833333333301</c:v>
                      </c:pt>
                      <c:pt idx="17">
                        <c:v>11.5566666666667</c:v>
                      </c:pt>
                      <c:pt idx="18">
                        <c:v>12.224166666666701</c:v>
                      </c:pt>
                      <c:pt idx="19">
                        <c:v>12.195833333333301</c:v>
                      </c:pt>
                      <c:pt idx="20">
                        <c:v>11.64</c:v>
                      </c:pt>
                      <c:pt idx="21">
                        <c:v>10.874166666666699</c:v>
                      </c:pt>
                      <c:pt idx="22">
                        <c:v>10.215</c:v>
                      </c:pt>
                      <c:pt idx="23">
                        <c:v>9.8916666666666693</c:v>
                      </c:pt>
                      <c:pt idx="24">
                        <c:v>9.1716666666666704</c:v>
                      </c:pt>
                      <c:pt idx="25">
                        <c:v>8.9983333333333295</c:v>
                      </c:pt>
                      <c:pt idx="26">
                        <c:v>7.7328902668532802</c:v>
                      </c:pt>
                      <c:pt idx="27">
                        <c:v>8.4283333333333292</c:v>
                      </c:pt>
                      <c:pt idx="28">
                        <c:v>10.275833333333299</c:v>
                      </c:pt>
                      <c:pt idx="29">
                        <c:v>9.6941666666666695</c:v>
                      </c:pt>
                      <c:pt idx="30">
                        <c:v>8.6907069808320898</c:v>
                      </c:pt>
                      <c:pt idx="31">
                        <c:v>8.7076305646537708</c:v>
                      </c:pt>
                    </c:numCache>
                  </c:numRef>
                </c:val>
                <c:smooth val="0"/>
                <c:extLst xmlns:c15="http://schemas.microsoft.com/office/drawing/2012/chart">
                  <c:ext xmlns:c16="http://schemas.microsoft.com/office/drawing/2014/chart" uri="{C3380CC4-5D6E-409C-BE32-E72D297353CC}">
                    <c16:uniqueId val="{00000002-7C4A-40BB-9670-9ADAE3E56C55}"/>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'Int. rate (Market)'!$A$4</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(Market)'!$B$4:$AH$4</c15:sqref>
                        </c15:formulaRef>
                      </c:ext>
                    </c:extLst>
                    <c:numCache>
                      <c:formatCode>General</c:formatCode>
                      <c:ptCount val="33"/>
                      <c:pt idx="3">
                        <c:v>65.075000000000003</c:v>
                      </c:pt>
                      <c:pt idx="4">
                        <c:v>89.6</c:v>
                      </c:pt>
                      <c:pt idx="5">
                        <c:v>100.816666666667</c:v>
                      </c:pt>
                      <c:pt idx="6">
                        <c:v>32.358333333333299</c:v>
                      </c:pt>
                      <c:pt idx="7">
                        <c:v>15.641666666666699</c:v>
                      </c:pt>
                      <c:pt idx="8">
                        <c:v>14.3333333333333</c:v>
                      </c:pt>
                      <c:pt idx="9">
                        <c:v>23.8</c:v>
                      </c:pt>
                      <c:pt idx="10">
                        <c:v>37.549999999999997</c:v>
                      </c:pt>
                      <c:pt idx="11">
                        <c:v>34.174999999999997</c:v>
                      </c:pt>
                      <c:pt idx="12">
                        <c:v>26.85</c:v>
                      </c:pt>
                      <c:pt idx="13">
                        <c:v>17.441666666666698</c:v>
                      </c:pt>
                      <c:pt idx="14">
                        <c:v>12.716666666666701</c:v>
                      </c:pt>
                      <c:pt idx="15">
                        <c:v>9.2333333333333307</c:v>
                      </c:pt>
                      <c:pt idx="16">
                        <c:v>7.68333333333333</c:v>
                      </c:pt>
                      <c:pt idx="17">
                        <c:v>8.30833333333333</c:v>
                      </c:pt>
                      <c:pt idx="18">
                        <c:v>8.5250000000000004</c:v>
                      </c:pt>
                      <c:pt idx="19">
                        <c:v>10.6833333333333</c:v>
                      </c:pt>
                      <c:pt idx="20">
                        <c:v>9.0916666666666703</c:v>
                      </c:pt>
                      <c:pt idx="21">
                        <c:v>13.3083333333333</c:v>
                      </c:pt>
                      <c:pt idx="22">
                        <c:v>22.3</c:v>
                      </c:pt>
                      <c:pt idx="23">
                        <c:v>20.258333333333301</c:v>
                      </c:pt>
                      <c:pt idx="24">
                        <c:v>18.5833333333333</c:v>
                      </c:pt>
                      <c:pt idx="25">
                        <c:v>19.908333333333299</c:v>
                      </c:pt>
                      <c:pt idx="26">
                        <c:v>14.641666666666699</c:v>
                      </c:pt>
                      <c:pt idx="27">
                        <c:v>6.9991091308596696</c:v>
                      </c:pt>
                      <c:pt idx="28">
                        <c:v>5.9208333333333298</c:v>
                      </c:pt>
                      <c:pt idx="29">
                        <c:v>6.5075000000000003</c:v>
                      </c:pt>
                      <c:pt idx="30">
                        <c:v>6.6083333333333298</c:v>
                      </c:pt>
                      <c:pt idx="31">
                        <c:v>8.3541666666666696</c:v>
                      </c:pt>
                    </c:numCache>
                  </c:numRef>
                </c:val>
                <c:smooth val="0"/>
                <c:extLst xmlns:c15="http://schemas.microsoft.com/office/drawing/2012/chart">
                  <c:ext xmlns:c16="http://schemas.microsoft.com/office/drawing/2014/chart" uri="{C3380CC4-5D6E-409C-BE32-E72D297353CC}">
                    <c16:uniqueId val="{00000003-7C4A-40BB-9670-9ADAE3E56C55}"/>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'Int. rate (Market)'!$A$5</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(Market)'!$B$5:$AH$5</c15:sqref>
                        </c15:formulaRef>
                      </c:ext>
                    </c:extLst>
                    <c:numCache>
                      <c:formatCode>General</c:formatCode>
                      <c:ptCount val="33"/>
                      <c:pt idx="5">
                        <c:v>17.155644078059701</c:v>
                      </c:pt>
                      <c:pt idx="6">
                        <c:v>14.7050576605667</c:v>
                      </c:pt>
                      <c:pt idx="7">
                        <c:v>16.289125475379102</c:v>
                      </c:pt>
                      <c:pt idx="8">
                        <c:v>9.0833333333333304</c:v>
                      </c:pt>
                      <c:pt idx="9">
                        <c:v>5.3333333333333304</c:v>
                      </c:pt>
                      <c:pt idx="10">
                        <c:v>4</c:v>
                      </c:pt>
                      <c:pt idx="11">
                        <c:v>4.82969272887249</c:v>
                      </c:pt>
                      <c:pt idx="12">
                        <c:v>5.8895641392015197</c:v>
                      </c:pt>
                      <c:pt idx="13">
                        <c:v>8.8298161295000099</c:v>
                      </c:pt>
                      <c:pt idx="14">
                        <c:v>7.0746140860967301</c:v>
                      </c:pt>
                      <c:pt idx="15">
                        <c:v>7.4824971112802601</c:v>
                      </c:pt>
                      <c:pt idx="16">
                        <c:v>10.1319364498639</c:v>
                      </c:pt>
                      <c:pt idx="17">
                        <c:v>10.1942525216693</c:v>
                      </c:pt>
                      <c:pt idx="18">
                        <c:v>11.239273920341001</c:v>
                      </c:pt>
                      <c:pt idx="19">
                        <c:v>10.810323444594401</c:v>
                      </c:pt>
                      <c:pt idx="20">
                        <c:v>10.0621515523871</c:v>
                      </c:pt>
                      <c:pt idx="21">
                        <c:v>11.5377973597106</c:v>
                      </c:pt>
                      <c:pt idx="22">
                        <c:v>10.705520123859401</c:v>
                      </c:pt>
                      <c:pt idx="23">
                        <c:v>9.7266172685826309</c:v>
                      </c:pt>
                      <c:pt idx="24">
                        <c:v>8.4256799781575307</c:v>
                      </c:pt>
                      <c:pt idx="25">
                        <c:v>8.91020689125682</c:v>
                      </c:pt>
                      <c:pt idx="26">
                        <c:v>9.9386814299136095</c:v>
                      </c:pt>
                      <c:pt idx="27">
                        <c:v>9.6525240055333104</c:v>
                      </c:pt>
                      <c:pt idx="28">
                        <c:v>8.8325999999999993</c:v>
                      </c:pt>
                      <c:pt idx="29">
                        <c:v>8.7068750000000001</c:v>
                      </c:pt>
                      <c:pt idx="30">
                        <c:v>10.222208333333301</c:v>
                      </c:pt>
                      <c:pt idx="31">
                        <c:v>10.311733333333301</c:v>
                      </c:pt>
                    </c:numCache>
                  </c:numRef>
                </c:val>
                <c:smooth val="0"/>
                <c:extLst xmlns:c15="http://schemas.microsoft.com/office/drawing/2012/chart">
                  <c:ext xmlns:c16="http://schemas.microsoft.com/office/drawing/2014/chart" uri="{C3380CC4-5D6E-409C-BE32-E72D297353CC}">
                    <c16:uniqueId val="{00000004-7C4A-40BB-9670-9ADAE3E56C55}"/>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'Int. rate (Market)'!$A$6</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(Market)'!$B$6:$AH$6</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5-7C4A-40BB-9670-9ADAE3E56C55}"/>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'Int. rate (Market)'!$A$7</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(Market)'!$B$7:$AH$7</c15:sqref>
                        </c15:formulaRef>
                      </c:ext>
                    </c:extLst>
                    <c:numCache>
                      <c:formatCode>General</c:formatCode>
                      <c:ptCount val="33"/>
                      <c:pt idx="6">
                        <c:v>30.705931481283201</c:v>
                      </c:pt>
                      <c:pt idx="7">
                        <c:v>28.9818750330084</c:v>
                      </c:pt>
                      <c:pt idx="8">
                        <c:v>35.370087873810803</c:v>
                      </c:pt>
                      <c:pt idx="9">
                        <c:v>27.378898484388898</c:v>
                      </c:pt>
                      <c:pt idx="10">
                        <c:v>14.4516634911129</c:v>
                      </c:pt>
                      <c:pt idx="11">
                        <c:v>8.0871683181170404</c:v>
                      </c:pt>
                      <c:pt idx="12">
                        <c:v>4.11878875156959</c:v>
                      </c:pt>
                      <c:pt idx="13">
                        <c:v>2.51963267604954</c:v>
                      </c:pt>
                      <c:pt idx="14">
                        <c:v>1.9547286007822</c:v>
                      </c:pt>
                      <c:pt idx="15">
                        <c:v>1.9709081431616799</c:v>
                      </c:pt>
                      <c:pt idx="16">
                        <c:v>1.8788923774645501</c:v>
                      </c:pt>
                      <c:pt idx="17">
                        <c:v>2.1527081581429401</c:v>
                      </c:pt>
                      <c:pt idx="18">
                        <c:v>2.4523293730523998</c:v>
                      </c:pt>
                      <c:pt idx="19">
                        <c:v>2.8125429746799302</c:v>
                      </c:pt>
                      <c:pt idx="20">
                        <c:v>1.9632035619949899</c:v>
                      </c:pt>
                      <c:pt idx="21">
                        <c:v>2.2005672032971999</c:v>
                      </c:pt>
                      <c:pt idx="22">
                        <c:v>2.3159410872733499</c:v>
                      </c:pt>
                      <c:pt idx="23">
                        <c:v>2.3324099276971801</c:v>
                      </c:pt>
                      <c:pt idx="24">
                        <c:v>2.4903883057795202</c:v>
                      </c:pt>
                      <c:pt idx="25">
                        <c:v>2.45836864142959</c:v>
                      </c:pt>
                      <c:pt idx="26">
                        <c:v>2.4214974599844199</c:v>
                      </c:pt>
                      <c:pt idx="27">
                        <c:v>2.7531957375338498</c:v>
                      </c:pt>
                      <c:pt idx="28">
                        <c:v>2.4196300977653502</c:v>
                      </c:pt>
                      <c:pt idx="29">
                        <c:v>1.54381916794072</c:v>
                      </c:pt>
                      <c:pt idx="30">
                        <c:v>1.36800095873995</c:v>
                      </c:pt>
                      <c:pt idx="31">
                        <c:v>1.28829309792138</c:v>
                      </c:pt>
                    </c:numCache>
                  </c:numRef>
                </c:val>
                <c:smooth val="0"/>
                <c:extLst xmlns:c15="http://schemas.microsoft.com/office/drawing/2012/chart">
                  <c:ext xmlns:c16="http://schemas.microsoft.com/office/drawing/2014/chart" uri="{C3380CC4-5D6E-409C-BE32-E72D297353CC}">
                    <c16:uniqueId val="{00000006-7C4A-40BB-9670-9ADAE3E56C55}"/>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'Int. rate (Market)'!$A$8</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(Market)'!$B$8:$AH$8</c15:sqref>
                        </c15:formulaRef>
                      </c:ext>
                    </c:extLst>
                    <c:numCache>
                      <c:formatCode>General</c:formatCode>
                      <c:ptCount val="33"/>
                      <c:pt idx="5">
                        <c:v>26.5</c:v>
                      </c:pt>
                      <c:pt idx="6">
                        <c:v>25.425000000000001</c:v>
                      </c:pt>
                      <c:pt idx="7">
                        <c:v>23.466666666666701</c:v>
                      </c:pt>
                      <c:pt idx="8">
                        <c:v>21.675000000000001</c:v>
                      </c:pt>
                      <c:pt idx="9">
                        <c:v>27.5416666666667</c:v>
                      </c:pt>
                      <c:pt idx="10">
                        <c:v>24.866666666666699</c:v>
                      </c:pt>
                      <c:pt idx="11">
                        <c:v>20.933333333333302</c:v>
                      </c:pt>
                      <c:pt idx="12">
                        <c:v>14.2</c:v>
                      </c:pt>
                      <c:pt idx="13">
                        <c:v>12.5508333333333</c:v>
                      </c:pt>
                      <c:pt idx="14">
                        <c:v>15.115</c:v>
                      </c:pt>
                      <c:pt idx="15">
                        <c:v>13.215</c:v>
                      </c:pt>
                      <c:pt idx="16">
                        <c:v>11.88</c:v>
                      </c:pt>
                      <c:pt idx="17">
                        <c:v>15.01</c:v>
                      </c:pt>
                      <c:pt idx="18">
                        <c:v>17.934166666666702</c:v>
                      </c:pt>
                      <c:pt idx="19">
                        <c:v>14.942500000000001</c:v>
                      </c:pt>
                      <c:pt idx="20">
                        <c:v>7.66916666666667</c:v>
                      </c:pt>
                      <c:pt idx="21">
                        <c:v>7.5728668010437898</c:v>
                      </c:pt>
                      <c:pt idx="22">
                        <c:v>7.6319479660640601</c:v>
                      </c:pt>
                      <c:pt idx="23">
                        <c:v>7.2283333333333299</c:v>
                      </c:pt>
                      <c:pt idx="24">
                        <c:v>5.7166666666666703</c:v>
                      </c:pt>
                      <c:pt idx="25">
                        <c:v>11.9707089285202</c:v>
                      </c:pt>
                      <c:pt idx="26">
                        <c:v>10.7260154440301</c:v>
                      </c:pt>
                      <c:pt idx="27">
                        <c:v>5.7726050235167898</c:v>
                      </c:pt>
                      <c:pt idx="28">
                        <c:v>4.4908333333333301</c:v>
                      </c:pt>
                      <c:pt idx="29">
                        <c:v>4.6041666666666696</c:v>
                      </c:pt>
                      <c:pt idx="30">
                        <c:v>3.8291666666666702</c:v>
                      </c:pt>
                      <c:pt idx="31">
                        <c:v>3.4550000000000001</c:v>
                      </c:pt>
                    </c:numCache>
                  </c:numRef>
                </c:val>
                <c:smooth val="0"/>
                <c:extLst xmlns:c15="http://schemas.microsoft.com/office/drawing/2012/chart">
                  <c:ext xmlns:c16="http://schemas.microsoft.com/office/drawing/2014/chart" uri="{C3380CC4-5D6E-409C-BE32-E72D297353CC}">
                    <c16:uniqueId val="{00000007-7C4A-40BB-9670-9ADAE3E56C55}"/>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'Int. rate (Market)'!$A$9</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(Market)'!$B$9:$AH$9</c15:sqref>
                        </c15:formulaRef>
                      </c:ext>
                    </c:extLst>
                    <c:numCache>
                      <c:formatCode>General</c:formatCode>
                      <c:ptCount val="33"/>
                      <c:pt idx="7">
                        <c:v>16.766666666666701</c:v>
                      </c:pt>
                      <c:pt idx="8">
                        <c:v>17.05</c:v>
                      </c:pt>
                      <c:pt idx="9">
                        <c:v>13.6833333333333</c:v>
                      </c:pt>
                      <c:pt idx="10">
                        <c:v>6.5083333333333302</c:v>
                      </c:pt>
                      <c:pt idx="11">
                        <c:v>4.8499999999999996</c:v>
                      </c:pt>
                      <c:pt idx="12">
                        <c:v>4.95</c:v>
                      </c:pt>
                      <c:pt idx="13">
                        <c:v>4.4749999999999996</c:v>
                      </c:pt>
                      <c:pt idx="14">
                        <c:v>3.7916666666666701</c:v>
                      </c:pt>
                      <c:pt idx="15">
                        <c:v>3.9916666666666698</c:v>
                      </c:pt>
                      <c:pt idx="16">
                        <c:v>4.0750000000000002</c:v>
                      </c:pt>
                      <c:pt idx="17">
                        <c:v>5.1416666666666702</c:v>
                      </c:pt>
                      <c:pt idx="18">
                        <c:v>5.7583333333333302</c:v>
                      </c:pt>
                      <c:pt idx="19">
                        <c:v>8.5833333333333304</c:v>
                      </c:pt>
                      <c:pt idx="20">
                        <c:v>6.0083333333333302</c:v>
                      </c:pt>
                      <c:pt idx="21">
                        <c:v>4.44166666666667</c:v>
                      </c:pt>
                      <c:pt idx="22">
                        <c:v>5.5333333333333297</c:v>
                      </c:pt>
                      <c:pt idx="23">
                        <c:v>5.5916666666666703</c:v>
                      </c:pt>
                      <c:pt idx="24">
                        <c:v>6.0416666666666696</c:v>
                      </c:pt>
                      <c:pt idx="25">
                        <c:v>9.1958333333333293</c:v>
                      </c:pt>
                      <c:pt idx="26">
                        <c:v>6.9691666666666698</c:v>
                      </c:pt>
                      <c:pt idx="27">
                        <c:v>5.8608333333333302</c:v>
                      </c:pt>
                      <c:pt idx="28">
                        <c:v>5.3641666666666703</c:v>
                      </c:pt>
                      <c:pt idx="29">
                        <c:v>5.4041666666666703</c:v>
                      </c:pt>
                      <c:pt idx="30">
                        <c:v>3.7691666666666701</c:v>
                      </c:pt>
                      <c:pt idx="31">
                        <c:v>3.4877777777777799</c:v>
                      </c:pt>
                    </c:numCache>
                  </c:numRef>
                </c:val>
                <c:smooth val="0"/>
                <c:extLst xmlns:c15="http://schemas.microsoft.com/office/drawing/2012/chart">
                  <c:ext xmlns:c16="http://schemas.microsoft.com/office/drawing/2014/chart" uri="{C3380CC4-5D6E-409C-BE32-E72D297353CC}">
                    <c16:uniqueId val="{00000008-7C4A-40BB-9670-9ADAE3E56C55}"/>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'Int. rate (Market)'!$A$10</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(Market)'!$B$10:$AH$10</c15:sqref>
                        </c15:formulaRef>
                      </c:ext>
                    </c:extLst>
                    <c:numCache>
                      <c:formatCode>General</c:formatCode>
                      <c:ptCount val="33"/>
                      <c:pt idx="12">
                        <c:v>9.5415032359609508</c:v>
                      </c:pt>
                      <c:pt idx="13">
                        <c:v>9.8393116804267695</c:v>
                      </c:pt>
                      <c:pt idx="14">
                        <c:v>10.166721845743201</c:v>
                      </c:pt>
                      <c:pt idx="15">
                        <c:v>10.1503557634588</c:v>
                      </c:pt>
                      <c:pt idx="16">
                        <c:v>9.5179449939329999</c:v>
                      </c:pt>
                      <c:pt idx="17">
                        <c:v>10.993850826356301</c:v>
                      </c:pt>
                      <c:pt idx="18">
                        <c:v>9.3702598365415994</c:v>
                      </c:pt>
                      <c:pt idx="19">
                        <c:v>7.5806304663404598</c:v>
                      </c:pt>
                      <c:pt idx="20">
                        <c:v>8.6476401139542496</c:v>
                      </c:pt>
                      <c:pt idx="21">
                        <c:v>8.2367533904938703</c:v>
                      </c:pt>
                      <c:pt idx="22">
                        <c:v>7.6746361321355199</c:v>
                      </c:pt>
                      <c:pt idx="23">
                        <c:v>6.5788188480732801</c:v>
                      </c:pt>
                      <c:pt idx="24">
                        <c:v>5.4895150235682202</c:v>
                      </c:pt>
                      <c:pt idx="25">
                        <c:v>4.2261964531952101</c:v>
                      </c:pt>
                      <c:pt idx="26">
                        <c:v>3.53340793326882</c:v>
                      </c:pt>
                      <c:pt idx="27">
                        <c:v>3.6796002259570399</c:v>
                      </c:pt>
                      <c:pt idx="28">
                        <c:v>3.83711503544425</c:v>
                      </c:pt>
                      <c:pt idx="29">
                        <c:v>5.1751832395462696</c:v>
                      </c:pt>
                    </c:numCache>
                  </c:numRef>
                </c:val>
                <c:smooth val="0"/>
                <c:extLst xmlns:c15="http://schemas.microsoft.com/office/drawing/2012/chart">
                  <c:ext xmlns:c16="http://schemas.microsoft.com/office/drawing/2014/chart" uri="{C3380CC4-5D6E-409C-BE32-E72D297353CC}">
                    <c16:uniqueId val="{00000009-7C4A-40BB-9670-9ADAE3E56C55}"/>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'Int. rate (Market)'!$A$11</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(Market)'!$B$11:$AH$11</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A-7C4A-40BB-9670-9ADAE3E56C55}"/>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'Int. rate (Market)'!$A$12</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(Market)'!$B$12:$AH$12</c15:sqref>
                        </c15:formulaRef>
                      </c:ext>
                    </c:extLst>
                    <c:numCache>
                      <c:formatCode>General</c:formatCode>
                      <c:ptCount val="33"/>
                      <c:pt idx="2">
                        <c:v>68</c:v>
                      </c:pt>
                      <c:pt idx="3">
                        <c:v>148.63333333333301</c:v>
                      </c:pt>
                      <c:pt idx="4">
                        <c:v>208.625</c:v>
                      </c:pt>
                      <c:pt idx="5">
                        <c:v>70.2916666666667</c:v>
                      </c:pt>
                      <c:pt idx="6">
                        <c:v>33.633333333333297</c:v>
                      </c:pt>
                      <c:pt idx="7">
                        <c:v>18.2083333333333</c:v>
                      </c:pt>
                      <c:pt idx="8">
                        <c:v>22.254166666666698</c:v>
                      </c:pt>
                      <c:pt idx="9">
                        <c:v>20.7</c:v>
                      </c:pt>
                      <c:pt idx="10">
                        <c:v>13.7173416666667</c:v>
                      </c:pt>
                      <c:pt idx="11">
                        <c:v>10.988891666666699</c:v>
                      </c:pt>
                      <c:pt idx="12">
                        <c:v>7.9267500000000002</c:v>
                      </c:pt>
                      <c:pt idx="13">
                        <c:v>6.9766000000000004</c:v>
                      </c:pt>
                      <c:pt idx="14">
                        <c:v>7.7959083333333297</c:v>
                      </c:pt>
                      <c:pt idx="15">
                        <c:v>8.57121666666667</c:v>
                      </c:pt>
                      <c:pt idx="16">
                        <c:v>7.5688000000000004</c:v>
                      </c:pt>
                      <c:pt idx="17">
                        <c:v>8.1202666666666694</c:v>
                      </c:pt>
                      <c:pt idx="18">
                        <c:v>9.9487916666666703</c:v>
                      </c:pt>
                      <c:pt idx="19">
                        <c:v>13.760866666666701</c:v>
                      </c:pt>
                      <c:pt idx="20">
                        <c:v>10.5557083333333</c:v>
                      </c:pt>
                      <c:pt idx="21">
                        <c:v>7.8983583333333298</c:v>
                      </c:pt>
                      <c:pt idx="22">
                        <c:v>12.9611916666667</c:v>
                      </c:pt>
                      <c:pt idx="23">
                        <c:v>10.77735</c:v>
                      </c:pt>
                      <c:pt idx="24">
                        <c:v>12.100250000000001</c:v>
                      </c:pt>
                      <c:pt idx="25">
                        <c:v>13.010483333333299</c:v>
                      </c:pt>
                      <c:pt idx="26">
                        <c:v>11.485758333333299</c:v>
                      </c:pt>
                      <c:pt idx="27">
                        <c:v>9.1269583333333308</c:v>
                      </c:pt>
                      <c:pt idx="28">
                        <c:v>11.777758333333299</c:v>
                      </c:pt>
                      <c:pt idx="29">
                        <c:v>12.8923166666667</c:v>
                      </c:pt>
                      <c:pt idx="30">
                        <c:v>6.0858916666666696</c:v>
                      </c:pt>
                      <c:pt idx="31">
                        <c:v>4.6349416666666698</c:v>
                      </c:pt>
                    </c:numCache>
                  </c:numRef>
                </c:val>
                <c:smooth val="0"/>
                <c:extLst xmlns:c15="http://schemas.microsoft.com/office/drawing/2012/chart">
                  <c:ext xmlns:c16="http://schemas.microsoft.com/office/drawing/2014/chart" uri="{C3380CC4-5D6E-409C-BE32-E72D297353CC}">
                    <c16:uniqueId val="{0000000B-7C4A-40BB-9670-9ADAE3E56C55}"/>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'Int. rate (Market)'!$A$13</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(Market)'!$B$13:$AH$13</c15:sqref>
                        </c15:formulaRef>
                      </c:ext>
                    </c:extLst>
                    <c:numCache>
                      <c:formatCode>General</c:formatCode>
                      <c:ptCount val="33"/>
                      <c:pt idx="23">
                        <c:v>15.367356299703699</c:v>
                      </c:pt>
                      <c:pt idx="24">
                        <c:v>17.2858969321267</c:v>
                      </c:pt>
                      <c:pt idx="25">
                        <c:v>13.5877412535697</c:v>
                      </c:pt>
                      <c:pt idx="26">
                        <c:v>14.751121800423199</c:v>
                      </c:pt>
                      <c:pt idx="27">
                        <c:v>14.6728857315924</c:v>
                      </c:pt>
                      <c:pt idx="28">
                        <c:v>14.2555014048143</c:v>
                      </c:pt>
                      <c:pt idx="29">
                        <c:v>16.155981174102799</c:v>
                      </c:pt>
                      <c:pt idx="30">
                        <c:v>16.310987690841401</c:v>
                      </c:pt>
                      <c:pt idx="31">
                        <c:v>16.317755642206201</c:v>
                      </c:pt>
                    </c:numCache>
                  </c:numRef>
                </c:val>
                <c:smooth val="0"/>
                <c:extLst xmlns:c15="http://schemas.microsoft.com/office/drawing/2012/chart">
                  <c:ext xmlns:c16="http://schemas.microsoft.com/office/drawing/2014/chart" uri="{C3380CC4-5D6E-409C-BE32-E72D297353CC}">
                    <c16:uniqueId val="{0000000C-7C4A-40BB-9670-9ADAE3E56C55}"/>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'Int. rate (Market)'!$A$14</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7C4A-40BB-9670-9ADAE3E56C55}"/>
                  </c:ext>
                </c:extLst>
              </c15:ser>
            </c15:filteredLineSeries>
          </c:ext>
        </c:extLst>
      </c:lineChart>
      <c:catAx>
        <c:axId val="1314321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319455"/>
        <c:crosses val="autoZero"/>
        <c:auto val="1"/>
        <c:lblAlgn val="ctr"/>
        <c:lblOffset val="100"/>
        <c:noMultiLvlLbl val="0"/>
      </c:catAx>
      <c:valAx>
        <c:axId val="1314319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3219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Interest Rate (Policy)</a:t>
            </a: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'Int. rate (Policy)'!$A$15</c:f>
              <c:strCache>
                <c:ptCount val="1"/>
                <c:pt idx="0">
                  <c:v>Average </c:v>
                </c:pt>
              </c:strCache>
            </c:strRef>
          </c:tx>
          <c:spPr>
            <a:ln w="28575" cap="rnd">
              <a:solidFill>
                <a:schemeClr val="accent2">
                  <a:lumMod val="80000"/>
                  <a:lumOff val="20000"/>
                </a:schemeClr>
              </a:solidFill>
              <a:round/>
            </a:ln>
            <a:effectLst/>
          </c:spPr>
          <c:marker>
            <c:symbol val="none"/>
          </c:marker>
          <c:cat>
            <c:numRef>
              <c:f>'Int. rate (Policy)'!$B$1:$AH$1</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'Int. rate (Policy)'!$B$15:$AH$15</c:f>
              <c:numCache>
                <c:formatCode>General</c:formatCode>
                <c:ptCount val="33"/>
                <c:pt idx="2">
                  <c:v>48.35</c:v>
                </c:pt>
                <c:pt idx="3">
                  <c:v>127.9375</c:v>
                </c:pt>
                <c:pt idx="4">
                  <c:v>199.39166666666648</c:v>
                </c:pt>
                <c:pt idx="5">
                  <c:v>108.64375</c:v>
                </c:pt>
                <c:pt idx="6">
                  <c:v>61.563518286311364</c:v>
                </c:pt>
                <c:pt idx="7">
                  <c:v>43.957033699059572</c:v>
                </c:pt>
                <c:pt idx="8">
                  <c:v>39.910522466039716</c:v>
                </c:pt>
                <c:pt idx="9">
                  <c:v>42.655561650992688</c:v>
                </c:pt>
                <c:pt idx="10">
                  <c:v>39.299993670551942</c:v>
                </c:pt>
                <c:pt idx="11">
                  <c:v>30.333193696820413</c:v>
                </c:pt>
                <c:pt idx="12">
                  <c:v>23.757695053884351</c:v>
                </c:pt>
                <c:pt idx="13">
                  <c:v>19.43936930130242</c:v>
                </c:pt>
                <c:pt idx="14">
                  <c:v>18.531885961987754</c:v>
                </c:pt>
                <c:pt idx="15">
                  <c:v>17.202650571269544</c:v>
                </c:pt>
                <c:pt idx="16">
                  <c:v>16.804452608725565</c:v>
                </c:pt>
                <c:pt idx="17">
                  <c:v>16.804856588329375</c:v>
                </c:pt>
                <c:pt idx="18">
                  <c:v>18.187558463377801</c:v>
                </c:pt>
                <c:pt idx="19">
                  <c:v>19.368846297911446</c:v>
                </c:pt>
                <c:pt idx="20">
                  <c:v>17.236313463145038</c:v>
                </c:pt>
                <c:pt idx="21">
                  <c:v>16.710794867913414</c:v>
                </c:pt>
                <c:pt idx="22">
                  <c:v>17.208450741469587</c:v>
                </c:pt>
                <c:pt idx="23">
                  <c:v>16.720329036177887</c:v>
                </c:pt>
                <c:pt idx="24">
                  <c:v>16.544466232577118</c:v>
                </c:pt>
                <c:pt idx="25">
                  <c:v>18.062529391743503</c:v>
                </c:pt>
                <c:pt idx="26">
                  <c:v>16.986334966288311</c:v>
                </c:pt>
                <c:pt idx="27">
                  <c:v>15.424149227438914</c:v>
                </c:pt>
                <c:pt idx="28">
                  <c:v>15.3443242563377</c:v>
                </c:pt>
                <c:pt idx="29">
                  <c:v>15.224050749277097</c:v>
                </c:pt>
                <c:pt idx="30">
                  <c:v>13.139599335666059</c:v>
                </c:pt>
                <c:pt idx="31">
                  <c:v>12.917861396493299</c:v>
                </c:pt>
              </c:numCache>
            </c:numRef>
          </c:val>
          <c:smooth val="0"/>
          <c:extLst>
            <c:ext xmlns:c16="http://schemas.microsoft.com/office/drawing/2014/chart" uri="{C3380CC4-5D6E-409C-BE32-E72D297353CC}">
              <c16:uniqueId val="{00000000-4D65-407C-AC5B-4579CDA2CCE2}"/>
            </c:ext>
          </c:extLst>
        </c:ser>
        <c:dLbls>
          <c:showLegendKey val="0"/>
          <c:showVal val="0"/>
          <c:showCatName val="0"/>
          <c:showSerName val="0"/>
          <c:showPercent val="0"/>
          <c:showBubbleSize val="0"/>
        </c:dLbls>
        <c:smooth val="0"/>
        <c:axId val="1728098623"/>
        <c:axId val="1728096959"/>
        <c:extLst>
          <c:ext xmlns:c15="http://schemas.microsoft.com/office/drawing/2012/chart" uri="{02D57815-91ED-43cb-92C2-25804820EDAC}">
            <c15:filteredLineSeries>
              <c15:ser>
                <c:idx val="0"/>
                <c:order val="0"/>
                <c:tx>
                  <c:strRef>
                    <c:extLst>
                      <c:ext uri="{02D57815-91ED-43cb-92C2-25804820EDAC}">
                        <c15:formulaRef>
                          <c15:sqref>'Int. rate (Policy)'!$A$2</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'Int. rate (Policy)'!$B$2:$AH$2</c15:sqref>
                        </c15:formulaRef>
                      </c:ext>
                    </c:extLst>
                    <c:numCache>
                      <c:formatCode>General</c:formatCode>
                      <c:ptCount val="33"/>
                      <c:pt idx="5">
                        <c:v>96.1</c:v>
                      </c:pt>
                      <c:pt idx="6">
                        <c:v>66.358333333333306</c:v>
                      </c:pt>
                      <c:pt idx="7">
                        <c:v>54.227499999999999</c:v>
                      </c:pt>
                      <c:pt idx="8">
                        <c:v>48.484999999999999</c:v>
                      </c:pt>
                      <c:pt idx="9">
                        <c:v>38.848333333333301</c:v>
                      </c:pt>
                      <c:pt idx="10">
                        <c:v>31.566000390833299</c:v>
                      </c:pt>
                      <c:pt idx="11">
                        <c:v>26.6875</c:v>
                      </c:pt>
                      <c:pt idx="12">
                        <c:v>21.136981930552398</c:v>
                      </c:pt>
                      <c:pt idx="13">
                        <c:v>20.829054432724899</c:v>
                      </c:pt>
                      <c:pt idx="14">
                        <c:v>18.6332851199601</c:v>
                      </c:pt>
                      <c:pt idx="15">
                        <c:v>17.9842728930413</c:v>
                      </c:pt>
                      <c:pt idx="16">
                        <c:v>16.525103710924601</c:v>
                      </c:pt>
                      <c:pt idx="17">
                        <c:v>17.5156853679268</c:v>
                      </c:pt>
                      <c:pt idx="18">
                        <c:v>17.049482733602801</c:v>
                      </c:pt>
                      <c:pt idx="19">
                        <c:v>18.764470594602201</c:v>
                      </c:pt>
                      <c:pt idx="20">
                        <c:v>19.200428314312202</c:v>
                      </c:pt>
                      <c:pt idx="21">
                        <c:v>17.754473785416899</c:v>
                      </c:pt>
                      <c:pt idx="22">
                        <c:v>17.230068238183499</c:v>
                      </c:pt>
                      <c:pt idx="23">
                        <c:v>15.994987367976901</c:v>
                      </c:pt>
                      <c:pt idx="24">
                        <c:v>16.408665262708901</c:v>
                      </c:pt>
                      <c:pt idx="25">
                        <c:v>17.590330317752901</c:v>
                      </c:pt>
                      <c:pt idx="26">
                        <c:v>17.356706114633301</c:v>
                      </c:pt>
                      <c:pt idx="27">
                        <c:v>14.406001675832901</c:v>
                      </c:pt>
                      <c:pt idx="28">
                        <c:v>12.793041927804</c:v>
                      </c:pt>
                      <c:pt idx="29">
                        <c:v>12.1419889531682</c:v>
                      </c:pt>
                      <c:pt idx="30">
                        <c:v>11.6198425058429</c:v>
                      </c:pt>
                      <c:pt idx="31">
                        <c:v>11.7619087610202</c:v>
                      </c:pt>
                    </c:numCache>
                  </c:numRef>
                </c:val>
                <c:smooth val="0"/>
                <c:extLst>
                  <c:ext xmlns:c16="http://schemas.microsoft.com/office/drawing/2014/chart" uri="{C3380CC4-5D6E-409C-BE32-E72D297353CC}">
                    <c16:uniqueId val="{00000001-4D65-407C-AC5B-4579CDA2CCE2}"/>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'Int. rate (Policy)'!$A$3</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(Policy)'!$B$3:$AH$3</c15:sqref>
                        </c15:formulaRef>
                      </c:ext>
                    </c:extLst>
                    <c:numCache>
                      <c:formatCode>General</c:formatCode>
                      <c:ptCount val="33"/>
                      <c:pt idx="8">
                        <c:v>19.850000000000001</c:v>
                      </c:pt>
                      <c:pt idx="9">
                        <c:v>19.483333333333299</c:v>
                      </c:pt>
                      <c:pt idx="10">
                        <c:v>19.655833333333302</c:v>
                      </c:pt>
                      <c:pt idx="11">
                        <c:v>19.705833333333299</c:v>
                      </c:pt>
                      <c:pt idx="12">
                        <c:v>17.370833333333302</c:v>
                      </c:pt>
                      <c:pt idx="13">
                        <c:v>15.456666666666701</c:v>
                      </c:pt>
                      <c:pt idx="14">
                        <c:v>15.72</c:v>
                      </c:pt>
                      <c:pt idx="15">
                        <c:v>17.0283333333333</c:v>
                      </c:pt>
                      <c:pt idx="16">
                        <c:v>17.863333333333301</c:v>
                      </c:pt>
                      <c:pt idx="17">
                        <c:v>19.1308333333333</c:v>
                      </c:pt>
                      <c:pt idx="18">
                        <c:v>19.762499999999999</c:v>
                      </c:pt>
                      <c:pt idx="19">
                        <c:v>20.029166666666701</c:v>
                      </c:pt>
                      <c:pt idx="20">
                        <c:v>20.7</c:v>
                      </c:pt>
                      <c:pt idx="21">
                        <c:v>18.988333333333301</c:v>
                      </c:pt>
                      <c:pt idx="22">
                        <c:v>18.345833333333299</c:v>
                      </c:pt>
                      <c:pt idx="23">
                        <c:v>18.21</c:v>
                      </c:pt>
                      <c:pt idx="24">
                        <c:v>17.857500000000002</c:v>
                      </c:pt>
                      <c:pt idx="25">
                        <c:v>17.5341666666667</c:v>
                      </c:pt>
                      <c:pt idx="26">
                        <c:v>16.375226715924502</c:v>
                      </c:pt>
                      <c:pt idx="27">
                        <c:v>16.5425</c:v>
                      </c:pt>
                      <c:pt idx="28">
                        <c:v>17.448333333333299</c:v>
                      </c:pt>
                      <c:pt idx="29">
                        <c:v>17.281215174526199</c:v>
                      </c:pt>
                      <c:pt idx="30">
                        <c:v>17.178201222511099</c:v>
                      </c:pt>
                      <c:pt idx="31">
                        <c:v>16.425963811733698</c:v>
                      </c:pt>
                    </c:numCache>
                  </c:numRef>
                </c:val>
                <c:smooth val="0"/>
                <c:extLst xmlns:c15="http://schemas.microsoft.com/office/drawing/2012/chart">
                  <c:ext xmlns:c16="http://schemas.microsoft.com/office/drawing/2014/chart" uri="{C3380CC4-5D6E-409C-BE32-E72D297353CC}">
                    <c16:uniqueId val="{00000002-4D65-407C-AC5B-4579CDA2CCE2}"/>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'Int. rate (Policy)'!$A$4</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(Policy)'!$B$4:$AH$4</c15:sqref>
                        </c15:formulaRef>
                      </c:ext>
                    </c:extLst>
                    <c:numCache>
                      <c:formatCode>General</c:formatCode>
                      <c:ptCount val="33"/>
                      <c:pt idx="2">
                        <c:v>21</c:v>
                      </c:pt>
                      <c:pt idx="3">
                        <c:v>71.625</c:v>
                      </c:pt>
                      <c:pt idx="4">
                        <c:v>148.5</c:v>
                      </c:pt>
                      <c:pt idx="5">
                        <c:v>175</c:v>
                      </c:pt>
                      <c:pt idx="6">
                        <c:v>62.3333333333333</c:v>
                      </c:pt>
                      <c:pt idx="7">
                        <c:v>31.8</c:v>
                      </c:pt>
                      <c:pt idx="8">
                        <c:v>26.991666666666699</c:v>
                      </c:pt>
                      <c:pt idx="9">
                        <c:v>51.0416666666667</c:v>
                      </c:pt>
                      <c:pt idx="10">
                        <c:v>67.6666666666667</c:v>
                      </c:pt>
                      <c:pt idx="11">
                        <c:v>46.966666666666697</c:v>
                      </c:pt>
                      <c:pt idx="12">
                        <c:v>36.883333333333297</c:v>
                      </c:pt>
                      <c:pt idx="13">
                        <c:v>23.975000000000001</c:v>
                      </c:pt>
                      <c:pt idx="14">
                        <c:v>16.908333333333299</c:v>
                      </c:pt>
                      <c:pt idx="15">
                        <c:v>11.358333333333301</c:v>
                      </c:pt>
                      <c:pt idx="16">
                        <c:v>8.8416666666666703</c:v>
                      </c:pt>
                      <c:pt idx="17">
                        <c:v>8.5749999999999993</c:v>
                      </c:pt>
                      <c:pt idx="18">
                        <c:v>8.5500000000000007</c:v>
                      </c:pt>
                      <c:pt idx="19">
                        <c:v>11.675000000000001</c:v>
                      </c:pt>
                      <c:pt idx="20">
                        <c:v>9.2166666666666703</c:v>
                      </c:pt>
                      <c:pt idx="21">
                        <c:v>13.574999999999999</c:v>
                      </c:pt>
                      <c:pt idx="22">
                        <c:v>19.491666666666699</c:v>
                      </c:pt>
                      <c:pt idx="23">
                        <c:v>19.133333333333301</c:v>
                      </c:pt>
                      <c:pt idx="24">
                        <c:v>18.741666666666699</c:v>
                      </c:pt>
                      <c:pt idx="25">
                        <c:v>18.0833333333333</c:v>
                      </c:pt>
                      <c:pt idx="26">
                        <c:v>14.4</c:v>
                      </c:pt>
                      <c:pt idx="27">
                        <c:v>9.6587124163336409</c:v>
                      </c:pt>
                      <c:pt idx="28">
                        <c:v>8.6958333333333293</c:v>
                      </c:pt>
                      <c:pt idx="29">
                        <c:v>9.0233333333333299</c:v>
                      </c:pt>
                      <c:pt idx="30">
                        <c:v>9.0325000000000006</c:v>
                      </c:pt>
                      <c:pt idx="31">
                        <c:v>10.1175</c:v>
                      </c:pt>
                    </c:numCache>
                  </c:numRef>
                </c:val>
                <c:smooth val="0"/>
                <c:extLst xmlns:c15="http://schemas.microsoft.com/office/drawing/2012/chart">
                  <c:ext xmlns:c16="http://schemas.microsoft.com/office/drawing/2014/chart" uri="{C3380CC4-5D6E-409C-BE32-E72D297353CC}">
                    <c16:uniqueId val="{00000003-4D65-407C-AC5B-4579CDA2CCE2}"/>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'Int. rate (Policy)'!$A$5</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(Policy)'!$B$5:$AH$5</c15:sqref>
                        </c15:formulaRef>
                      </c:ext>
                    </c:extLst>
                    <c:numCache>
                      <c:formatCode>General</c:formatCode>
                      <c:ptCount val="33"/>
                      <c:pt idx="13">
                        <c:v>23.755375000000001</c:v>
                      </c:pt>
                      <c:pt idx="14">
                        <c:v>22.087125</c:v>
                      </c:pt>
                      <c:pt idx="15">
                        <c:v>17.550891666666701</c:v>
                      </c:pt>
                      <c:pt idx="16">
                        <c:v>17.060258333333302</c:v>
                      </c:pt>
                      <c:pt idx="17">
                        <c:v>17.086116666666701</c:v>
                      </c:pt>
                      <c:pt idx="18">
                        <c:v>18.044133333333299</c:v>
                      </c:pt>
                      <c:pt idx="19">
                        <c:v>17.866316666666702</c:v>
                      </c:pt>
                      <c:pt idx="20">
                        <c:v>15.845075</c:v>
                      </c:pt>
                      <c:pt idx="21">
                        <c:v>14.9951666666667</c:v>
                      </c:pt>
                      <c:pt idx="22">
                        <c:v>14.808450000000001</c:v>
                      </c:pt>
                      <c:pt idx="23">
                        <c:v>13.594891604398599</c:v>
                      </c:pt>
                      <c:pt idx="24">
                        <c:v>11.909711769384399</c:v>
                      </c:pt>
                      <c:pt idx="25">
                        <c:v>12.488475463080301</c:v>
                      </c:pt>
                      <c:pt idx="26">
                        <c:v>12.6209166666667</c:v>
                      </c:pt>
                      <c:pt idx="27">
                        <c:v>11.485383333333299</c:v>
                      </c:pt>
                      <c:pt idx="28">
                        <c:v>11.119391666666701</c:v>
                      </c:pt>
                      <c:pt idx="29">
                        <c:v>10.8164</c:v>
                      </c:pt>
                      <c:pt idx="30">
                        <c:v>11.800800000000001</c:v>
                      </c:pt>
                      <c:pt idx="31">
                        <c:v>12.510491666666701</c:v>
                      </c:pt>
                    </c:numCache>
                  </c:numRef>
                </c:val>
                <c:smooth val="0"/>
                <c:extLst xmlns:c15="http://schemas.microsoft.com/office/drawing/2012/chart">
                  <c:ext xmlns:c16="http://schemas.microsoft.com/office/drawing/2014/chart" uri="{C3380CC4-5D6E-409C-BE32-E72D297353CC}">
                    <c16:uniqueId val="{00000004-4D65-407C-AC5B-4579CDA2CCE2}"/>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'Int. rate (Policy)'!$A$6</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(Policy)'!$B$6:$AH$6</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5-4D65-407C-AC5B-4579CDA2CCE2}"/>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'Int. rate (Policy)'!$A$7</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(Policy)'!$B$7:$AH$7</c15:sqref>
                        </c15:formulaRef>
                      </c:ext>
                    </c:extLst>
                    <c:numCache>
                      <c:formatCode>General</c:formatCode>
                      <c:ptCount val="33"/>
                      <c:pt idx="6">
                        <c:v>62.575924764890203</c:v>
                      </c:pt>
                      <c:pt idx="7">
                        <c:v>63.231368861024002</c:v>
                      </c:pt>
                      <c:pt idx="8">
                        <c:v>56.933657262277897</c:v>
                      </c:pt>
                      <c:pt idx="9">
                        <c:v>59.0114315569488</c:v>
                      </c:pt>
                      <c:pt idx="10">
                        <c:v>56.473030303030299</c:v>
                      </c:pt>
                      <c:pt idx="11">
                        <c:v>40.091880877742902</c:v>
                      </c:pt>
                      <c:pt idx="12">
                        <c:v>35.888453500522502</c:v>
                      </c:pt>
                      <c:pt idx="13">
                        <c:v>24.050835945663501</c:v>
                      </c:pt>
                      <c:pt idx="14">
                        <c:v>23.342389800430901</c:v>
                      </c:pt>
                      <c:pt idx="15">
                        <c:v>21.498822566299499</c:v>
                      </c:pt>
                      <c:pt idx="16">
                        <c:v>23.072211434272202</c:v>
                      </c:pt>
                      <c:pt idx="17">
                        <c:v>23.2185739270376</c:v>
                      </c:pt>
                      <c:pt idx="18">
                        <c:v>25.905833333333302</c:v>
                      </c:pt>
                      <c:pt idx="19">
                        <c:v>26.652996086600801</c:v>
                      </c:pt>
                      <c:pt idx="20">
                        <c:v>23.719969239321902</c:v>
                      </c:pt>
                      <c:pt idx="21">
                        <c:v>23.778911238490601</c:v>
                      </c:pt>
                      <c:pt idx="22">
                        <c:v>22.996334090590199</c:v>
                      </c:pt>
                      <c:pt idx="23">
                        <c:v>21.324311107953399</c:v>
                      </c:pt>
                      <c:pt idx="24">
                        <c:v>20.1335217758898</c:v>
                      </c:pt>
                      <c:pt idx="25">
                        <c:v>23.630112578612199</c:v>
                      </c:pt>
                      <c:pt idx="26">
                        <c:v>24.531868076699102</c:v>
                      </c:pt>
                      <c:pt idx="27">
                        <c:v>19.819186049603399</c:v>
                      </c:pt>
                      <c:pt idx="28">
                        <c:v>19.5131820149386</c:v>
                      </c:pt>
                      <c:pt idx="29">
                        <c:v>18.996753671748198</c:v>
                      </c:pt>
                      <c:pt idx="30">
                        <c:v>17.035765928648502</c:v>
                      </c:pt>
                      <c:pt idx="31">
                        <c:v>16.622660498458501</c:v>
                      </c:pt>
                    </c:numCache>
                  </c:numRef>
                </c:val>
                <c:smooth val="0"/>
                <c:extLst xmlns:c15="http://schemas.microsoft.com/office/drawing/2012/chart">
                  <c:ext xmlns:c16="http://schemas.microsoft.com/office/drawing/2014/chart" uri="{C3380CC4-5D6E-409C-BE32-E72D297353CC}">
                    <c16:uniqueId val="{00000006-4D65-407C-AC5B-4579CDA2CCE2}"/>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'Int. rate (Policy)'!$A$8</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(Policy)'!$B$8:$AH$8</c15:sqref>
                        </c15:formulaRef>
                      </c:ext>
                    </c:extLst>
                    <c:numCache>
                      <c:formatCode>General</c:formatCode>
                      <c:ptCount val="33"/>
                      <c:pt idx="5">
                        <c:v>40.774999999999999</c:v>
                      </c:pt>
                      <c:pt idx="6">
                        <c:v>36.6666666666667</c:v>
                      </c:pt>
                      <c:pt idx="7">
                        <c:v>33.325000000000003</c:v>
                      </c:pt>
                      <c:pt idx="8">
                        <c:v>30.824999999999999</c:v>
                      </c:pt>
                      <c:pt idx="9">
                        <c:v>35.534999999999997</c:v>
                      </c:pt>
                      <c:pt idx="10">
                        <c:v>33.776666666666699</c:v>
                      </c:pt>
                      <c:pt idx="11">
                        <c:v>28.6941666666667</c:v>
                      </c:pt>
                      <c:pt idx="12">
                        <c:v>23.5216666666667</c:v>
                      </c:pt>
                      <c:pt idx="13">
                        <c:v>19.289166666666699</c:v>
                      </c:pt>
                      <c:pt idx="14">
                        <c:v>20.938333333333301</c:v>
                      </c:pt>
                      <c:pt idx="15">
                        <c:v>19.260833333333299</c:v>
                      </c:pt>
                      <c:pt idx="16">
                        <c:v>18.128333333333298</c:v>
                      </c:pt>
                      <c:pt idx="17">
                        <c:v>18.824999999999999</c:v>
                      </c:pt>
                      <c:pt idx="18">
                        <c:v>21.064166666666701</c:v>
                      </c:pt>
                      <c:pt idx="19">
                        <c:v>20.544166666666701</c:v>
                      </c:pt>
                      <c:pt idx="20">
                        <c:v>16.36</c:v>
                      </c:pt>
                      <c:pt idx="21">
                        <c:v>14.4380437873132</c:v>
                      </c:pt>
                      <c:pt idx="22">
                        <c:v>13.418154344452599</c:v>
                      </c:pt>
                      <c:pt idx="23">
                        <c:v>12.294166666666699</c:v>
                      </c:pt>
                      <c:pt idx="24">
                        <c:v>11.012499999999999</c:v>
                      </c:pt>
                      <c:pt idx="25">
                        <c:v>14.149244170668499</c:v>
                      </c:pt>
                      <c:pt idx="26">
                        <c:v>14.2760252993571</c:v>
                      </c:pt>
                      <c:pt idx="27">
                        <c:v>10.3627060330686</c:v>
                      </c:pt>
                      <c:pt idx="28">
                        <c:v>8.8475000000000001</c:v>
                      </c:pt>
                      <c:pt idx="29">
                        <c:v>8.25</c:v>
                      </c:pt>
                      <c:pt idx="30">
                        <c:v>8.18</c:v>
                      </c:pt>
                      <c:pt idx="31">
                        <c:v>7.3966666666666701</c:v>
                      </c:pt>
                    </c:numCache>
                  </c:numRef>
                </c:val>
                <c:smooth val="0"/>
                <c:extLst xmlns:c15="http://schemas.microsoft.com/office/drawing/2012/chart">
                  <c:ext xmlns:c16="http://schemas.microsoft.com/office/drawing/2014/chart" uri="{C3380CC4-5D6E-409C-BE32-E72D297353CC}">
                    <c16:uniqueId val="{00000007-4D65-407C-AC5B-4579CDA2CCE2}"/>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'Int. rate (Policy)'!$A$9</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(Policy)'!$B$9:$AH$9</c15:sqref>
                        </c15:formulaRef>
                      </c:ext>
                    </c:extLst>
                    <c:numCache>
                      <c:formatCode>General</c:formatCode>
                      <c:ptCount val="33"/>
                      <c:pt idx="7">
                        <c:v>32.0416666666667</c:v>
                      </c:pt>
                      <c:pt idx="8">
                        <c:v>41.7916666666667</c:v>
                      </c:pt>
                      <c:pt idx="9">
                        <c:v>39.716666666666697</c:v>
                      </c:pt>
                      <c:pt idx="10">
                        <c:v>24.433333333333302</c:v>
                      </c:pt>
                      <c:pt idx="11">
                        <c:v>17.908333333333299</c:v>
                      </c:pt>
                      <c:pt idx="12">
                        <c:v>15.7</c:v>
                      </c:pt>
                      <c:pt idx="13">
                        <c:v>12.975</c:v>
                      </c:pt>
                      <c:pt idx="14">
                        <c:v>11.4416666666667</c:v>
                      </c:pt>
                      <c:pt idx="15">
                        <c:v>10.6833333333333</c:v>
                      </c:pt>
                      <c:pt idx="16">
                        <c:v>10.425000000000001</c:v>
                      </c:pt>
                      <c:pt idx="17">
                        <c:v>10.033333333333299</c:v>
                      </c:pt>
                      <c:pt idx="18">
                        <c:v>12.225</c:v>
                      </c:pt>
                      <c:pt idx="19">
                        <c:v>15.3083333333333</c:v>
                      </c:pt>
                      <c:pt idx="20">
                        <c:v>10.8166666666667</c:v>
                      </c:pt>
                      <c:pt idx="21">
                        <c:v>8.4583333333333304</c:v>
                      </c:pt>
                      <c:pt idx="22">
                        <c:v>9.1</c:v>
                      </c:pt>
                      <c:pt idx="23">
                        <c:v>9.4666666666666703</c:v>
                      </c:pt>
                      <c:pt idx="24">
                        <c:v>11.141666666666699</c:v>
                      </c:pt>
                      <c:pt idx="25">
                        <c:v>15.716666666666701</c:v>
                      </c:pt>
                      <c:pt idx="26">
                        <c:v>12.598333333333301</c:v>
                      </c:pt>
                      <c:pt idx="27">
                        <c:v>10.56</c:v>
                      </c:pt>
                      <c:pt idx="28">
                        <c:v>8.8666666666666707</c:v>
                      </c:pt>
                      <c:pt idx="29">
                        <c:v>8.7533333333333303</c:v>
                      </c:pt>
                      <c:pt idx="30">
                        <c:v>6.7758333333333303</c:v>
                      </c:pt>
                      <c:pt idx="31">
                        <c:v>6.73</c:v>
                      </c:pt>
                    </c:numCache>
                  </c:numRef>
                </c:val>
                <c:smooth val="0"/>
                <c:extLst xmlns:c15="http://schemas.microsoft.com/office/drawing/2012/chart">
                  <c:ext xmlns:c16="http://schemas.microsoft.com/office/drawing/2014/chart" uri="{C3380CC4-5D6E-409C-BE32-E72D297353CC}">
                    <c16:uniqueId val="{00000008-4D65-407C-AC5B-4579CDA2CCE2}"/>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'Int. rate (Policy)'!$A$10</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(Policy)'!$B$10:$AH$10</c15:sqref>
                        </c15:formulaRef>
                      </c:ext>
                    </c:extLst>
                    <c:numCache>
                      <c:formatCode>General</c:formatCode>
                      <c:ptCount val="33"/>
                      <c:pt idx="12">
                        <c:v>14.2108333333333</c:v>
                      </c:pt>
                      <c:pt idx="13">
                        <c:v>16.7283333333333</c:v>
                      </c:pt>
                      <c:pt idx="14">
                        <c:v>20.314615404165501</c:v>
                      </c:pt>
                      <c:pt idx="15">
                        <c:v>23.2848680154185</c:v>
                      </c:pt>
                      <c:pt idx="16">
                        <c:v>24.155000000000001</c:v>
                      </c:pt>
                      <c:pt idx="17">
                        <c:v>22.96</c:v>
                      </c:pt>
                      <c:pt idx="18">
                        <c:v>23.594410103464099</c:v>
                      </c:pt>
                      <c:pt idx="19">
                        <c:v>22.615833333333299</c:v>
                      </c:pt>
                      <c:pt idx="20">
                        <c:v>23.399623614671199</c:v>
                      </c:pt>
                      <c:pt idx="21">
                        <c:v>22.461666666666702</c:v>
                      </c:pt>
                      <c:pt idx="22">
                        <c:v>21.093333333333302</c:v>
                      </c:pt>
                      <c:pt idx="23">
                        <c:v>24.3341666666667</c:v>
                      </c:pt>
                      <c:pt idx="24">
                        <c:v>24.531236335993899</c:v>
                      </c:pt>
                      <c:pt idx="25">
                        <c:v>25.836260161234701</c:v>
                      </c:pt>
                      <c:pt idx="26">
                        <c:v>24.943139998074699</c:v>
                      </c:pt>
                      <c:pt idx="27">
                        <c:v>29.6467008842335</c:v>
                      </c:pt>
                      <c:pt idx="28">
                        <c:v>27.1887964575151</c:v>
                      </c:pt>
                      <c:pt idx="29">
                        <c:v>23.549707215082101</c:v>
                      </c:pt>
                    </c:numCache>
                  </c:numRef>
                </c:val>
                <c:smooth val="0"/>
                <c:extLst xmlns:c15="http://schemas.microsoft.com/office/drawing/2012/chart">
                  <c:ext xmlns:c16="http://schemas.microsoft.com/office/drawing/2014/chart" uri="{C3380CC4-5D6E-409C-BE32-E72D297353CC}">
                    <c16:uniqueId val="{00000009-4D65-407C-AC5B-4579CDA2CCE2}"/>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'Int. rate (Policy)'!$A$11</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(Policy)'!$B$11:$AH$11</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A-4D65-407C-AC5B-4579CDA2CCE2}"/>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'Int. rate (Policy)'!$A$12</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(Policy)'!$B$12:$AH$12</c15:sqref>
                        </c15:formulaRef>
                      </c:ext>
                    </c:extLst>
                    <c:numCache>
                      <c:formatCode>General</c:formatCode>
                      <c:ptCount val="33"/>
                      <c:pt idx="2">
                        <c:v>75.7</c:v>
                      </c:pt>
                      <c:pt idx="3">
                        <c:v>184.25</c:v>
                      </c:pt>
                      <c:pt idx="4">
                        <c:v>250.28333333333299</c:v>
                      </c:pt>
                      <c:pt idx="5">
                        <c:v>122.7</c:v>
                      </c:pt>
                      <c:pt idx="6">
                        <c:v>79.883333333333297</c:v>
                      </c:pt>
                      <c:pt idx="7">
                        <c:v>49.116666666666703</c:v>
                      </c:pt>
                      <c:pt idx="8">
                        <c:v>54.496666666666698</c:v>
                      </c:pt>
                      <c:pt idx="9">
                        <c:v>54.952500000000001</c:v>
                      </c:pt>
                      <c:pt idx="10">
                        <c:v>41.528424999999999</c:v>
                      </c:pt>
                      <c:pt idx="11">
                        <c:v>32.277974999999998</c:v>
                      </c:pt>
                      <c:pt idx="12">
                        <c:v>25.349458333333299</c:v>
                      </c:pt>
                      <c:pt idx="13">
                        <c:v>17.894891666666702</c:v>
                      </c:pt>
                      <c:pt idx="14">
                        <c:v>17.401225</c:v>
                      </c:pt>
                      <c:pt idx="15">
                        <c:v>16.1741666666667</c:v>
                      </c:pt>
                      <c:pt idx="16">
                        <c:v>15.169166666666699</c:v>
                      </c:pt>
                      <c:pt idx="17">
                        <c:v>13.8991666666667</c:v>
                      </c:pt>
                      <c:pt idx="18">
                        <c:v>17.4925</c:v>
                      </c:pt>
                      <c:pt idx="19">
                        <c:v>20.863333333333301</c:v>
                      </c:pt>
                      <c:pt idx="20">
                        <c:v>15.8683916666667</c:v>
                      </c:pt>
                      <c:pt idx="21">
                        <c:v>15.947225</c:v>
                      </c:pt>
                      <c:pt idx="22">
                        <c:v>18.392216666666702</c:v>
                      </c:pt>
                      <c:pt idx="23">
                        <c:v>16.6492</c:v>
                      </c:pt>
                      <c:pt idx="24">
                        <c:v>17.7180416666667</c:v>
                      </c:pt>
                      <c:pt idx="25">
                        <c:v>21.822941666666701</c:v>
                      </c:pt>
                      <c:pt idx="26">
                        <c:v>19.237166666666699</c:v>
                      </c:pt>
                      <c:pt idx="27">
                        <c:v>16.383524999999999</c:v>
                      </c:pt>
                      <c:pt idx="28">
                        <c:v>19.004874999999998</c:v>
                      </c:pt>
                      <c:pt idx="29">
                        <c:v>19.821708333333302</c:v>
                      </c:pt>
                      <c:pt idx="30">
                        <c:v>14.292400000000001</c:v>
                      </c:pt>
                      <c:pt idx="31">
                        <c:v>13.292108333333299</c:v>
                      </c:pt>
                    </c:numCache>
                  </c:numRef>
                </c:val>
                <c:smooth val="0"/>
                <c:extLst xmlns:c15="http://schemas.microsoft.com/office/drawing/2012/chart">
                  <c:ext xmlns:c16="http://schemas.microsoft.com/office/drawing/2014/chart" uri="{C3380CC4-5D6E-409C-BE32-E72D297353CC}">
                    <c16:uniqueId val="{0000000B-4D65-407C-AC5B-4579CDA2CCE2}"/>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'Int. rate (Policy)'!$A$13</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(Policy)'!$B$13:$AH$13</c15:sqref>
                        </c15:formulaRef>
                      </c:ext>
                    </c:extLst>
                    <c:numCache>
                      <c:formatCode>General</c:formatCode>
                      <c:ptCount val="33"/>
                      <c:pt idx="23">
                        <c:v>16.2015669481166</c:v>
                      </c:pt>
                      <c:pt idx="24">
                        <c:v>15.9901521817941</c:v>
                      </c:pt>
                      <c:pt idx="25">
                        <c:v>13.773762892753</c:v>
                      </c:pt>
                      <c:pt idx="26">
                        <c:v>13.5239667915277</c:v>
                      </c:pt>
                      <c:pt idx="27">
                        <c:v>15.376776881983799</c:v>
                      </c:pt>
                      <c:pt idx="28">
                        <c:v>19.965622163119299</c:v>
                      </c:pt>
                      <c:pt idx="29">
                        <c:v>23.606067478246299</c:v>
                      </c:pt>
                      <c:pt idx="30">
                        <c:v>22.341051030658701</c:v>
                      </c:pt>
                      <c:pt idx="31">
                        <c:v>21.4034528305606</c:v>
                      </c:pt>
                    </c:numCache>
                  </c:numRef>
                </c:val>
                <c:smooth val="0"/>
                <c:extLst xmlns:c15="http://schemas.microsoft.com/office/drawing/2012/chart">
                  <c:ext xmlns:c16="http://schemas.microsoft.com/office/drawing/2014/chart" uri="{C3380CC4-5D6E-409C-BE32-E72D297353CC}">
                    <c16:uniqueId val="{0000000C-4D65-407C-AC5B-4579CDA2CCE2}"/>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'Int. rate (Policy)'!$A$14</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4D65-407C-AC5B-4579CDA2CCE2}"/>
                  </c:ext>
                </c:extLst>
              </c15:ser>
            </c15:filteredLineSeries>
          </c:ext>
        </c:extLst>
      </c:lineChart>
      <c:catAx>
        <c:axId val="1728098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096959"/>
        <c:crosses val="autoZero"/>
        <c:auto val="1"/>
        <c:lblAlgn val="ctr"/>
        <c:lblOffset val="100"/>
        <c:noMultiLvlLbl val="0"/>
      </c:catAx>
      <c:valAx>
        <c:axId val="1728096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098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GDP (Nominal)</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'GDP Nominal '!$A$16</c:f>
              <c:strCache>
                <c:ptCount val="1"/>
                <c:pt idx="0">
                  <c:v>Average</c:v>
                </c:pt>
              </c:strCache>
            </c:strRef>
          </c:tx>
          <c:spPr>
            <a:ln w="28575" cap="rnd">
              <a:solidFill>
                <a:schemeClr val="accent2">
                  <a:lumMod val="80000"/>
                  <a:lumOff val="20000"/>
                </a:schemeClr>
              </a:solidFill>
              <a:round/>
            </a:ln>
            <a:effectLst/>
          </c:spPr>
          <c:marker>
            <c:symbol val="none"/>
          </c:marker>
          <c:cat>
            <c:numRef>
              <c:f>'GDP Nominal '!$B$2:$AH$2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Nominal '!$B$16:$AH$16</c:f>
              <c:numCache>
                <c:formatCode>General</c:formatCode>
                <c:ptCount val="33"/>
                <c:pt idx="0">
                  <c:v>62501307540.790703</c:v>
                </c:pt>
                <c:pt idx="1">
                  <c:v>61478526480.780563</c:v>
                </c:pt>
                <c:pt idx="2">
                  <c:v>54746854002.255608</c:v>
                </c:pt>
                <c:pt idx="3">
                  <c:v>51436803960.984299</c:v>
                </c:pt>
                <c:pt idx="4">
                  <c:v>46135102415.070663</c:v>
                </c:pt>
                <c:pt idx="5">
                  <c:v>42096341267.191978</c:v>
                </c:pt>
                <c:pt idx="6">
                  <c:v>41736460940.565346</c:v>
                </c:pt>
                <c:pt idx="7">
                  <c:v>43525034709.059074</c:v>
                </c:pt>
                <c:pt idx="8">
                  <c:v>31867434581.05954</c:v>
                </c:pt>
                <c:pt idx="9">
                  <c:v>24063320097.722668</c:v>
                </c:pt>
                <c:pt idx="10">
                  <c:v>29461660602.712448</c:v>
                </c:pt>
                <c:pt idx="11">
                  <c:v>34207302249.925507</c:v>
                </c:pt>
                <c:pt idx="12">
                  <c:v>38275331295.548767</c:v>
                </c:pt>
                <c:pt idx="13">
                  <c:v>47221819300.390953</c:v>
                </c:pt>
                <c:pt idx="14">
                  <c:v>63972461320.01284</c:v>
                </c:pt>
                <c:pt idx="15">
                  <c:v>82943088589.08078</c:v>
                </c:pt>
                <c:pt idx="16">
                  <c:v>107630538855.58624</c:v>
                </c:pt>
                <c:pt idx="17">
                  <c:v>141491271795.29449</c:v>
                </c:pt>
                <c:pt idx="18">
                  <c:v>181804110906.09006</c:v>
                </c:pt>
                <c:pt idx="19">
                  <c:v>136924886519.97606</c:v>
                </c:pt>
                <c:pt idx="20">
                  <c:v>169630884186.397</c:v>
                </c:pt>
                <c:pt idx="21">
                  <c:v>222615935553.63321</c:v>
                </c:pt>
                <c:pt idx="22">
                  <c:v>240582700727.59543</c:v>
                </c:pt>
                <c:pt idx="23">
                  <c:v>252938986942.681</c:v>
                </c:pt>
                <c:pt idx="24">
                  <c:v>228993002943.8186</c:v>
                </c:pt>
                <c:pt idx="25">
                  <c:v>159885641849.55048</c:v>
                </c:pt>
                <c:pt idx="26">
                  <c:v>146907002986.18436</c:v>
                </c:pt>
                <c:pt idx="27">
                  <c:v>175114581092.57669</c:v>
                </c:pt>
                <c:pt idx="28">
                  <c:v>185470991440.83713</c:v>
                </c:pt>
                <c:pt idx="29">
                  <c:v>192218328749.59848</c:v>
                </c:pt>
                <c:pt idx="30">
                  <c:v>185123431343.81531</c:v>
                </c:pt>
                <c:pt idx="31">
                  <c:v>220209997102.03616</c:v>
                </c:pt>
              </c:numCache>
            </c:numRef>
          </c:val>
          <c:smooth val="0"/>
          <c:extLst>
            <c:ext xmlns:c16="http://schemas.microsoft.com/office/drawing/2014/chart" uri="{C3380CC4-5D6E-409C-BE32-E72D297353CC}">
              <c16:uniqueId val="{00000000-8A2A-45B4-8F23-BCFB8F0CA925}"/>
            </c:ext>
          </c:extLst>
        </c:ser>
        <c:dLbls>
          <c:showLegendKey val="0"/>
          <c:showVal val="0"/>
          <c:showCatName val="0"/>
          <c:showSerName val="0"/>
          <c:showPercent val="0"/>
          <c:showBubbleSize val="0"/>
        </c:dLbls>
        <c:smooth val="0"/>
        <c:axId val="1444257103"/>
        <c:axId val="1444234223"/>
        <c:extLst>
          <c:ext xmlns:c15="http://schemas.microsoft.com/office/drawing/2012/chart" uri="{02D57815-91ED-43cb-92C2-25804820EDAC}">
            <c15:filteredLineSeries>
              <c15:ser>
                <c:idx val="0"/>
                <c:order val="0"/>
                <c:tx>
                  <c:strRef>
                    <c:extLst>
                      <c:ext uri="{02D57815-91ED-43cb-92C2-25804820EDAC}">
                        <c15:formulaRef>
                          <c15:sqref>'GDP Nominal '!$A$3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Nominal '!$B$3:$AH$3</c15:sqref>
                        </c15:formulaRef>
                      </c:ext>
                    </c:extLst>
                    <c:numCache>
                      <c:formatCode>General</c:formatCode>
                      <c:ptCount val="33"/>
                      <c:pt idx="0">
                        <c:v>2256838857.6099715</c:v>
                      </c:pt>
                      <c:pt idx="1">
                        <c:v>2069870129.8701298</c:v>
                      </c:pt>
                      <c:pt idx="2">
                        <c:v>1272835453.4263439</c:v>
                      </c:pt>
                      <c:pt idx="3">
                        <c:v>1201312829.2752385</c:v>
                      </c:pt>
                      <c:pt idx="4">
                        <c:v>1315158636.6755345</c:v>
                      </c:pt>
                      <c:pt idx="5">
                        <c:v>1468317435.2014842</c:v>
                      </c:pt>
                      <c:pt idx="6">
                        <c:v>1596968946.2370784</c:v>
                      </c:pt>
                      <c:pt idx="7">
                        <c:v>1639492444.7615163</c:v>
                      </c:pt>
                      <c:pt idx="8">
                        <c:v>1893726437.2646184</c:v>
                      </c:pt>
                      <c:pt idx="9">
                        <c:v>1845482173.0273242</c:v>
                      </c:pt>
                      <c:pt idx="10">
                        <c:v>1911563668.8500648</c:v>
                      </c:pt>
                      <c:pt idx="11">
                        <c:v>2118467913.3787341</c:v>
                      </c:pt>
                      <c:pt idx="12">
                        <c:v>2376335048.399756</c:v>
                      </c:pt>
                      <c:pt idx="13">
                        <c:v>2807061008.6908445</c:v>
                      </c:pt>
                      <c:pt idx="14">
                        <c:v>3576615240.4161587</c:v>
                      </c:pt>
                      <c:pt idx="15">
                        <c:v>4900469950.0903349</c:v>
                      </c:pt>
                      <c:pt idx="16">
                        <c:v>6384451606.1420965</c:v>
                      </c:pt>
                      <c:pt idx="17">
                        <c:v>9206301700.3961945</c:v>
                      </c:pt>
                      <c:pt idx="18">
                        <c:v>11662040713.875309</c:v>
                      </c:pt>
                      <c:pt idx="19">
                        <c:v>8647936747.9870396</c:v>
                      </c:pt>
                      <c:pt idx="20">
                        <c:v>9260284937.7978134</c:v>
                      </c:pt>
                      <c:pt idx="21">
                        <c:v>10142111334.496105</c:v>
                      </c:pt>
                      <c:pt idx="22">
                        <c:v>10619320048.585737</c:v>
                      </c:pt>
                      <c:pt idx="23">
                        <c:v>11121465767.406683</c:v>
                      </c:pt>
                      <c:pt idx="24">
                        <c:v>11609512939.75425</c:v>
                      </c:pt>
                      <c:pt idx="25">
                        <c:v>10553337672.987204</c:v>
                      </c:pt>
                      <c:pt idx="26">
                        <c:v>10546135160.030985</c:v>
                      </c:pt>
                      <c:pt idx="27">
                        <c:v>11527458565.733419</c:v>
                      </c:pt>
                      <c:pt idx="28">
                        <c:v>12457941907.033281</c:v>
                      </c:pt>
                      <c:pt idx="29">
                        <c:v>13619291361.281445</c:v>
                      </c:pt>
                      <c:pt idx="30">
                        <c:v>12641209802.111986</c:v>
                      </c:pt>
                      <c:pt idx="31">
                        <c:v>13861183873.593109</c:v>
                      </c:pt>
                    </c:numCache>
                  </c:numRef>
                </c:val>
                <c:smooth val="0"/>
                <c:extLst>
                  <c:ext xmlns:c16="http://schemas.microsoft.com/office/drawing/2014/chart" uri="{C3380CC4-5D6E-409C-BE32-E72D297353CC}">
                    <c16:uniqueId val="{00000001-8A2A-45B4-8F23-BCFB8F0CA925}"/>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Nominal '!$A$4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'!$B$4:$AH$4</c15:sqref>
                        </c15:formulaRef>
                      </c:ext>
                    </c:extLst>
                    <c:numCache>
                      <c:formatCode>General</c:formatCode>
                      <c:ptCount val="33"/>
                      <c:pt idx="0">
                        <c:v>8858006035.915659</c:v>
                      </c:pt>
                      <c:pt idx="1">
                        <c:v>8792365810.5094032</c:v>
                      </c:pt>
                      <c:pt idx="2">
                        <c:v>446305555.55555552</c:v>
                      </c:pt>
                      <c:pt idx="3">
                        <c:v>1570000000</c:v>
                      </c:pt>
                      <c:pt idx="4">
                        <c:v>1193312101.9108281</c:v>
                      </c:pt>
                      <c:pt idx="5">
                        <c:v>2417355840.0362525</c:v>
                      </c:pt>
                      <c:pt idx="6">
                        <c:v>3176333837.0335932</c:v>
                      </c:pt>
                      <c:pt idx="7">
                        <c:v>3962238113.1602054</c:v>
                      </c:pt>
                      <c:pt idx="8">
                        <c:v>4446368570.6901007</c:v>
                      </c:pt>
                      <c:pt idx="9">
                        <c:v>4581432038.8349514</c:v>
                      </c:pt>
                      <c:pt idx="10">
                        <c:v>5272798390.7018328</c:v>
                      </c:pt>
                      <c:pt idx="11">
                        <c:v>5707720390.8514977</c:v>
                      </c:pt>
                      <c:pt idx="12">
                        <c:v>6235856819.5844479</c:v>
                      </c:pt>
                      <c:pt idx="13">
                        <c:v>7276753894.7154064</c:v>
                      </c:pt>
                      <c:pt idx="14">
                        <c:v>8680370408.0594292</c:v>
                      </c:pt>
                      <c:pt idx="15">
                        <c:v>13245716099.005713</c:v>
                      </c:pt>
                      <c:pt idx="16">
                        <c:v>20982986344.302666</c:v>
                      </c:pt>
                      <c:pt idx="17">
                        <c:v>33050343782.775902</c:v>
                      </c:pt>
                      <c:pt idx="18">
                        <c:v>48852482960.077896</c:v>
                      </c:pt>
                      <c:pt idx="19">
                        <c:v>44291490420.502617</c:v>
                      </c:pt>
                      <c:pt idx="20">
                        <c:v>52909294791.926239</c:v>
                      </c:pt>
                      <c:pt idx="21">
                        <c:v>65951627200.202614</c:v>
                      </c:pt>
                      <c:pt idx="22">
                        <c:v>69683935845.213852</c:v>
                      </c:pt>
                      <c:pt idx="23">
                        <c:v>74164435946.462723</c:v>
                      </c:pt>
                      <c:pt idx="24">
                        <c:v>75244294275.149811</c:v>
                      </c:pt>
                      <c:pt idx="25">
                        <c:v>53074370486.043335</c:v>
                      </c:pt>
                      <c:pt idx="26">
                        <c:v>37867518957.197472</c:v>
                      </c:pt>
                      <c:pt idx="27">
                        <c:v>40865558912.386703</c:v>
                      </c:pt>
                      <c:pt idx="28">
                        <c:v>47112941176.470589</c:v>
                      </c:pt>
                      <c:pt idx="29">
                        <c:v>48174235294.117645</c:v>
                      </c:pt>
                      <c:pt idx="30">
                        <c:v>42693000000</c:v>
                      </c:pt>
                      <c:pt idx="31">
                        <c:v>54622176470.588234</c:v>
                      </c:pt>
                    </c:numCache>
                  </c:numRef>
                </c:val>
                <c:smooth val="0"/>
                <c:extLst xmlns:c15="http://schemas.microsoft.com/office/drawing/2012/chart">
                  <c:ext xmlns:c16="http://schemas.microsoft.com/office/drawing/2014/chart" uri="{C3380CC4-5D6E-409C-BE32-E72D297353CC}">
                    <c16:uniqueId val="{00000002-8A2A-45B4-8F23-BCFB8F0CA925}"/>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Nominal '!$A$5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'!$B$5:$AH$5</c15:sqref>
                        </c15:formulaRef>
                      </c:ext>
                    </c:extLst>
                    <c:numCache>
                      <c:formatCode>General</c:formatCode>
                      <c:ptCount val="33"/>
                      <c:pt idx="0">
                        <c:v>21650000000</c:v>
                      </c:pt>
                      <c:pt idx="1">
                        <c:v>18000000000</c:v>
                      </c:pt>
                      <c:pt idx="2">
                        <c:v>17037037037.037037</c:v>
                      </c:pt>
                      <c:pt idx="3">
                        <c:v>16280991735.537191</c:v>
                      </c:pt>
                      <c:pt idx="4">
                        <c:v>14932024169.18429</c:v>
                      </c:pt>
                      <c:pt idx="5">
                        <c:v>13972676840.917984</c:v>
                      </c:pt>
                      <c:pt idx="6">
                        <c:v>14756846153.846155</c:v>
                      </c:pt>
                      <c:pt idx="7">
                        <c:v>14128408565.706362</c:v>
                      </c:pt>
                      <c:pt idx="8">
                        <c:v>15222012660.42317</c:v>
                      </c:pt>
                      <c:pt idx="9">
                        <c:v>12138486532.020298</c:v>
                      </c:pt>
                      <c:pt idx="10">
                        <c:v>12736856827.984661</c:v>
                      </c:pt>
                      <c:pt idx="11">
                        <c:v>12354820143.884892</c:v>
                      </c:pt>
                      <c:pt idx="12">
                        <c:v>14594249022.892239</c:v>
                      </c:pt>
                      <c:pt idx="13">
                        <c:v>17827791321.306679</c:v>
                      </c:pt>
                      <c:pt idx="14">
                        <c:v>23144351851.851852</c:v>
                      </c:pt>
                      <c:pt idx="15">
                        <c:v>30207567316.620239</c:v>
                      </c:pt>
                      <c:pt idx="16">
                        <c:v>36954312354.312355</c:v>
                      </c:pt>
                      <c:pt idx="17">
                        <c:v>45277399813.606705</c:v>
                      </c:pt>
                      <c:pt idx="18">
                        <c:v>60763483146.067413</c:v>
                      </c:pt>
                      <c:pt idx="19">
                        <c:v>50874078052.273544</c:v>
                      </c:pt>
                      <c:pt idx="20">
                        <c:v>57222490768.714333</c:v>
                      </c:pt>
                      <c:pt idx="21">
                        <c:v>61757788944.723618</c:v>
                      </c:pt>
                      <c:pt idx="22">
                        <c:v>65685102554.875854</c:v>
                      </c:pt>
                      <c:pt idx="23">
                        <c:v>75527984234.234238</c:v>
                      </c:pt>
                      <c:pt idx="24">
                        <c:v>78813839984.350555</c:v>
                      </c:pt>
                      <c:pt idx="25">
                        <c:v>56454734396.584198</c:v>
                      </c:pt>
                      <c:pt idx="26">
                        <c:v>47722657820.667473</c:v>
                      </c:pt>
                      <c:pt idx="27">
                        <c:v>54726595249.184914</c:v>
                      </c:pt>
                      <c:pt idx="28">
                        <c:v>60031262269.336479</c:v>
                      </c:pt>
                      <c:pt idx="29">
                        <c:v>64409647193.804375</c:v>
                      </c:pt>
                      <c:pt idx="30">
                        <c:v>61489588894.821144</c:v>
                      </c:pt>
                      <c:pt idx="31">
                        <c:v>68218816484.122612</c:v>
                      </c:pt>
                    </c:numCache>
                  </c:numRef>
                </c:val>
                <c:smooth val="0"/>
                <c:extLst xmlns:c15="http://schemas.microsoft.com/office/drawing/2012/chart">
                  <c:ext xmlns:c16="http://schemas.microsoft.com/office/drawing/2014/chart" uri="{C3380CC4-5D6E-409C-BE32-E72D297353CC}">
                    <c16:uniqueId val="{00000003-8A2A-45B4-8F23-BCFB8F0CA925}"/>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Nominal '!$A$6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'!$B$6:$AH$6</c15:sqref>
                        </c15:formulaRef>
                      </c:ext>
                    </c:extLst>
                    <c:numCache>
                      <c:formatCode>General</c:formatCode>
                      <c:ptCount val="33"/>
                      <c:pt idx="0">
                        <c:v>7753501867.7609463</c:v>
                      </c:pt>
                      <c:pt idx="1">
                        <c:v>6357615894.0397358</c:v>
                      </c:pt>
                      <c:pt idx="2">
                        <c:v>3690328963.640861</c:v>
                      </c:pt>
                      <c:pt idx="3">
                        <c:v>2701181331.3081622</c:v>
                      </c:pt>
                      <c:pt idx="4">
                        <c:v>2514070771.8027306</c:v>
                      </c:pt>
                      <c:pt idx="5">
                        <c:v>2693768412.8917928</c:v>
                      </c:pt>
                      <c:pt idx="6">
                        <c:v>3095047603.8083048</c:v>
                      </c:pt>
                      <c:pt idx="7">
                        <c:v>3510520231.2138724</c:v>
                      </c:pt>
                      <c:pt idx="8">
                        <c:v>3613541516.7650023</c:v>
                      </c:pt>
                      <c:pt idx="9">
                        <c:v>2800049394.912324</c:v>
                      </c:pt>
                      <c:pt idx="10">
                        <c:v>3057475335.1884646</c:v>
                      </c:pt>
                      <c:pt idx="11">
                        <c:v>3219488663.7723107</c:v>
                      </c:pt>
                      <c:pt idx="12">
                        <c:v>3395728013.845243</c:v>
                      </c:pt>
                      <c:pt idx="13">
                        <c:v>3991284895.3721395</c:v>
                      </c:pt>
                      <c:pt idx="14">
                        <c:v>5125365191.9866438</c:v>
                      </c:pt>
                      <c:pt idx="15">
                        <c:v>6410823633.254262</c:v>
                      </c:pt>
                      <c:pt idx="16">
                        <c:v>7745394293.4172096</c:v>
                      </c:pt>
                      <c:pt idx="17">
                        <c:v>10172882370.547739</c:v>
                      </c:pt>
                      <c:pt idx="18">
                        <c:v>12795076469.009928</c:v>
                      </c:pt>
                      <c:pt idx="19">
                        <c:v>10766836276.563902</c:v>
                      </c:pt>
                      <c:pt idx="20">
                        <c:v>12243505582.674072</c:v>
                      </c:pt>
                      <c:pt idx="21">
                        <c:v>15107441446.783278</c:v>
                      </c:pt>
                      <c:pt idx="22">
                        <c:v>16488403076.364077</c:v>
                      </c:pt>
                      <c:pt idx="23">
                        <c:v>17189551520.981125</c:v>
                      </c:pt>
                      <c:pt idx="24">
                        <c:v>17627003454.720509</c:v>
                      </c:pt>
                      <c:pt idx="25">
                        <c:v>14953950557.44062</c:v>
                      </c:pt>
                      <c:pt idx="26">
                        <c:v>15141758566.78075</c:v>
                      </c:pt>
                      <c:pt idx="27">
                        <c:v>16242916915.720263</c:v>
                      </c:pt>
                      <c:pt idx="28">
                        <c:v>17596922469.915173</c:v>
                      </c:pt>
                      <c:pt idx="29">
                        <c:v>17470436258.513054</c:v>
                      </c:pt>
                      <c:pt idx="30">
                        <c:v>15842922532.720198</c:v>
                      </c:pt>
                      <c:pt idx="31">
                        <c:v>18700241392.157471</c:v>
                      </c:pt>
                    </c:numCache>
                  </c:numRef>
                </c:val>
                <c:smooth val="0"/>
                <c:extLst xmlns:c15="http://schemas.microsoft.com/office/drawing/2012/chart">
                  <c:ext xmlns:c16="http://schemas.microsoft.com/office/drawing/2014/chart" uri="{C3380CC4-5D6E-409C-BE32-E72D297353CC}">
                    <c16:uniqueId val="{00000004-8A2A-45B4-8F23-BCFB8F0CA925}"/>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Nominal '!$A$7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'!$B$7:$AH$7</c15:sqref>
                        </c15:formulaRef>
                      </c:ext>
                    </c:extLst>
                    <c:numCache>
                      <c:formatCode>General</c:formatCode>
                      <c:ptCount val="33"/>
                      <c:pt idx="0">
                        <c:v>26932729102.737148</c:v>
                      </c:pt>
                      <c:pt idx="1">
                        <c:v>24923076923.076923</c:v>
                      </c:pt>
                      <c:pt idx="2">
                        <c:v>24917355371.900826</c:v>
                      </c:pt>
                      <c:pt idx="3">
                        <c:v>23409260879.942719</c:v>
                      </c:pt>
                      <c:pt idx="4">
                        <c:v>21250792886.105423</c:v>
                      </c:pt>
                      <c:pt idx="5">
                        <c:v>20374302652.381878</c:v>
                      </c:pt>
                      <c:pt idx="6">
                        <c:v>21035368250.888145</c:v>
                      </c:pt>
                      <c:pt idx="7">
                        <c:v>22165932062.96603</c:v>
                      </c:pt>
                      <c:pt idx="8">
                        <c:v>22135254836.003082</c:v>
                      </c:pt>
                      <c:pt idx="9">
                        <c:v>16870821839.75844</c:v>
                      </c:pt>
                      <c:pt idx="10">
                        <c:v>18291994909.004436</c:v>
                      </c:pt>
                      <c:pt idx="11">
                        <c:v>22152694161.888237</c:v>
                      </c:pt>
                      <c:pt idx="12">
                        <c:v>24636593223.346676</c:v>
                      </c:pt>
                      <c:pt idx="13">
                        <c:v>30833699702.759407</c:v>
                      </c:pt>
                      <c:pt idx="14">
                        <c:v>43151647002.609627</c:v>
                      </c:pt>
                      <c:pt idx="15">
                        <c:v>57123671733.895248</c:v>
                      </c:pt>
                      <c:pt idx="16">
                        <c:v>81003884545.409851</c:v>
                      </c:pt>
                      <c:pt idx="17">
                        <c:v>104849886825.58411</c:v>
                      </c:pt>
                      <c:pt idx="18">
                        <c:v>133441612246.79799</c:v>
                      </c:pt>
                      <c:pt idx="19">
                        <c:v>115308661142.92726</c:v>
                      </c:pt>
                      <c:pt idx="20">
                        <c:v>148047348240.64334</c:v>
                      </c:pt>
                      <c:pt idx="21">
                        <c:v>192626507971.58383</c:v>
                      </c:pt>
                      <c:pt idx="22">
                        <c:v>207998568865.78925</c:v>
                      </c:pt>
                      <c:pt idx="23">
                        <c:v>236634552078.10205</c:v>
                      </c:pt>
                      <c:pt idx="24">
                        <c:v>221415572819.5</c:v>
                      </c:pt>
                      <c:pt idx="25">
                        <c:v>184388432148.71536</c:v>
                      </c:pt>
                      <c:pt idx="26">
                        <c:v>137278320084.17114</c:v>
                      </c:pt>
                      <c:pt idx="27">
                        <c:v>166805800595.7037</c:v>
                      </c:pt>
                      <c:pt idx="28">
                        <c:v>179339994859.38443</c:v>
                      </c:pt>
                      <c:pt idx="29">
                        <c:v>181667190075.54071</c:v>
                      </c:pt>
                      <c:pt idx="30">
                        <c:v>171082379532.98834</c:v>
                      </c:pt>
                      <c:pt idx="31">
                        <c:v>190814274226.21109</c:v>
                      </c:pt>
                    </c:numCache>
                  </c:numRef>
                </c:val>
                <c:smooth val="0"/>
                <c:extLst xmlns:c15="http://schemas.microsoft.com/office/drawing/2012/chart">
                  <c:ext xmlns:c16="http://schemas.microsoft.com/office/drawing/2014/chart" uri="{C3380CC4-5D6E-409C-BE32-E72D297353CC}">
                    <c16:uniqueId val="{00000005-8A2A-45B4-8F23-BCFB8F0CA925}"/>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Nominal '!$A$8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'!$B$8:$AH$8</c15:sqref>
                        </c15:formulaRef>
                      </c:ext>
                    </c:extLst>
                    <c:numCache>
                      <c:formatCode>General</c:formatCode>
                      <c:ptCount val="33"/>
                      <c:pt idx="0">
                        <c:v>2675000000</c:v>
                      </c:pt>
                      <c:pt idx="1">
                        <c:v>2569444444.4444447</c:v>
                      </c:pt>
                      <c:pt idx="2">
                        <c:v>2316562500</c:v>
                      </c:pt>
                      <c:pt idx="3">
                        <c:v>2028295454.5454545</c:v>
                      </c:pt>
                      <c:pt idx="4">
                        <c:v>1681006993.0069928</c:v>
                      </c:pt>
                      <c:pt idx="5">
                        <c:v>1661018518.5185184</c:v>
                      </c:pt>
                      <c:pt idx="6">
                        <c:v>1827570586.1678448</c:v>
                      </c:pt>
                      <c:pt idx="7">
                        <c:v>1767864035.7194295</c:v>
                      </c:pt>
                      <c:pt idx="8">
                        <c:v>1645963749.8314617</c:v>
                      </c:pt>
                      <c:pt idx="9">
                        <c:v>1249061487.0145676</c:v>
                      </c:pt>
                      <c:pt idx="10">
                        <c:v>1369688498.0677826</c:v>
                      </c:pt>
                      <c:pt idx="11">
                        <c:v>1525116370.279392</c:v>
                      </c:pt>
                      <c:pt idx="12">
                        <c:v>1605643104.730212</c:v>
                      </c:pt>
                      <c:pt idx="13">
                        <c:v>1919008090.4964125</c:v>
                      </c:pt>
                      <c:pt idx="14">
                        <c:v>2211534585.0033989</c:v>
                      </c:pt>
                      <c:pt idx="15">
                        <c:v>2460248026.1778316</c:v>
                      </c:pt>
                      <c:pt idx="16">
                        <c:v>2834168889.4201913</c:v>
                      </c:pt>
                      <c:pt idx="17">
                        <c:v>3802566170.8154349</c:v>
                      </c:pt>
                      <c:pt idx="18">
                        <c:v>5139957784.91084</c:v>
                      </c:pt>
                      <c:pt idx="19">
                        <c:v>4690062255.1224709</c:v>
                      </c:pt>
                      <c:pt idx="20">
                        <c:v>4794357795.0713921</c:v>
                      </c:pt>
                      <c:pt idx="21">
                        <c:v>6197766118.5985575</c:v>
                      </c:pt>
                      <c:pt idx="22">
                        <c:v>6605139933.4106312</c:v>
                      </c:pt>
                      <c:pt idx="23">
                        <c:v>7335027591.9162807</c:v>
                      </c:pt>
                      <c:pt idx="24">
                        <c:v>7468096566.7115841</c:v>
                      </c:pt>
                      <c:pt idx="25">
                        <c:v>6678178340.45121</c:v>
                      </c:pt>
                      <c:pt idx="26">
                        <c:v>6813092065.8350744</c:v>
                      </c:pt>
                      <c:pt idx="27">
                        <c:v>7702934800.1283636</c:v>
                      </c:pt>
                      <c:pt idx="28">
                        <c:v>8271108638.3993101</c:v>
                      </c:pt>
                      <c:pt idx="29">
                        <c:v>8871026074.1976204</c:v>
                      </c:pt>
                      <c:pt idx="30">
                        <c:v>7780874536.6605415</c:v>
                      </c:pt>
                      <c:pt idx="31">
                        <c:v>8543423502.6133966</c:v>
                      </c:pt>
                    </c:numCache>
                  </c:numRef>
                </c:val>
                <c:smooth val="0"/>
                <c:extLst xmlns:c15="http://schemas.microsoft.com/office/drawing/2012/chart">
                  <c:ext xmlns:c16="http://schemas.microsoft.com/office/drawing/2014/chart" uri="{C3380CC4-5D6E-409C-BE32-E72D297353CC}">
                    <c16:uniqueId val="{00000006-8A2A-45B4-8F23-BCFB8F0CA925}"/>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Nominal '!$A$9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'!$B$9:$AH$9</c15:sqref>
                        </c15:formulaRef>
                      </c:ext>
                    </c:extLst>
                    <c:numCache>
                      <c:formatCode>General</c:formatCode>
                      <c:ptCount val="33"/>
                      <c:pt idx="5">
                        <c:v>1752979926.4148901</c:v>
                      </c:pt>
                      <c:pt idx="6">
                        <c:v>1695122173.9130435</c:v>
                      </c:pt>
                      <c:pt idx="7">
                        <c:v>1930081168.8311689</c:v>
                      </c:pt>
                      <c:pt idx="8">
                        <c:v>1698717504.6554935</c:v>
                      </c:pt>
                      <c:pt idx="9">
                        <c:v>1170782957.3744323</c:v>
                      </c:pt>
                      <c:pt idx="10">
                        <c:v>1288429391.7995076</c:v>
                      </c:pt>
                      <c:pt idx="11">
                        <c:v>1480673594.0560203</c:v>
                      </c:pt>
                      <c:pt idx="12">
                        <c:v>1661818168.4226036</c:v>
                      </c:pt>
                      <c:pt idx="13">
                        <c:v>1980907434.7682641</c:v>
                      </c:pt>
                      <c:pt idx="14">
                        <c:v>2598249555.8998399</c:v>
                      </c:pt>
                      <c:pt idx="15">
                        <c:v>2988348836.4709988</c:v>
                      </c:pt>
                      <c:pt idx="16">
                        <c:v>3408244549.1999907</c:v>
                      </c:pt>
                      <c:pt idx="17">
                        <c:v>4401189466.1405773</c:v>
                      </c:pt>
                      <c:pt idx="18">
                        <c:v>6054849884.5265589</c:v>
                      </c:pt>
                      <c:pt idx="19">
                        <c:v>5439422031.3962698</c:v>
                      </c:pt>
                      <c:pt idx="20">
                        <c:v>6974982392.6715517</c:v>
                      </c:pt>
                      <c:pt idx="21">
                        <c:v>8414351671.9586935</c:v>
                      </c:pt>
                      <c:pt idx="22">
                        <c:v>8709138764.7591648</c:v>
                      </c:pt>
                      <c:pt idx="23">
                        <c:v>9496717702.448391</c:v>
                      </c:pt>
                      <c:pt idx="24">
                        <c:v>9510198961.5728741</c:v>
                      </c:pt>
                      <c:pt idx="25">
                        <c:v>7745241912.947216</c:v>
                      </c:pt>
                      <c:pt idx="26">
                        <c:v>8071469355.252697</c:v>
                      </c:pt>
                      <c:pt idx="27">
                        <c:v>9669741744.220005</c:v>
                      </c:pt>
                      <c:pt idx="28">
                        <c:v>11457443185.054195</c:v>
                      </c:pt>
                      <c:pt idx="29">
                        <c:v>11971345002.775749</c:v>
                      </c:pt>
                      <c:pt idx="30">
                        <c:v>11859730543.552536</c:v>
                      </c:pt>
                      <c:pt idx="31">
                        <c:v>13679221333.205196</c:v>
                      </c:pt>
                    </c:numCache>
                  </c:numRef>
                </c:val>
                <c:smooth val="0"/>
                <c:extLst xmlns:c15="http://schemas.microsoft.com/office/drawing/2012/chart">
                  <c:ext xmlns:c16="http://schemas.microsoft.com/office/drawing/2014/chart" uri="{C3380CC4-5D6E-409C-BE32-E72D297353CC}">
                    <c16:uniqueId val="{00000007-8A2A-45B4-8F23-BCFB8F0CA925}"/>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Nominal '!$A$10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'!$B$10:$AH$10</c15:sqref>
                        </c15:formulaRef>
                      </c:ext>
                    </c:extLst>
                    <c:numCache>
                      <c:formatCode>General</c:formatCode>
                      <c:ptCount val="33"/>
                      <c:pt idx="0">
                        <c:v>516814274021.95587</c:v>
                      </c:pt>
                      <c:pt idx="1">
                        <c:v>517962962962.96295</c:v>
                      </c:pt>
                      <c:pt idx="2">
                        <c:v>460290556900.72638</c:v>
                      </c:pt>
                      <c:pt idx="3">
                        <c:v>435083713850.83716</c:v>
                      </c:pt>
                      <c:pt idx="4">
                        <c:v>395077301248.46368</c:v>
                      </c:pt>
                      <c:pt idx="5">
                        <c:v>395537185734.85437</c:v>
                      </c:pt>
                      <c:pt idx="6">
                        <c:v>391724890744.49817</c:v>
                      </c:pt>
                      <c:pt idx="7">
                        <c:v>404928954191.87555</c:v>
                      </c:pt>
                      <c:pt idx="8">
                        <c:v>270955486862.44205</c:v>
                      </c:pt>
                      <c:pt idx="9">
                        <c:v>195907128350.9342</c:v>
                      </c:pt>
                      <c:pt idx="10">
                        <c:v>259710142196.94278</c:v>
                      </c:pt>
                      <c:pt idx="11">
                        <c:v>306602070620.50049</c:v>
                      </c:pt>
                      <c:pt idx="12">
                        <c:v>345470494417.86279</c:v>
                      </c:pt>
                      <c:pt idx="13">
                        <c:v>430347770731.7868</c:v>
                      </c:pt>
                      <c:pt idx="14">
                        <c:v>591016690742.79761</c:v>
                      </c:pt>
                      <c:pt idx="15">
                        <c:v>764017107992.39148</c:v>
                      </c:pt>
                      <c:pt idx="16">
                        <c:v>989930542278.69519</c:v>
                      </c:pt>
                      <c:pt idx="17">
                        <c:v>1299705764823.6177</c:v>
                      </c:pt>
                      <c:pt idx="18">
                        <c:v>1660846387624.7842</c:v>
                      </c:pt>
                      <c:pt idx="19">
                        <c:v>1222644282201.8625</c:v>
                      </c:pt>
                      <c:pt idx="20">
                        <c:v>1524917468442.0063</c:v>
                      </c:pt>
                      <c:pt idx="21">
                        <c:v>2045925608274.3691</c:v>
                      </c:pt>
                      <c:pt idx="22">
                        <c:v>2208295773643.1494</c:v>
                      </c:pt>
                      <c:pt idx="23">
                        <c:v>2292473246621.0806</c:v>
                      </c:pt>
                      <c:pt idx="24">
                        <c:v>2059241965490.8254</c:v>
                      </c:pt>
                      <c:pt idx="25">
                        <c:v>1363481063446.7661</c:v>
                      </c:pt>
                      <c:pt idx="26">
                        <c:v>1276786979221.8135</c:v>
                      </c:pt>
                      <c:pt idx="27">
                        <c:v>1574199387070.8982</c:v>
                      </c:pt>
                      <c:pt idx="28">
                        <c:v>1657329646183.6245</c:v>
                      </c:pt>
                      <c:pt idx="29">
                        <c:v>1693113904262.8945</c:v>
                      </c:pt>
                      <c:pt idx="30">
                        <c:v>1488321875489.7378</c:v>
                      </c:pt>
                      <c:pt idx="31">
                        <c:v>1775799919352.9773</c:v>
                      </c:pt>
                    </c:numCache>
                  </c:numRef>
                </c:val>
                <c:smooth val="0"/>
                <c:extLst xmlns:c15="http://schemas.microsoft.com/office/drawing/2012/chart">
                  <c:ext xmlns:c16="http://schemas.microsoft.com/office/drawing/2014/chart" uri="{C3380CC4-5D6E-409C-BE32-E72D297353CC}">
                    <c16:uniqueId val="{00000008-8A2A-45B4-8F23-BCFB8F0CA925}"/>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Nominal '!$A$11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'!$B$11:$AH$11</c15:sqref>
                        </c15:formulaRef>
                      </c:ext>
                    </c:extLst>
                    <c:numCache>
                      <c:formatCode>General</c:formatCode>
                      <c:ptCount val="33"/>
                      <c:pt idx="0">
                        <c:v>2631768953.0685921</c:v>
                      </c:pt>
                      <c:pt idx="1">
                        <c:v>1352000000</c:v>
                      </c:pt>
                      <c:pt idx="2">
                        <c:v>2156666666.666667</c:v>
                      </c:pt>
                      <c:pt idx="3">
                        <c:v>1644325581.3953488</c:v>
                      </c:pt>
                      <c:pt idx="4">
                        <c:v>1518796992.4812031</c:v>
                      </c:pt>
                      <c:pt idx="5">
                        <c:v>1231040564.3738978</c:v>
                      </c:pt>
                      <c:pt idx="6">
                        <c:v>1043654822.3350254</c:v>
                      </c:pt>
                      <c:pt idx="7">
                        <c:v>921572114.52961063</c:v>
                      </c:pt>
                      <c:pt idx="8">
                        <c:v>1320242080.8653104</c:v>
                      </c:pt>
                      <c:pt idx="9">
                        <c:v>1086605267.4099209</c:v>
                      </c:pt>
                      <c:pt idx="10">
                        <c:v>860521119.29875267</c:v>
                      </c:pt>
                      <c:pt idx="11">
                        <c:v>1080768906.5002952</c:v>
                      </c:pt>
                      <c:pt idx="12">
                        <c:v>1221120798.8133569</c:v>
                      </c:pt>
                      <c:pt idx="13">
                        <c:v>1555301496.04756</c:v>
                      </c:pt>
                      <c:pt idx="14">
                        <c:v>2076182460.8651743</c:v>
                      </c:pt>
                      <c:pt idx="15">
                        <c:v>2312327536.4178915</c:v>
                      </c:pt>
                      <c:pt idx="16">
                        <c:v>2830220713.0730052</c:v>
                      </c:pt>
                      <c:pt idx="17">
                        <c:v>3719506172.8395061</c:v>
                      </c:pt>
                      <c:pt idx="18">
                        <c:v>5161337336.4036493</c:v>
                      </c:pt>
                      <c:pt idx="19">
                        <c:v>4979481980.3509789</c:v>
                      </c:pt>
                      <c:pt idx="20">
                        <c:v>5642178579.5843801</c:v>
                      </c:pt>
                      <c:pt idx="21">
                        <c:v>6522732202.5074835</c:v>
                      </c:pt>
                      <c:pt idx="22">
                        <c:v>7633049792.0932093</c:v>
                      </c:pt>
                      <c:pt idx="23">
                        <c:v>8448469837.5383072</c:v>
                      </c:pt>
                      <c:pt idx="24">
                        <c:v>9112544556.0596237</c:v>
                      </c:pt>
                      <c:pt idx="25">
                        <c:v>8271454300.59548</c:v>
                      </c:pt>
                      <c:pt idx="26">
                        <c:v>6992393787.4089108</c:v>
                      </c:pt>
                      <c:pt idx="27">
                        <c:v>7536439875.0833368</c:v>
                      </c:pt>
                      <c:pt idx="28">
                        <c:v>7765014424.3377924</c:v>
                      </c:pt>
                      <c:pt idx="29">
                        <c:v>8300784856.8790398</c:v>
                      </c:pt>
                      <c:pt idx="30">
                        <c:v>8133996647.9039717</c:v>
                      </c:pt>
                      <c:pt idx="31">
                        <c:v>8746270636.4014187</c:v>
                      </c:pt>
                    </c:numCache>
                  </c:numRef>
                </c:val>
                <c:smooth val="0"/>
                <c:extLst xmlns:c15="http://schemas.microsoft.com/office/drawing/2012/chart">
                  <c:ext xmlns:c16="http://schemas.microsoft.com/office/drawing/2014/chart" uri="{C3380CC4-5D6E-409C-BE32-E72D297353CC}">
                    <c16:uniqueId val="{00000009-8A2A-45B4-8F23-BCFB8F0CA925}"/>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Nominal '!$A$12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'!$B$12:$AH$12</c15:sqref>
                        </c15:formulaRef>
                      </c:ext>
                    </c:extLst>
                    <c:numCache>
                      <c:formatCode>General</c:formatCode>
                      <c:ptCount val="33"/>
                      <c:pt idx="0">
                        <c:v>3188097768.331562</c:v>
                      </c:pt>
                      <c:pt idx="1">
                        <c:v>3208098919.0145984</c:v>
                      </c:pt>
                      <c:pt idx="2">
                        <c:v>3200539816.0600963</c:v>
                      </c:pt>
                      <c:pt idx="3">
                        <c:v>3179225948.5811377</c:v>
                      </c:pt>
                      <c:pt idx="4">
                        <c:v>2561118608.3551626</c:v>
                      </c:pt>
                      <c:pt idx="5">
                        <c:v>2482228439.7140694</c:v>
                      </c:pt>
                      <c:pt idx="6">
                        <c:v>2378759975.4450583</c:v>
                      </c:pt>
                      <c:pt idx="7">
                        <c:v>2450349634.4743605</c:v>
                      </c:pt>
                      <c:pt idx="8">
                        <c:v>2605688065.0833807</c:v>
                      </c:pt>
                      <c:pt idx="9">
                        <c:v>2450564467.5831518</c:v>
                      </c:pt>
                      <c:pt idx="10">
                        <c:v>2904662604.820529</c:v>
                      </c:pt>
                      <c:pt idx="11">
                        <c:v>3534803921.5686274</c:v>
                      </c:pt>
                      <c:pt idx="12">
                        <c:v>4461978498.8657656</c:v>
                      </c:pt>
                      <c:pt idx="13">
                        <c:v>5977560877.4401283</c:v>
                      </c:pt>
                      <c:pt idx="14">
                        <c:v>6838351088.4668837</c:v>
                      </c:pt>
                      <c:pt idx="15">
                        <c:v>8103901996.3702354</c:v>
                      </c:pt>
                      <c:pt idx="16">
                        <c:v>10276674364.896074</c:v>
                      </c:pt>
                      <c:pt idx="17">
                        <c:v>12664165103.189493</c:v>
                      </c:pt>
                      <c:pt idx="18">
                        <c:v>19271523178.807945</c:v>
                      </c:pt>
                      <c:pt idx="19">
                        <c:v>20214385964.912281</c:v>
                      </c:pt>
                      <c:pt idx="20">
                        <c:v>22583157894.736843</c:v>
                      </c:pt>
                      <c:pt idx="21">
                        <c:v>29233333333.333332</c:v>
                      </c:pt>
                      <c:pt idx="22">
                        <c:v>35164210526.315788</c:v>
                      </c:pt>
                      <c:pt idx="23">
                        <c:v>39197543859.649124</c:v>
                      </c:pt>
                      <c:pt idx="24">
                        <c:v>43524210526.315788</c:v>
                      </c:pt>
                      <c:pt idx="25">
                        <c:v>35799714285.714287</c:v>
                      </c:pt>
                      <c:pt idx="26">
                        <c:v>36169428571.428574</c:v>
                      </c:pt>
                      <c:pt idx="27">
                        <c:v>37926285714.285713</c:v>
                      </c:pt>
                      <c:pt idx="28">
                        <c:v>40765428571.428574</c:v>
                      </c:pt>
                      <c:pt idx="29">
                        <c:v>45231428571.428574</c:v>
                      </c:pt>
                    </c:numCache>
                  </c:numRef>
                </c:val>
                <c:smooth val="0"/>
                <c:extLst xmlns:c15="http://schemas.microsoft.com/office/drawing/2012/chart">
                  <c:ext xmlns:c16="http://schemas.microsoft.com/office/drawing/2014/chart" uri="{C3380CC4-5D6E-409C-BE32-E72D297353CC}">
                    <c16:uniqueId val="{0000000A-8A2A-45B4-8F23-BCFB8F0CA925}"/>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Nominal '!$A$13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'!$B$13:$AH$13</c15:sqref>
                        </c15:formulaRef>
                      </c:ext>
                    </c:extLst>
                    <c:numCache>
                      <c:formatCode>General</c:formatCode>
                      <c:ptCount val="33"/>
                      <c:pt idx="0">
                        <c:v>81393558423.440628</c:v>
                      </c:pt>
                      <c:pt idx="1">
                        <c:v>77350733982.445801</c:v>
                      </c:pt>
                      <c:pt idx="2">
                        <c:v>73945908383.704575</c:v>
                      </c:pt>
                      <c:pt idx="3">
                        <c:v>65607522123.893806</c:v>
                      </c:pt>
                      <c:pt idx="4">
                        <c:v>52543387167.175903</c:v>
                      </c:pt>
                      <c:pt idx="5">
                        <c:v>48214751923.587158</c:v>
                      </c:pt>
                      <c:pt idx="6">
                        <c:v>44558075977.042908</c:v>
                      </c:pt>
                      <c:pt idx="7">
                        <c:v>50150400171.88591</c:v>
                      </c:pt>
                      <c:pt idx="8">
                        <c:v>41883241477.852623</c:v>
                      </c:pt>
                      <c:pt idx="9">
                        <c:v>31580960681.774162</c:v>
                      </c:pt>
                      <c:pt idx="10">
                        <c:v>32375280320.57645</c:v>
                      </c:pt>
                      <c:pt idx="11">
                        <c:v>39309580983.228165</c:v>
                      </c:pt>
                      <c:pt idx="12">
                        <c:v>43956369917.020241</c:v>
                      </c:pt>
                      <c:pt idx="13">
                        <c:v>52010238715.847504</c:v>
                      </c:pt>
                      <c:pt idx="14">
                        <c:v>67220154164.316605</c:v>
                      </c:pt>
                      <c:pt idx="15">
                        <c:v>89239370109.469833</c:v>
                      </c:pt>
                      <c:pt idx="16">
                        <c:v>111884752475.24753</c:v>
                      </c:pt>
                      <c:pt idx="17">
                        <c:v>148733861386.13861</c:v>
                      </c:pt>
                      <c:pt idx="18">
                        <c:v>188111140643.98541</c:v>
                      </c:pt>
                      <c:pt idx="19">
                        <c:v>121552777492.55571</c:v>
                      </c:pt>
                      <c:pt idx="20">
                        <c:v>141209864408.48834</c:v>
                      </c:pt>
                      <c:pt idx="21">
                        <c:v>169333048847.83374</c:v>
                      </c:pt>
                      <c:pt idx="22">
                        <c:v>182592416468.5271</c:v>
                      </c:pt>
                      <c:pt idx="23">
                        <c:v>190498811460.02753</c:v>
                      </c:pt>
                      <c:pt idx="24">
                        <c:v>133503411375.73927</c:v>
                      </c:pt>
                      <c:pt idx="25">
                        <c:v>91030959454.696106</c:v>
                      </c:pt>
                      <c:pt idx="26">
                        <c:v>93355993628.504227</c:v>
                      </c:pt>
                      <c:pt idx="27">
                        <c:v>112090530368.54335</c:v>
                      </c:pt>
                      <c:pt idx="28">
                        <c:v>130891049796.87872</c:v>
                      </c:pt>
                      <c:pt idx="29">
                        <c:v>153882982016.28128</c:v>
                      </c:pt>
                      <c:pt idx="30">
                        <c:v>156617861448.57648</c:v>
                      </c:pt>
                      <c:pt idx="31">
                        <c:v>200085537744.35428</c:v>
                      </c:pt>
                    </c:numCache>
                  </c:numRef>
                </c:val>
                <c:smooth val="0"/>
                <c:extLst xmlns:c15="http://schemas.microsoft.com/office/drawing/2012/chart">
                  <c:ext xmlns:c16="http://schemas.microsoft.com/office/drawing/2014/chart" uri="{C3380CC4-5D6E-409C-BE32-E72D297353CC}">
                    <c16:uniqueId val="{0000000B-8A2A-45B4-8F23-BCFB8F0CA925}"/>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Nominal '!$A$14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'!$B$14:$AH$14</c15:sqref>
                        </c15:formulaRef>
                      </c:ext>
                    </c:extLst>
                    <c:numCache>
                      <c:formatCode>General</c:formatCode>
                      <c:ptCount val="33"/>
                      <c:pt idx="0">
                        <c:v>13360607917.877316</c:v>
                      </c:pt>
                      <c:pt idx="1">
                        <c:v>13677622222.222223</c:v>
                      </c:pt>
                      <c:pt idx="2">
                        <c:v>12941297376.093296</c:v>
                      </c:pt>
                      <c:pt idx="3">
                        <c:v>13099013835.511147</c:v>
                      </c:pt>
                      <c:pt idx="4">
                        <c:v>12899156990.615555</c:v>
                      </c:pt>
                      <c:pt idx="5">
                        <c:v>13350468917.411453</c:v>
                      </c:pt>
                      <c:pt idx="6">
                        <c:v>13948892215.568863</c:v>
                      </c:pt>
                      <c:pt idx="7">
                        <c:v>14744603773.584906</c:v>
                      </c:pt>
                      <c:pt idx="8">
                        <c:v>14988971210.838272</c:v>
                      </c:pt>
                      <c:pt idx="9">
                        <c:v>17078465982.028242</c:v>
                      </c:pt>
                      <c:pt idx="10">
                        <c:v>13760513969.314003</c:v>
                      </c:pt>
                      <c:pt idx="11">
                        <c:v>11401421329.197435</c:v>
                      </c:pt>
                      <c:pt idx="12">
                        <c:v>9687788512.8018417</c:v>
                      </c:pt>
                      <c:pt idx="13">
                        <c:v>10134453435.460291</c:v>
                      </c:pt>
                      <c:pt idx="14">
                        <c:v>12030023547.88069</c:v>
                      </c:pt>
                      <c:pt idx="15">
                        <c:v>14307509838.805326</c:v>
                      </c:pt>
                      <c:pt idx="16">
                        <c:v>17330833852.918976</c:v>
                      </c:pt>
                      <c:pt idx="17">
                        <c:v>22311393927.881721</c:v>
                      </c:pt>
                      <c:pt idx="18">
                        <c:v>29549438883.83379</c:v>
                      </c:pt>
                      <c:pt idx="19">
                        <c:v>33689223673.257736</c:v>
                      </c:pt>
                      <c:pt idx="20">
                        <c:v>49765676402.449455</c:v>
                      </c:pt>
                      <c:pt idx="21">
                        <c:v>60178909297.208008</c:v>
                      </c:pt>
                      <c:pt idx="22">
                        <c:v>67517349212.060921</c:v>
                      </c:pt>
                      <c:pt idx="23">
                        <c:v>73180036692.325516</c:v>
                      </c:pt>
                      <c:pt idx="24">
                        <c:v>80845384375.123596</c:v>
                      </c:pt>
                      <c:pt idx="25">
                        <c:v>86196265191.664505</c:v>
                      </c:pt>
                      <c:pt idx="26">
                        <c:v>86138288615.12178</c:v>
                      </c:pt>
                      <c:pt idx="27">
                        <c:v>62081323299.032372</c:v>
                      </c:pt>
                      <c:pt idx="28">
                        <c:v>52633143808.182358</c:v>
                      </c:pt>
                      <c:pt idx="29">
                        <c:v>59907674027.46756</c:v>
                      </c:pt>
                      <c:pt idx="30">
                        <c:v>59894305352.895493</c:v>
                      </c:pt>
                      <c:pt idx="31">
                        <c:v>69238903106.173767</c:v>
                      </c:pt>
                    </c:numCache>
                  </c:numRef>
                </c:val>
                <c:smooth val="0"/>
                <c:extLst xmlns:c15="http://schemas.microsoft.com/office/drawing/2012/chart">
                  <c:ext xmlns:c16="http://schemas.microsoft.com/office/drawing/2014/chart" uri="{C3380CC4-5D6E-409C-BE32-E72D297353CC}">
                    <c16:uniqueId val="{0000000C-8A2A-45B4-8F23-BCFB8F0CA925}"/>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'GDP Nominal '!$A$15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8A2A-45B4-8F23-BCFB8F0CA925}"/>
                  </c:ext>
                </c:extLst>
              </c15:ser>
            </c15:filteredLineSeries>
          </c:ext>
        </c:extLst>
      </c:lineChart>
      <c:catAx>
        <c:axId val="1444257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234223"/>
        <c:crosses val="autoZero"/>
        <c:auto val="1"/>
        <c:lblAlgn val="ctr"/>
        <c:lblOffset val="100"/>
        <c:noMultiLvlLbl val="0"/>
      </c:catAx>
      <c:valAx>
        <c:axId val="1444234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257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GDP (Per Capita)</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'GDP per Capita'!$A$16</c:f>
              <c:strCache>
                <c:ptCount val="1"/>
                <c:pt idx="0">
                  <c:v>Average</c:v>
                </c:pt>
              </c:strCache>
            </c:strRef>
          </c:tx>
          <c:spPr>
            <a:ln w="28575" cap="rnd">
              <a:solidFill>
                <a:schemeClr val="accent2">
                  <a:lumMod val="80000"/>
                  <a:lumOff val="20000"/>
                </a:schemeClr>
              </a:solidFill>
              <a:round/>
            </a:ln>
            <a:effectLst/>
          </c:spPr>
          <c:marker>
            <c:symbol val="none"/>
          </c:marker>
          <c:cat>
            <c:numRef>
              <c:f>'GDP per Capita'!$B$2:$AH$2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per Capita'!$B$16:$AH$16</c:f>
              <c:numCache>
                <c:formatCode>General</c:formatCode>
                <c:ptCount val="33"/>
                <c:pt idx="0">
                  <c:v>1358.5976426724856</c:v>
                </c:pt>
                <c:pt idx="1">
                  <c:v>1245.3102824699772</c:v>
                </c:pt>
                <c:pt idx="2">
                  <c:v>1019.6805447101026</c:v>
                </c:pt>
                <c:pt idx="3">
                  <c:v>950.59834190408833</c:v>
                </c:pt>
                <c:pt idx="4">
                  <c:v>851.48634482925956</c:v>
                </c:pt>
                <c:pt idx="5">
                  <c:v>829.77492584867844</c:v>
                </c:pt>
                <c:pt idx="6">
                  <c:v>852.14135002038358</c:v>
                </c:pt>
                <c:pt idx="7">
                  <c:v>898.44188213917005</c:v>
                </c:pt>
                <c:pt idx="8">
                  <c:v>835.78413170380236</c:v>
                </c:pt>
                <c:pt idx="9">
                  <c:v>686.54614874919696</c:v>
                </c:pt>
                <c:pt idx="10">
                  <c:v>751.92703500097548</c:v>
                </c:pt>
                <c:pt idx="11">
                  <c:v>838.47968698553188</c:v>
                </c:pt>
                <c:pt idx="12">
                  <c:v>938.37976735623295</c:v>
                </c:pt>
                <c:pt idx="13">
                  <c:v>1146.3120323799317</c:v>
                </c:pt>
                <c:pt idx="14">
                  <c:v>1489.6006651941088</c:v>
                </c:pt>
                <c:pt idx="15">
                  <c:v>1923.5815022256884</c:v>
                </c:pt>
                <c:pt idx="16">
                  <c:v>2500.3244712979958</c:v>
                </c:pt>
                <c:pt idx="17">
                  <c:v>3303.600665183722</c:v>
                </c:pt>
                <c:pt idx="18">
                  <c:v>4352.3017013277968</c:v>
                </c:pt>
                <c:pt idx="19">
                  <c:v>3598.6162505888169</c:v>
                </c:pt>
                <c:pt idx="20">
                  <c:v>4283.4573152787243</c:v>
                </c:pt>
                <c:pt idx="21">
                  <c:v>5294.0779806827823</c:v>
                </c:pt>
                <c:pt idx="22">
                  <c:v>5708.4392987745814</c:v>
                </c:pt>
                <c:pt idx="23">
                  <c:v>6147.1278540437052</c:v>
                </c:pt>
                <c:pt idx="24">
                  <c:v>5939.0938855492723</c:v>
                </c:pt>
                <c:pt idx="25">
                  <c:v>4587.9908905580805</c:v>
                </c:pt>
                <c:pt idx="26">
                  <c:v>4090.2044549062161</c:v>
                </c:pt>
                <c:pt idx="27">
                  <c:v>4576.2929823040104</c:v>
                </c:pt>
                <c:pt idx="28">
                  <c:v>4932.9554003174135</c:v>
                </c:pt>
                <c:pt idx="29">
                  <c:v>5175.6082316554566</c:v>
                </c:pt>
                <c:pt idx="30">
                  <c:v>4604.8388158541084</c:v>
                </c:pt>
                <c:pt idx="31">
                  <c:v>5356.4453718749392</c:v>
                </c:pt>
              </c:numCache>
            </c:numRef>
          </c:val>
          <c:smooth val="0"/>
          <c:extLst>
            <c:ext xmlns:c16="http://schemas.microsoft.com/office/drawing/2014/chart" uri="{C3380CC4-5D6E-409C-BE32-E72D297353CC}">
              <c16:uniqueId val="{00000000-F2C5-42AE-A78B-13D715BC163D}"/>
            </c:ext>
          </c:extLst>
        </c:ser>
        <c:dLbls>
          <c:showLegendKey val="0"/>
          <c:showVal val="0"/>
          <c:showCatName val="0"/>
          <c:showSerName val="0"/>
          <c:showPercent val="0"/>
          <c:showBubbleSize val="0"/>
        </c:dLbls>
        <c:smooth val="0"/>
        <c:axId val="1438374511"/>
        <c:axId val="1438372431"/>
        <c:extLst>
          <c:ext xmlns:c15="http://schemas.microsoft.com/office/drawing/2012/chart" uri="{02D57815-91ED-43cb-92C2-25804820EDAC}">
            <c15:filteredLineSeries>
              <c15:ser>
                <c:idx val="0"/>
                <c:order val="0"/>
                <c:tx>
                  <c:strRef>
                    <c:extLst>
                      <c:ext uri="{02D57815-91ED-43cb-92C2-25804820EDAC}">
                        <c15:formulaRef>
                          <c15:sqref>'GDP per Capita'!$A$3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per Capita'!$B$3:$AH$3</c15:sqref>
                        </c15:formulaRef>
                      </c:ext>
                    </c:extLst>
                    <c:numCache>
                      <c:formatCode>General</c:formatCode>
                      <c:ptCount val="33"/>
                      <c:pt idx="0">
                        <c:v>637.85592120941021</c:v>
                      </c:pt>
                      <c:pt idx="1">
                        <c:v>590.50587557977474</c:v>
                      </c:pt>
                      <c:pt idx="2">
                        <c:v>369.7072322765477</c:v>
                      </c:pt>
                      <c:pt idx="3">
                        <c:v>357.20284857539298</c:v>
                      </c:pt>
                      <c:pt idx="4">
                        <c:v>400.515593762192</c:v>
                      </c:pt>
                      <c:pt idx="5">
                        <c:v>456.37493327627317</c:v>
                      </c:pt>
                      <c:pt idx="6">
                        <c:v>504.05984264223349</c:v>
                      </c:pt>
                      <c:pt idx="7">
                        <c:v>523.28441070036695</c:v>
                      </c:pt>
                      <c:pt idx="8">
                        <c:v>609.17165368465965</c:v>
                      </c:pt>
                      <c:pt idx="9">
                        <c:v>597.43289879227848</c:v>
                      </c:pt>
                      <c:pt idx="10">
                        <c:v>622.74092294528066</c:v>
                      </c:pt>
                      <c:pt idx="11">
                        <c:v>694.42345537322888</c:v>
                      </c:pt>
                      <c:pt idx="12">
                        <c:v>783.24121496009059</c:v>
                      </c:pt>
                      <c:pt idx="13">
                        <c:v>930.12547265412491</c:v>
                      </c:pt>
                      <c:pt idx="14">
                        <c:v>1191.9210056323773</c:v>
                      </c:pt>
                      <c:pt idx="15">
                        <c:v>1643.7568888914611</c:v>
                      </c:pt>
                      <c:pt idx="16">
                        <c:v>2158.1480742298018</c:v>
                      </c:pt>
                      <c:pt idx="17">
                        <c:v>3139.2807103544769</c:v>
                      </c:pt>
                      <c:pt idx="18">
                        <c:v>4010.8613808483274</c:v>
                      </c:pt>
                      <c:pt idx="19">
                        <c:v>2994.3404709081628</c:v>
                      </c:pt>
                      <c:pt idx="20">
                        <c:v>3218.378299274189</c:v>
                      </c:pt>
                      <c:pt idx="21">
                        <c:v>3525.807198135572</c:v>
                      </c:pt>
                      <c:pt idx="22">
                        <c:v>3681.8446906049526</c:v>
                      </c:pt>
                      <c:pt idx="23">
                        <c:v>3838.1738799778586</c:v>
                      </c:pt>
                      <c:pt idx="24">
                        <c:v>3986.2316237671262</c:v>
                      </c:pt>
                      <c:pt idx="25">
                        <c:v>3607.2892985536109</c:v>
                      </c:pt>
                      <c:pt idx="26">
                        <c:v>3591.8280522163859</c:v>
                      </c:pt>
                      <c:pt idx="27">
                        <c:v>3914.5278543669579</c:v>
                      </c:pt>
                      <c:pt idx="28">
                        <c:v>4220.5403207914524</c:v>
                      </c:pt>
                      <c:pt idx="29">
                        <c:v>4604.6463235569481</c:v>
                      </c:pt>
                      <c:pt idx="30">
                        <c:v>4266.0180742094572</c:v>
                      </c:pt>
                      <c:pt idx="31">
                        <c:v>4670.0087980009994</c:v>
                      </c:pt>
                    </c:numCache>
                  </c:numRef>
                </c:val>
                <c:smooth val="0"/>
                <c:extLst>
                  <c:ext xmlns:c16="http://schemas.microsoft.com/office/drawing/2014/chart" uri="{C3380CC4-5D6E-409C-BE32-E72D297353CC}">
                    <c16:uniqueId val="{00000001-F2C5-42AE-A78B-13D715BC163D}"/>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per Capita'!$A$4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Capita'!$B$4:$AH$4</c15:sqref>
                        </c15:formulaRef>
                      </c:ext>
                    </c:extLst>
                    <c:numCache>
                      <c:formatCode>General</c:formatCode>
                      <c:ptCount val="33"/>
                      <c:pt idx="0">
                        <c:v>1234.5308891620664</c:v>
                      </c:pt>
                      <c:pt idx="1">
                        <c:v>1209.1876020119378</c:v>
                      </c:pt>
                      <c:pt idx="2">
                        <c:v>60.458213579636485</c:v>
                      </c:pt>
                      <c:pt idx="3">
                        <c:v>209.47857180978812</c:v>
                      </c:pt>
                      <c:pt idx="4">
                        <c:v>157.0860590545482</c:v>
                      </c:pt>
                      <c:pt idx="5">
                        <c:v>314.56122631362388</c:v>
                      </c:pt>
                      <c:pt idx="6">
                        <c:v>409.16318910647857</c:v>
                      </c:pt>
                      <c:pt idx="7">
                        <c:v>505.5003493331044</c:v>
                      </c:pt>
                      <c:pt idx="8">
                        <c:v>561.9068078718692</c:v>
                      </c:pt>
                      <c:pt idx="9">
                        <c:v>573.91651233408936</c:v>
                      </c:pt>
                      <c:pt idx="10">
                        <c:v>655.11994517081644</c:v>
                      </c:pt>
                      <c:pt idx="11">
                        <c:v>703.68384343272237</c:v>
                      </c:pt>
                      <c:pt idx="12">
                        <c:v>763.08063798535818</c:v>
                      </c:pt>
                      <c:pt idx="13">
                        <c:v>883.73397149845232</c:v>
                      </c:pt>
                      <c:pt idx="14">
                        <c:v>1045.0093791680526</c:v>
                      </c:pt>
                      <c:pt idx="15">
                        <c:v>1578.4023902960269</c:v>
                      </c:pt>
                      <c:pt idx="16">
                        <c:v>2473.0818186353627</c:v>
                      </c:pt>
                      <c:pt idx="17">
                        <c:v>3851.4378687117223</c:v>
                      </c:pt>
                      <c:pt idx="18">
                        <c:v>5574.6038021861259</c:v>
                      </c:pt>
                      <c:pt idx="19">
                        <c:v>4950.2947914237511</c:v>
                      </c:pt>
                      <c:pt idx="20">
                        <c:v>5843.5337683582002</c:v>
                      </c:pt>
                      <c:pt idx="21">
                        <c:v>7189.6912292076549</c:v>
                      </c:pt>
                      <c:pt idx="22">
                        <c:v>7496.2946476826328</c:v>
                      </c:pt>
                      <c:pt idx="23">
                        <c:v>7875.756952542878</c:v>
                      </c:pt>
                      <c:pt idx="24">
                        <c:v>7891.313147499859</c:v>
                      </c:pt>
                      <c:pt idx="25">
                        <c:v>5500.3103824440796</c:v>
                      </c:pt>
                      <c:pt idx="26">
                        <c:v>3880.7387308955604</c:v>
                      </c:pt>
                      <c:pt idx="27">
                        <c:v>4147.0897156917072</c:v>
                      </c:pt>
                      <c:pt idx="28">
                        <c:v>4739.8417102839276</c:v>
                      </c:pt>
                      <c:pt idx="29">
                        <c:v>4805.7537176591732</c:v>
                      </c:pt>
                      <c:pt idx="30">
                        <c:v>4229.9106490450276</c:v>
                      </c:pt>
                      <c:pt idx="31">
                        <c:v>5384.0349980452092</c:v>
                      </c:pt>
                    </c:numCache>
                  </c:numRef>
                </c:val>
                <c:smooth val="0"/>
                <c:extLst xmlns:c15="http://schemas.microsoft.com/office/drawing/2012/chart">
                  <c:ext xmlns:c16="http://schemas.microsoft.com/office/drawing/2014/chart" uri="{C3380CC4-5D6E-409C-BE32-E72D297353CC}">
                    <c16:uniqueId val="{00000002-F2C5-42AE-A78B-13D715BC163D}"/>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per Capita'!$A$5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Capita'!$B$5:$AH$5</c15:sqref>
                        </c15:formulaRef>
                      </c:ext>
                    </c:extLst>
                    <c:numCache>
                      <c:formatCode>General</c:formatCode>
                      <c:ptCount val="33"/>
                      <c:pt idx="0">
                        <c:v>2124.7679439351764</c:v>
                      </c:pt>
                      <c:pt idx="1">
                        <c:v>1765.7358949583336</c:v>
                      </c:pt>
                      <c:pt idx="2">
                        <c:v>1667.6050570340867</c:v>
                      </c:pt>
                      <c:pt idx="3">
                        <c:v>1590.0881171141064</c:v>
                      </c:pt>
                      <c:pt idx="4">
                        <c:v>1460.0655003551194</c:v>
                      </c:pt>
                      <c:pt idx="5">
                        <c:v>1370.6992828229136</c:v>
                      </c:pt>
                      <c:pt idx="6">
                        <c:v>1452.5071047645972</c:v>
                      </c:pt>
                      <c:pt idx="7">
                        <c:v>1396.4420190088101</c:v>
                      </c:pt>
                      <c:pt idx="8">
                        <c:v>1511.3253156731384</c:v>
                      </c:pt>
                      <c:pt idx="9">
                        <c:v>1210.6117195862003</c:v>
                      </c:pt>
                      <c:pt idx="10">
                        <c:v>1276.2880340999959</c:v>
                      </c:pt>
                      <c:pt idx="11">
                        <c:v>1244.3731852343069</c:v>
                      </c:pt>
                      <c:pt idx="12">
                        <c:v>1479.3145827167673</c:v>
                      </c:pt>
                      <c:pt idx="13">
                        <c:v>1819.7660592617692</c:v>
                      </c:pt>
                      <c:pt idx="14">
                        <c:v>2378.6232860074097</c:v>
                      </c:pt>
                      <c:pt idx="15">
                        <c:v>3125.8105350285305</c:v>
                      </c:pt>
                      <c:pt idx="16">
                        <c:v>3847.434123821527</c:v>
                      </c:pt>
                      <c:pt idx="17">
                        <c:v>4735.6576079399938</c:v>
                      </c:pt>
                      <c:pt idx="18">
                        <c:v>6377.369732012321</c:v>
                      </c:pt>
                      <c:pt idx="19">
                        <c:v>5352.5839116007028</c:v>
                      </c:pt>
                      <c:pt idx="20">
                        <c:v>6033.6862392722032</c:v>
                      </c:pt>
                      <c:pt idx="21">
                        <c:v>6527.1738687164179</c:v>
                      </c:pt>
                      <c:pt idx="22">
                        <c:v>6953.1325149368377</c:v>
                      </c:pt>
                      <c:pt idx="23">
                        <c:v>7998.1252387809864</c:v>
                      </c:pt>
                      <c:pt idx="24">
                        <c:v>8341.399678610931</c:v>
                      </c:pt>
                      <c:pt idx="25">
                        <c:v>5967.052203849139</c:v>
                      </c:pt>
                      <c:pt idx="26">
                        <c:v>5039.6818862849905</c:v>
                      </c:pt>
                      <c:pt idx="27">
                        <c:v>5785.6706725406821</c:v>
                      </c:pt>
                      <c:pt idx="28">
                        <c:v>6360.0624730128375</c:v>
                      </c:pt>
                      <c:pt idx="29">
                        <c:v>6837.7178260635119</c:v>
                      </c:pt>
                      <c:pt idx="30">
                        <c:v>6555.4268182631577</c:v>
                      </c:pt>
                      <c:pt idx="31">
                        <c:v>7303.696265898835</c:v>
                      </c:pt>
                    </c:numCache>
                  </c:numRef>
                </c:val>
                <c:smooth val="0"/>
                <c:extLst xmlns:c15="http://schemas.microsoft.com/office/drawing/2012/chart">
                  <c:ext xmlns:c16="http://schemas.microsoft.com/office/drawing/2014/chart" uri="{C3380CC4-5D6E-409C-BE32-E72D297353CC}">
                    <c16:uniqueId val="{00000003-F2C5-42AE-A78B-13D715BC163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per Capita'!$A$6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Capita'!$B$6:$AH$6</c15:sqref>
                        </c15:formulaRef>
                      </c:ext>
                    </c:extLst>
                    <c:numCache>
                      <c:formatCode>General</c:formatCode>
                      <c:ptCount val="33"/>
                      <c:pt idx="0">
                        <c:v>1614.6401223991975</c:v>
                      </c:pt>
                      <c:pt idx="1">
                        <c:v>1314.670670204044</c:v>
                      </c:pt>
                      <c:pt idx="2">
                        <c:v>757.22354850535771</c:v>
                      </c:pt>
                      <c:pt idx="3">
                        <c:v>550.01554260922444</c:v>
                      </c:pt>
                      <c:pt idx="4">
                        <c:v>519.8575811882879</c:v>
                      </c:pt>
                      <c:pt idx="5">
                        <c:v>578.34460985258306</c:v>
                      </c:pt>
                      <c:pt idx="6">
                        <c:v>689.05944138471989</c:v>
                      </c:pt>
                      <c:pt idx="7">
                        <c:v>807.03228575235244</c:v>
                      </c:pt>
                      <c:pt idx="8">
                        <c:v>851.52595816837004</c:v>
                      </c:pt>
                      <c:pt idx="9">
                        <c:v>673.54343867502962</c:v>
                      </c:pt>
                      <c:pt idx="10">
                        <c:v>749.90853499396133</c:v>
                      </c:pt>
                      <c:pt idx="11">
                        <c:v>801.99041388837327</c:v>
                      </c:pt>
                      <c:pt idx="12">
                        <c:v>853.51645371331836</c:v>
                      </c:pt>
                      <c:pt idx="13">
                        <c:v>1010.0079801312991</c:v>
                      </c:pt>
                      <c:pt idx="14">
                        <c:v>1305.0474855720777</c:v>
                      </c:pt>
                      <c:pt idx="15">
                        <c:v>1642.7609375639529</c:v>
                      </c:pt>
                      <c:pt idx="16">
                        <c:v>1996.0571292766367</c:v>
                      </c:pt>
                      <c:pt idx="17">
                        <c:v>2635.3538820296317</c:v>
                      </c:pt>
                      <c:pt idx="18">
                        <c:v>3324.7358790541143</c:v>
                      </c:pt>
                      <c:pt idx="19">
                        <c:v>2822.6674302335173</c:v>
                      </c:pt>
                      <c:pt idx="20">
                        <c:v>3233.2959434742097</c:v>
                      </c:pt>
                      <c:pt idx="21">
                        <c:v>4021.743306172858</c:v>
                      </c:pt>
                      <c:pt idx="22">
                        <c:v>4421.8182422801301</c:v>
                      </c:pt>
                      <c:pt idx="23">
                        <c:v>4623.7457247341945</c:v>
                      </c:pt>
                      <c:pt idx="24">
                        <c:v>4739.1883384642069</c:v>
                      </c:pt>
                      <c:pt idx="25">
                        <c:v>4014.1859441932947</c:v>
                      </c:pt>
                      <c:pt idx="26">
                        <c:v>4062.1698875737929</c:v>
                      </c:pt>
                      <c:pt idx="27">
                        <c:v>4357.0009355462771</c:v>
                      </c:pt>
                      <c:pt idx="28">
                        <c:v>4722.0424231414027</c:v>
                      </c:pt>
                      <c:pt idx="29">
                        <c:v>4696.1505855561236</c:v>
                      </c:pt>
                      <c:pt idx="30">
                        <c:v>4255.742993212536</c:v>
                      </c:pt>
                      <c:pt idx="31">
                        <c:v>5042.3855277738749</c:v>
                      </c:pt>
                    </c:numCache>
                  </c:numRef>
                </c:val>
                <c:smooth val="0"/>
                <c:extLst xmlns:c15="http://schemas.microsoft.com/office/drawing/2012/chart">
                  <c:ext xmlns:c16="http://schemas.microsoft.com/office/drawing/2014/chart" uri="{C3380CC4-5D6E-409C-BE32-E72D297353CC}">
                    <c16:uniqueId val="{00000004-F2C5-42AE-A78B-13D715BC163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per Capita'!$A$7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Capita'!$B$7:$AH$7</c15:sqref>
                        </c15:formulaRef>
                      </c:ext>
                    </c:extLst>
                    <c:numCache>
                      <c:formatCode>General</c:formatCode>
                      <c:ptCount val="33"/>
                      <c:pt idx="0">
                        <c:v>1647.4632433776087</c:v>
                      </c:pt>
                      <c:pt idx="1">
                        <c:v>1514.9230935965822</c:v>
                      </c:pt>
                      <c:pt idx="2">
                        <c:v>1515.737659031767</c:v>
                      </c:pt>
                      <c:pt idx="3">
                        <c:v>1429.0781770090214</c:v>
                      </c:pt>
                      <c:pt idx="4">
                        <c:v>1316.1836289529665</c:v>
                      </c:pt>
                      <c:pt idx="5">
                        <c:v>1288.1885193836411</c:v>
                      </c:pt>
                      <c:pt idx="6">
                        <c:v>1350.3056702722424</c:v>
                      </c:pt>
                      <c:pt idx="7">
                        <c:v>1445.5032368693817</c:v>
                      </c:pt>
                      <c:pt idx="8">
                        <c:v>1468.6692911987734</c:v>
                      </c:pt>
                      <c:pt idx="9">
                        <c:v>1130.1178440303304</c:v>
                      </c:pt>
                      <c:pt idx="10">
                        <c:v>1229.0012466723119</c:v>
                      </c:pt>
                      <c:pt idx="11">
                        <c:v>1490.9270898716604</c:v>
                      </c:pt>
                      <c:pt idx="12">
                        <c:v>1658.0307854463638</c:v>
                      </c:pt>
                      <c:pt idx="13">
                        <c:v>2068.1239793684217</c:v>
                      </c:pt>
                      <c:pt idx="14">
                        <c:v>2874.2884827299908</c:v>
                      </c:pt>
                      <c:pt idx="15">
                        <c:v>3771.2789573384489</c:v>
                      </c:pt>
                      <c:pt idx="16">
                        <c:v>5291.5753045145657</c:v>
                      </c:pt>
                      <c:pt idx="17">
                        <c:v>6771.4147968188527</c:v>
                      </c:pt>
                      <c:pt idx="18">
                        <c:v>8458.0171543298184</c:v>
                      </c:pt>
                      <c:pt idx="19">
                        <c:v>7165.2231748370332</c:v>
                      </c:pt>
                      <c:pt idx="20">
                        <c:v>9070.4882528574744</c:v>
                      </c:pt>
                      <c:pt idx="21">
                        <c:v>11634.001202110347</c:v>
                      </c:pt>
                      <c:pt idx="22">
                        <c:v>12386.699265296294</c:v>
                      </c:pt>
                      <c:pt idx="23">
                        <c:v>13890.63095629264</c:v>
                      </c:pt>
                      <c:pt idx="24">
                        <c:v>12807.260686615242</c:v>
                      </c:pt>
                      <c:pt idx="25">
                        <c:v>10510.771888414851</c:v>
                      </c:pt>
                      <c:pt idx="26">
                        <c:v>7714.8418437602413</c:v>
                      </c:pt>
                      <c:pt idx="27">
                        <c:v>9247.5813312962582</c:v>
                      </c:pt>
                      <c:pt idx="28">
                        <c:v>9812.6263707739563</c:v>
                      </c:pt>
                      <c:pt idx="29">
                        <c:v>9812.5958082731995</c:v>
                      </c:pt>
                      <c:pt idx="30">
                        <c:v>9121.6371379714456</c:v>
                      </c:pt>
                      <c:pt idx="31">
                        <c:v>10041.489838604655</c:v>
                      </c:pt>
                    </c:numCache>
                  </c:numRef>
                </c:val>
                <c:smooth val="0"/>
                <c:extLst xmlns:c15="http://schemas.microsoft.com/office/drawing/2012/chart">
                  <c:ext xmlns:c16="http://schemas.microsoft.com/office/drawing/2014/chart" uri="{C3380CC4-5D6E-409C-BE32-E72D297353CC}">
                    <c16:uniqueId val="{00000005-F2C5-42AE-A78B-13D715BC163D}"/>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per Capita'!$A$8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Capita'!$B$8:$AH$8</c15:sqref>
                        </c15:formulaRef>
                      </c:ext>
                    </c:extLst>
                    <c:numCache>
                      <c:formatCode>General</c:formatCode>
                      <c:ptCount val="33"/>
                      <c:pt idx="0">
                        <c:v>609.17289123701948</c:v>
                      </c:pt>
                      <c:pt idx="1">
                        <c:v>575.64397447003421</c:v>
                      </c:pt>
                      <c:pt idx="2">
                        <c:v>513.0359436594764</c:v>
                      </c:pt>
                      <c:pt idx="3">
                        <c:v>449.0657901887339</c:v>
                      </c:pt>
                      <c:pt idx="4">
                        <c:v>372.30781001683084</c:v>
                      </c:pt>
                      <c:pt idx="5">
                        <c:v>364.22649735078465</c:v>
                      </c:pt>
                      <c:pt idx="6">
                        <c:v>394.86012146051439</c:v>
                      </c:pt>
                      <c:pt idx="7">
                        <c:v>376.42961326109986</c:v>
                      </c:pt>
                      <c:pt idx="8">
                        <c:v>345.13813164845078</c:v>
                      </c:pt>
                      <c:pt idx="9">
                        <c:v>258.04922878575479</c:v>
                      </c:pt>
                      <c:pt idx="10">
                        <c:v>279.61956926093882</c:v>
                      </c:pt>
                      <c:pt idx="11">
                        <c:v>308.4096115911492</c:v>
                      </c:pt>
                      <c:pt idx="12">
                        <c:v>321.72703322784616</c:v>
                      </c:pt>
                      <c:pt idx="13">
                        <c:v>380.50643239474402</c:v>
                      </c:pt>
                      <c:pt idx="14">
                        <c:v>433.23497659086701</c:v>
                      </c:pt>
                      <c:pt idx="15">
                        <c:v>476.55212996897524</c:v>
                      </c:pt>
                      <c:pt idx="16">
                        <c:v>543.11070240307208</c:v>
                      </c:pt>
                      <c:pt idx="17">
                        <c:v>721.76869083885708</c:v>
                      </c:pt>
                      <c:pt idx="18">
                        <c:v>966.39362718537234</c:v>
                      </c:pt>
                      <c:pt idx="19">
                        <c:v>871.22438933785429</c:v>
                      </c:pt>
                      <c:pt idx="20">
                        <c:v>880.03777511910869</c:v>
                      </c:pt>
                      <c:pt idx="21">
                        <c:v>1123.8831680626986</c:v>
                      </c:pt>
                      <c:pt idx="22">
                        <c:v>1177.9747348784833</c:v>
                      </c:pt>
                      <c:pt idx="23">
                        <c:v>1282.4371620246661</c:v>
                      </c:pt>
                      <c:pt idx="24">
                        <c:v>1279.7697826598551</c:v>
                      </c:pt>
                      <c:pt idx="25">
                        <c:v>1121.0828351073897</c:v>
                      </c:pt>
                      <c:pt idx="26">
                        <c:v>1120.6665130084834</c:v>
                      </c:pt>
                      <c:pt idx="27">
                        <c:v>1242.7696428202323</c:v>
                      </c:pt>
                      <c:pt idx="28">
                        <c:v>1308.1401654961901</c:v>
                      </c:pt>
                      <c:pt idx="29">
                        <c:v>1374.0321046742079</c:v>
                      </c:pt>
                      <c:pt idx="30">
                        <c:v>1182.5217004301801</c:v>
                      </c:pt>
                      <c:pt idx="31">
                        <c:v>1276.2426432752825</c:v>
                      </c:pt>
                    </c:numCache>
                  </c:numRef>
                </c:val>
                <c:smooth val="0"/>
                <c:extLst xmlns:c15="http://schemas.microsoft.com/office/drawing/2012/chart">
                  <c:ext xmlns:c16="http://schemas.microsoft.com/office/drawing/2014/chart" uri="{C3380CC4-5D6E-409C-BE32-E72D297353CC}">
                    <c16:uniqueId val="{00000006-F2C5-42AE-A78B-13D715BC163D}"/>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per Capita'!$A$9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Capita'!$B$9:$AH$9</c15:sqref>
                        </c15:formulaRef>
                      </c:ext>
                    </c:extLst>
                    <c:numCache>
                      <c:formatCode>General</c:formatCode>
                      <c:ptCount val="33"/>
                      <c:pt idx="5">
                        <c:v>593.76613828266841</c:v>
                      </c:pt>
                      <c:pt idx="6">
                        <c:v>575.31957595488313</c:v>
                      </c:pt>
                      <c:pt idx="7">
                        <c:v>657.49119027170923</c:v>
                      </c:pt>
                      <c:pt idx="8">
                        <c:v>578.90976627291309</c:v>
                      </c:pt>
                      <c:pt idx="9">
                        <c:v>399.62077026571768</c:v>
                      </c:pt>
                      <c:pt idx="10">
                        <c:v>440.6720306532693</c:v>
                      </c:pt>
                      <c:pt idx="11">
                        <c:v>507.55765839084876</c:v>
                      </c:pt>
                      <c:pt idx="12">
                        <c:v>570.97264543275105</c:v>
                      </c:pt>
                      <c:pt idx="13">
                        <c:v>682.52550882337721</c:v>
                      </c:pt>
                      <c:pt idx="14">
                        <c:v>897.44995881032639</c:v>
                      </c:pt>
                      <c:pt idx="15">
                        <c:v>1034.7070581674316</c:v>
                      </c:pt>
                      <c:pt idx="16">
                        <c:v>1183.3792111718506</c:v>
                      </c:pt>
                      <c:pt idx="17">
                        <c:v>1531.6854761821423</c:v>
                      </c:pt>
                      <c:pt idx="18">
                        <c:v>2111.2014950419734</c:v>
                      </c:pt>
                      <c:pt idx="19">
                        <c:v>1899.010116583775</c:v>
                      </c:pt>
                      <c:pt idx="20">
                        <c:v>2437.5376832645234</c:v>
                      </c:pt>
                      <c:pt idx="21">
                        <c:v>2942.2528070550602</c:v>
                      </c:pt>
                      <c:pt idx="22">
                        <c:v>3045.7306121506822</c:v>
                      </c:pt>
                      <c:pt idx="23">
                        <c:v>3322.0499803575872</c:v>
                      </c:pt>
                      <c:pt idx="24">
                        <c:v>3328.7943301677924</c:v>
                      </c:pt>
                      <c:pt idx="25">
                        <c:v>2732.4607299789441</c:v>
                      </c:pt>
                      <c:pt idx="26">
                        <c:v>2880.4352895265802</c:v>
                      </c:pt>
                      <c:pt idx="27">
                        <c:v>3509.6868289295949</c:v>
                      </c:pt>
                      <c:pt idx="28">
                        <c:v>4230.6269685682873</c:v>
                      </c:pt>
                      <c:pt idx="29">
                        <c:v>4492.1057401594726</c:v>
                      </c:pt>
                      <c:pt idx="30">
                        <c:v>4525.7596536351093</c:v>
                      </c:pt>
                      <c:pt idx="31">
                        <c:v>5314.5314605556941</c:v>
                      </c:pt>
                    </c:numCache>
                  </c:numRef>
                </c:val>
                <c:smooth val="0"/>
                <c:extLst xmlns:c15="http://schemas.microsoft.com/office/drawing/2012/chart">
                  <c:ext xmlns:c16="http://schemas.microsoft.com/office/drawing/2014/chart" uri="{C3380CC4-5D6E-409C-BE32-E72D297353CC}">
                    <c16:uniqueId val="{00000007-F2C5-42AE-A78B-13D715BC163D}"/>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per Capita'!$A$10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Capita'!$B$10:$AH$10</c15:sqref>
                        </c15:formulaRef>
                      </c:ext>
                    </c:extLst>
                    <c:numCache>
                      <c:formatCode>General</c:formatCode>
                      <c:ptCount val="33"/>
                      <c:pt idx="0">
                        <c:v>3492.71020507813</c:v>
                      </c:pt>
                      <c:pt idx="1">
                        <c:v>3490.45239257813</c:v>
                      </c:pt>
                      <c:pt idx="2">
                        <c:v>3098.802734375</c:v>
                      </c:pt>
                      <c:pt idx="3">
                        <c:v>2930.67016601563</c:v>
                      </c:pt>
                      <c:pt idx="4">
                        <c:v>2662.10400390625</c:v>
                      </c:pt>
                      <c:pt idx="5">
                        <c:v>2665.77978515625</c:v>
                      </c:pt>
                      <c:pt idx="6">
                        <c:v>2643.92919921875</c:v>
                      </c:pt>
                      <c:pt idx="7">
                        <c:v>2737.57202148438</c:v>
                      </c:pt>
                      <c:pt idx="8">
                        <c:v>1834.86181640625</c:v>
                      </c:pt>
                      <c:pt idx="9">
                        <c:v>1330.75720214844</c:v>
                      </c:pt>
                      <c:pt idx="10">
                        <c:v>1771.59411621094</c:v>
                      </c:pt>
                      <c:pt idx="11">
                        <c:v>2100.3525390625</c:v>
                      </c:pt>
                      <c:pt idx="12">
                        <c:v>2377.52954101563</c:v>
                      </c:pt>
                      <c:pt idx="13">
                        <c:v>2975.12524414063</c:v>
                      </c:pt>
                      <c:pt idx="14">
                        <c:v>4102.36474609375</c:v>
                      </c:pt>
                      <c:pt idx="15">
                        <c:v>5323.462890625</c:v>
                      </c:pt>
                      <c:pt idx="16">
                        <c:v>6920.18896484375</c:v>
                      </c:pt>
                      <c:pt idx="17">
                        <c:v>9101.2548828125</c:v>
                      </c:pt>
                      <c:pt idx="18">
                        <c:v>11635.2724609375</c:v>
                      </c:pt>
                      <c:pt idx="19">
                        <c:v>8562.8134765625</c:v>
                      </c:pt>
                      <c:pt idx="20">
                        <c:v>10674.99609375</c:v>
                      </c:pt>
                      <c:pt idx="21">
                        <c:v>14311.083984375</c:v>
                      </c:pt>
                      <c:pt idx="22">
                        <c:v>15420.875</c:v>
                      </c:pt>
                      <c:pt idx="23">
                        <c:v>15974.64453125</c:v>
                      </c:pt>
                      <c:pt idx="24">
                        <c:v>14095.6484375</c:v>
                      </c:pt>
                      <c:pt idx="25">
                        <c:v>9313.013671875</c:v>
                      </c:pt>
                      <c:pt idx="26">
                        <c:v>8704.8984375</c:v>
                      </c:pt>
                      <c:pt idx="27">
                        <c:v>10720.3330078125</c:v>
                      </c:pt>
                      <c:pt idx="28">
                        <c:v>11287.3603515625</c:v>
                      </c:pt>
                      <c:pt idx="29">
                        <c:v>11536.2509765625</c:v>
                      </c:pt>
                      <c:pt idx="30">
                        <c:v>10161.982421875</c:v>
                      </c:pt>
                      <c:pt idx="31">
                        <c:v>12172.78515625</c:v>
                      </c:pt>
                    </c:numCache>
                  </c:numRef>
                </c:val>
                <c:smooth val="0"/>
                <c:extLst xmlns:c15="http://schemas.microsoft.com/office/drawing/2012/chart">
                  <c:ext xmlns:c16="http://schemas.microsoft.com/office/drawing/2014/chart" uri="{C3380CC4-5D6E-409C-BE32-E72D297353CC}">
                    <c16:uniqueId val="{00000008-F2C5-42AE-A78B-13D715BC163D}"/>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per Capita'!$A$11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Capita'!$B$11:$AH$11</c15:sqref>
                        </c15:formulaRef>
                      </c:ext>
                    </c:extLst>
                    <c:numCache>
                      <c:formatCode>General</c:formatCode>
                      <c:ptCount val="33"/>
                      <c:pt idx="0">
                        <c:v>498.0815841196046</c:v>
                      </c:pt>
                      <c:pt idx="1">
                        <c:v>250.34088577715661</c:v>
                      </c:pt>
                      <c:pt idx="2">
                        <c:v>391.94376848784225</c:v>
                      </c:pt>
                      <c:pt idx="3">
                        <c:v>293.9804022184598</c:v>
                      </c:pt>
                      <c:pt idx="4">
                        <c:v>267.43296290024176</c:v>
                      </c:pt>
                      <c:pt idx="5">
                        <c:v>213.54414430839438</c:v>
                      </c:pt>
                      <c:pt idx="6">
                        <c:v>178.36125148726694</c:v>
                      </c:pt>
                      <c:pt idx="7">
                        <c:v>155.18851774476957</c:v>
                      </c:pt>
                      <c:pt idx="8">
                        <c:v>219.04024555638222</c:v>
                      </c:pt>
                      <c:pt idx="9">
                        <c:v>177.55962866750869</c:v>
                      </c:pt>
                      <c:pt idx="10">
                        <c:v>138.42914673575879</c:v>
                      </c:pt>
                      <c:pt idx="11">
                        <c:v>171.04806457539755</c:v>
                      </c:pt>
                      <c:pt idx="12">
                        <c:v>190.00267763895266</c:v>
                      </c:pt>
                      <c:pt idx="13">
                        <c:v>237.75733519541393</c:v>
                      </c:pt>
                      <c:pt idx="14">
                        <c:v>311.62723125454124</c:v>
                      </c:pt>
                      <c:pt idx="15">
                        <c:v>340.58318323252666</c:v>
                      </c:pt>
                      <c:pt idx="16">
                        <c:v>408.83841352340744</c:v>
                      </c:pt>
                      <c:pt idx="17">
                        <c:v>526.64328827049417</c:v>
                      </c:pt>
                      <c:pt idx="18">
                        <c:v>715.8657062686998</c:v>
                      </c:pt>
                      <c:pt idx="19">
                        <c:v>676.1235110633703</c:v>
                      </c:pt>
                      <c:pt idx="20">
                        <c:v>749.55241228599743</c:v>
                      </c:pt>
                      <c:pt idx="21">
                        <c:v>847.38243206631489</c:v>
                      </c:pt>
                      <c:pt idx="22">
                        <c:v>969.29610388089372</c:v>
                      </c:pt>
                      <c:pt idx="23">
                        <c:v>1048.2256018262412</c:v>
                      </c:pt>
                      <c:pt idx="24">
                        <c:v>1104.1723583794094</c:v>
                      </c:pt>
                      <c:pt idx="25">
                        <c:v>978.40498118060532</c:v>
                      </c:pt>
                      <c:pt idx="26">
                        <c:v>807.10258610434039</c:v>
                      </c:pt>
                      <c:pt idx="27">
                        <c:v>848.67237990323906</c:v>
                      </c:pt>
                      <c:pt idx="28">
                        <c:v>853.21887340132105</c:v>
                      </c:pt>
                      <c:pt idx="29">
                        <c:v>890.54440235573281</c:v>
                      </c:pt>
                      <c:pt idx="30">
                        <c:v>852.83098777496275</c:v>
                      </c:pt>
                      <c:pt idx="31">
                        <c:v>897.08790198611928</c:v>
                      </c:pt>
                    </c:numCache>
                  </c:numRef>
                </c:val>
                <c:smooth val="0"/>
                <c:extLst xmlns:c15="http://schemas.microsoft.com/office/drawing/2012/chart">
                  <c:ext xmlns:c16="http://schemas.microsoft.com/office/drawing/2014/chart" uri="{C3380CC4-5D6E-409C-BE32-E72D297353CC}">
                    <c16:uniqueId val="{00000009-F2C5-42AE-A78B-13D715BC163D}"/>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per Capita'!$A$12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Capita'!$B$12:$AH$12</c15:sqref>
                        </c15:formulaRef>
                      </c:ext>
                    </c:extLst>
                    <c:numCache>
                      <c:formatCode>General</c:formatCode>
                      <c:ptCount val="33"/>
                      <c:pt idx="0">
                        <c:v>865.39544164801259</c:v>
                      </c:pt>
                      <c:pt idx="1">
                        <c:v>846.6454868469441</c:v>
                      </c:pt>
                      <c:pt idx="2">
                        <c:v>820.68427268997652</c:v>
                      </c:pt>
                      <c:pt idx="3">
                        <c:v>792.66846213578867</c:v>
                      </c:pt>
                      <c:pt idx="4">
                        <c:v>622.37017241483818</c:v>
                      </c:pt>
                      <c:pt idx="5">
                        <c:v>589.90547402196739</c:v>
                      </c:pt>
                      <c:pt idx="6">
                        <c:v>554.83391565558259</c:v>
                      </c:pt>
                      <c:pt idx="7">
                        <c:v>562.63589092720883</c:v>
                      </c:pt>
                      <c:pt idx="8">
                        <c:v>590.39348456633638</c:v>
                      </c:pt>
                      <c:pt idx="9">
                        <c:v>548.6993933192656</c:v>
                      </c:pt>
                      <c:pt idx="10">
                        <c:v>643.17543807893151</c:v>
                      </c:pt>
                      <c:pt idx="11">
                        <c:v>774.48215197664445</c:v>
                      </c:pt>
                      <c:pt idx="12">
                        <c:v>967.88743533447496</c:v>
                      </c:pt>
                      <c:pt idx="13">
                        <c:v>1283.9087815330645</c:v>
                      </c:pt>
                      <c:pt idx="14">
                        <c:v>1453.9177837602624</c:v>
                      </c:pt>
                      <c:pt idx="15">
                        <c:v>1704.4153802150474</c:v>
                      </c:pt>
                      <c:pt idx="16">
                        <c:v>2136.4721012633117</c:v>
                      </c:pt>
                      <c:pt idx="17">
                        <c:v>2600.3687578697895</c:v>
                      </c:pt>
                      <c:pt idx="18">
                        <c:v>3904.465301489829</c:v>
                      </c:pt>
                      <c:pt idx="19">
                        <c:v>4036.4568047887592</c:v>
                      </c:pt>
                      <c:pt idx="20">
                        <c:v>4439.2021275973893</c:v>
                      </c:pt>
                      <c:pt idx="21">
                        <c:v>5649.9621059554074</c:v>
                      </c:pt>
                      <c:pt idx="22">
                        <c:v>6675.1780548695797</c:v>
                      </c:pt>
                      <c:pt idx="23">
                        <c:v>7304.2857711888109</c:v>
                      </c:pt>
                      <c:pt idx="24">
                        <c:v>7962.2449248006133</c:v>
                      </c:pt>
                      <c:pt idx="25">
                        <c:v>6432.6853253849422</c:v>
                      </c:pt>
                      <c:pt idx="26">
                        <c:v>6387.6825752725445</c:v>
                      </c:pt>
                      <c:pt idx="27">
                        <c:v>6587.092604397877</c:v>
                      </c:pt>
                      <c:pt idx="28">
                        <c:v>6967.3750425880617</c:v>
                      </c:pt>
                      <c:pt idx="29">
                        <c:v>7612.0351800945209</c:v>
                      </c:pt>
                    </c:numCache>
                  </c:numRef>
                </c:val>
                <c:smooth val="0"/>
                <c:extLst xmlns:c15="http://schemas.microsoft.com/office/drawing/2012/chart">
                  <c:ext xmlns:c16="http://schemas.microsoft.com/office/drawing/2014/chart" uri="{C3380CC4-5D6E-409C-BE32-E72D297353CC}">
                    <c16:uniqueId val="{0000000A-F2C5-42AE-A78B-13D715BC163D}"/>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per Capita'!$A$13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Capita'!$B$13:$AH$13</c15:sqref>
                        </c15:formulaRef>
                      </c:ext>
                    </c:extLst>
                    <c:numCache>
                      <c:formatCode>General</c:formatCode>
                      <c:ptCount val="33"/>
                      <c:pt idx="0">
                        <c:v>1568.53662109375</c:v>
                      </c:pt>
                      <c:pt idx="1">
                        <c:v>1487.49975585938</c:v>
                      </c:pt>
                      <c:pt idx="2">
                        <c:v>1417.935546875</c:v>
                      </c:pt>
                      <c:pt idx="3">
                        <c:v>1257.35009765625</c:v>
                      </c:pt>
                      <c:pt idx="4">
                        <c:v>1011.97937011719</c:v>
                      </c:pt>
                      <c:pt idx="5">
                        <c:v>935.97613525390602</c:v>
                      </c:pt>
                      <c:pt idx="6">
                        <c:v>872.69873046875</c:v>
                      </c:pt>
                      <c:pt idx="7">
                        <c:v>991.22039794921898</c:v>
                      </c:pt>
                      <c:pt idx="8">
                        <c:v>835.2509765625</c:v>
                      </c:pt>
                      <c:pt idx="9">
                        <c:v>635.764404296875</c:v>
                      </c:pt>
                      <c:pt idx="10">
                        <c:v>658.3486328125</c:v>
                      </c:pt>
                      <c:pt idx="11">
                        <c:v>807.80194091796898</c:v>
                      </c:pt>
                      <c:pt idx="12">
                        <c:v>911.9111328125</c:v>
                      </c:pt>
                      <c:pt idx="13">
                        <c:v>1087.78564453125</c:v>
                      </c:pt>
                      <c:pt idx="14">
                        <c:v>1416.60375976563</c:v>
                      </c:pt>
                      <c:pt idx="15">
                        <c:v>1894.47082519531</c:v>
                      </c:pt>
                      <c:pt idx="16">
                        <c:v>2391.32397460938</c:v>
                      </c:pt>
                      <c:pt idx="17">
                        <c:v>3197.93432617188</c:v>
                      </c:pt>
                      <c:pt idx="18">
                        <c:v>4066.5478515625</c:v>
                      </c:pt>
                      <c:pt idx="19">
                        <c:v>2639.3916015625</c:v>
                      </c:pt>
                      <c:pt idx="20">
                        <c:v>3078.42993164063</c:v>
                      </c:pt>
                      <c:pt idx="21">
                        <c:v>3704.82495117188</c:v>
                      </c:pt>
                      <c:pt idx="22">
                        <c:v>4004.80444335938</c:v>
                      </c:pt>
                      <c:pt idx="23">
                        <c:v>4187.73974609375</c:v>
                      </c:pt>
                      <c:pt idx="24">
                        <c:v>3104.64331054688</c:v>
                      </c:pt>
                      <c:pt idx="25">
                        <c:v>2124.66235351563</c:v>
                      </c:pt>
                      <c:pt idx="26">
                        <c:v>2187.73046875</c:v>
                      </c:pt>
                      <c:pt idx="27">
                        <c:v>2638.326171875</c:v>
                      </c:pt>
                      <c:pt idx="28">
                        <c:v>3096.56176757813</c:v>
                      </c:pt>
                      <c:pt idx="29">
                        <c:v>3661.45629882813</c:v>
                      </c:pt>
                      <c:pt idx="30">
                        <c:v>3751.74072265625</c:v>
                      </c:pt>
                      <c:pt idx="31">
                        <c:v>4835.57177734375</c:v>
                      </c:pt>
                    </c:numCache>
                  </c:numRef>
                </c:val>
                <c:smooth val="0"/>
                <c:extLst xmlns:c15="http://schemas.microsoft.com/office/drawing/2012/chart">
                  <c:ext xmlns:c16="http://schemas.microsoft.com/office/drawing/2014/chart" uri="{C3380CC4-5D6E-409C-BE32-E72D297353CC}">
                    <c16:uniqueId val="{0000000B-F2C5-42AE-A78B-13D715BC163D}"/>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per Capita'!$A$14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Capita'!$B$14:$AH$14</c15:sqref>
                        </c15:formulaRef>
                      </c:ext>
                    </c:extLst>
                    <c:numCache>
                      <c:formatCode>General</c:formatCode>
                      <c:ptCount val="33"/>
                      <c:pt idx="0">
                        <c:v>651.41920613736306</c:v>
                      </c:pt>
                      <c:pt idx="1">
                        <c:v>652.8074752874295</c:v>
                      </c:pt>
                      <c:pt idx="2">
                        <c:v>603.35201529643791</c:v>
                      </c:pt>
                      <c:pt idx="3">
                        <c:v>596.98358561257623</c:v>
                      </c:pt>
                      <c:pt idx="4">
                        <c:v>576.44711045339204</c:v>
                      </c:pt>
                      <c:pt idx="5">
                        <c:v>585.93236416113461</c:v>
                      </c:pt>
                      <c:pt idx="6">
                        <c:v>600.59815782858402</c:v>
                      </c:pt>
                      <c:pt idx="7">
                        <c:v>623.00265236763869</c:v>
                      </c:pt>
                      <c:pt idx="8">
                        <c:v>623.21613283598492</c:v>
                      </c:pt>
                      <c:pt idx="9">
                        <c:v>702.48074408887271</c:v>
                      </c:pt>
                      <c:pt idx="10">
                        <c:v>558.22680237700013</c:v>
                      </c:pt>
                      <c:pt idx="11">
                        <c:v>456.7062895115829</c:v>
                      </c:pt>
                      <c:pt idx="12">
                        <c:v>383.34306799074233</c:v>
                      </c:pt>
                      <c:pt idx="13">
                        <c:v>396.37797902663289</c:v>
                      </c:pt>
                      <c:pt idx="14">
                        <c:v>465.11988694402487</c:v>
                      </c:pt>
                      <c:pt idx="15">
                        <c:v>546.77685018555155</c:v>
                      </c:pt>
                      <c:pt idx="16">
                        <c:v>654.28383728328504</c:v>
                      </c:pt>
                      <c:pt idx="17">
                        <c:v>830.40769420432196</c:v>
                      </c:pt>
                      <c:pt idx="18">
                        <c:v>1082.286025016987</c:v>
                      </c:pt>
                      <c:pt idx="19">
                        <c:v>1213.2653281638804</c:v>
                      </c:pt>
                      <c:pt idx="20">
                        <c:v>1742.3492564507694</c:v>
                      </c:pt>
                      <c:pt idx="21">
                        <c:v>2051.1295151641821</c:v>
                      </c:pt>
                      <c:pt idx="22">
                        <c:v>2267.6232753551167</c:v>
                      </c:pt>
                      <c:pt idx="23">
                        <c:v>2419.7187034548433</c:v>
                      </c:pt>
                      <c:pt idx="24">
                        <c:v>2628.4600075793574</c:v>
                      </c:pt>
                      <c:pt idx="25">
                        <c:v>2753.9710721994866</c:v>
                      </c:pt>
                      <c:pt idx="26">
                        <c:v>2704.6771879816811</c:v>
                      </c:pt>
                      <c:pt idx="27">
                        <c:v>1916.7646424677932</c:v>
                      </c:pt>
                      <c:pt idx="28">
                        <c:v>1597.0683366108963</c:v>
                      </c:pt>
                      <c:pt idx="29">
                        <c:v>1784.0098160819514</c:v>
                      </c:pt>
                      <c:pt idx="30">
                        <c:v>1749.655815322059</c:v>
                      </c:pt>
                      <c:pt idx="31">
                        <c:v>1983.0647228899177</c:v>
                      </c:pt>
                    </c:numCache>
                  </c:numRef>
                </c:val>
                <c:smooth val="0"/>
                <c:extLst xmlns:c15="http://schemas.microsoft.com/office/drawing/2012/chart">
                  <c:ext xmlns:c16="http://schemas.microsoft.com/office/drawing/2014/chart" uri="{C3380CC4-5D6E-409C-BE32-E72D297353CC}">
                    <c16:uniqueId val="{0000000C-F2C5-42AE-A78B-13D715BC163D}"/>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'GDP per Capita'!$A$15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F2C5-42AE-A78B-13D715BC163D}"/>
                  </c:ext>
                </c:extLst>
              </c15:ser>
            </c15:filteredLineSeries>
          </c:ext>
        </c:extLst>
      </c:lineChart>
      <c:catAx>
        <c:axId val="143837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8372431"/>
        <c:crosses val="autoZero"/>
        <c:auto val="1"/>
        <c:lblAlgn val="ctr"/>
        <c:lblOffset val="100"/>
        <c:noMultiLvlLbl val="0"/>
      </c:catAx>
      <c:valAx>
        <c:axId val="14383724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837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4"/>
          <c:order val="14"/>
          <c:tx>
            <c:strRef>
              <c:f>'Monetary Growth'!$A$16</c:f>
              <c:strCache>
                <c:ptCount val="1"/>
                <c:pt idx="0">
                  <c:v>Average </c:v>
                </c:pt>
              </c:strCache>
            </c:strRef>
          </c:tx>
          <c:spPr>
            <a:ln w="28575" cap="rnd">
              <a:solidFill>
                <a:schemeClr val="accent3">
                  <a:lumMod val="80000"/>
                  <a:lumOff val="20000"/>
                </a:schemeClr>
              </a:solidFill>
              <a:round/>
            </a:ln>
            <a:effectLst/>
          </c:spPr>
          <c:marker>
            <c:symbol val="none"/>
          </c:marker>
          <c:cat>
            <c:strRef>
              <c:f>'Monetary Growth'!$B$1:$AF$1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'Monetary Growth'!$B$16:$AF$16</c:f>
              <c:numCache>
                <c:formatCode>General</c:formatCode>
                <c:ptCount val="31"/>
                <c:pt idx="2">
                  <c:v>357.95940559626229</c:v>
                </c:pt>
                <c:pt idx="3">
                  <c:v>1007.6301161690781</c:v>
                </c:pt>
                <c:pt idx="4">
                  <c:v>623.29307587379969</c:v>
                </c:pt>
                <c:pt idx="5">
                  <c:v>89.525977230746562</c:v>
                </c:pt>
                <c:pt idx="6">
                  <c:v>28.808166220449031</c:v>
                </c:pt>
                <c:pt idx="7">
                  <c:v>43.672126409064305</c:v>
                </c:pt>
                <c:pt idx="8">
                  <c:v>39.492006482190462</c:v>
                </c:pt>
                <c:pt idx="9">
                  <c:v>45.927327983271326</c:v>
                </c:pt>
                <c:pt idx="10">
                  <c:v>64.068724937684721</c:v>
                </c:pt>
                <c:pt idx="11">
                  <c:v>26.543465106915384</c:v>
                </c:pt>
                <c:pt idx="12">
                  <c:v>33.817182558016377</c:v>
                </c:pt>
                <c:pt idx="13">
                  <c:v>35.735641050269358</c:v>
                </c:pt>
                <c:pt idx="14">
                  <c:v>40.710547791909043</c:v>
                </c:pt>
                <c:pt idx="15">
                  <c:v>33.971246151186087</c:v>
                </c:pt>
                <c:pt idx="16">
                  <c:v>47.376359739433589</c:v>
                </c:pt>
                <c:pt idx="17">
                  <c:v>47.457104298299214</c:v>
                </c:pt>
                <c:pt idx="18">
                  <c:v>18.185838822499832</c:v>
                </c:pt>
                <c:pt idx="19">
                  <c:v>14.306657764014057</c:v>
                </c:pt>
                <c:pt idx="20">
                  <c:v>21.200999464419649</c:v>
                </c:pt>
                <c:pt idx="21">
                  <c:v>29.925200428400959</c:v>
                </c:pt>
                <c:pt idx="22">
                  <c:v>19.448601588227561</c:v>
                </c:pt>
                <c:pt idx="23">
                  <c:v>18.688852643416393</c:v>
                </c:pt>
                <c:pt idx="24">
                  <c:v>10.783646204691751</c:v>
                </c:pt>
                <c:pt idx="25">
                  <c:v>16.161088038564891</c:v>
                </c:pt>
                <c:pt idx="26">
                  <c:v>13.688214816756199</c:v>
                </c:pt>
                <c:pt idx="27">
                  <c:v>14.995845925286682</c:v>
                </c:pt>
                <c:pt idx="28">
                  <c:v>8.4655794244197793</c:v>
                </c:pt>
                <c:pt idx="29">
                  <c:v>11.990333260131033</c:v>
                </c:pt>
                <c:pt idx="30">
                  <c:v>16.3770661829485</c:v>
                </c:pt>
              </c:numCache>
            </c:numRef>
          </c:val>
          <c:smooth val="0"/>
          <c:extLst>
            <c:ext xmlns:c16="http://schemas.microsoft.com/office/drawing/2014/chart" uri="{C3380CC4-5D6E-409C-BE32-E72D297353CC}">
              <c16:uniqueId val="{00000000-5A65-47BC-B4AC-3DFABAD5FC57}"/>
            </c:ext>
          </c:extLst>
        </c:ser>
        <c:dLbls>
          <c:showLegendKey val="0"/>
          <c:showVal val="0"/>
          <c:showCatName val="0"/>
          <c:showSerName val="0"/>
          <c:showPercent val="0"/>
          <c:showBubbleSize val="0"/>
        </c:dLbls>
        <c:smooth val="0"/>
        <c:axId val="824444239"/>
        <c:axId val="824425519"/>
        <c:extLst>
          <c:ext xmlns:c15="http://schemas.microsoft.com/office/drawing/2012/chart" uri="{02D57815-91ED-43cb-92C2-25804820EDAC}">
            <c15:filteredLineSeries>
              <c15:ser>
                <c:idx val="0"/>
                <c:order val="0"/>
                <c:tx>
                  <c:strRef>
                    <c:extLst>
                      <c:ext uri="{02D57815-91ED-43cb-92C2-25804820EDAC}">
                        <c15:formulaRef>
                          <c15:sqref>'Monetary Growth'!$A$2</c15:sqref>
                        </c15:formulaRef>
                      </c:ext>
                    </c:extLst>
                    <c:strCache>
                      <c:ptCount val="1"/>
                      <c:pt idx="0">
                        <c:v>Armenia</c:v>
                      </c:pt>
                    </c:strCache>
                  </c:strRef>
                </c:tx>
                <c:spPr>
                  <a:ln w="28575" cap="rnd">
                    <a:solidFill>
                      <a:schemeClr val="accent1"/>
                    </a:solidFill>
                    <a:round/>
                  </a:ln>
                  <a:effectLst/>
                </c:spPr>
                <c:marker>
                  <c:symbol val="none"/>
                </c:marker>
                <c:cat>
                  <c:strRef>
                    <c:extLst>
                      <c:ex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c:ext uri="{02D57815-91ED-43cb-92C2-25804820EDAC}">
                        <c15:formulaRef>
                          <c15:sqref>'Monetary Growth'!$B$2:$AF$2</c15:sqref>
                        </c15:formulaRef>
                      </c:ext>
                    </c:extLst>
                    <c:numCache>
                      <c:formatCode>General</c:formatCode>
                      <c:ptCount val="31"/>
                      <c:pt idx="3">
                        <c:v>1076.7679092155183</c:v>
                      </c:pt>
                      <c:pt idx="4">
                        <c:v>740.35846185857486</c:v>
                      </c:pt>
                      <c:pt idx="5">
                        <c:v>64.285574048169607</c:v>
                      </c:pt>
                      <c:pt idx="6">
                        <c:v>35.078731712039861</c:v>
                      </c:pt>
                      <c:pt idx="7">
                        <c:v>29.20044386519201</c:v>
                      </c:pt>
                      <c:pt idx="8">
                        <c:v>36.713656255195659</c:v>
                      </c:pt>
                      <c:pt idx="9">
                        <c:v>13.970511402909866</c:v>
                      </c:pt>
                      <c:pt idx="10">
                        <c:v>38.553947022607019</c:v>
                      </c:pt>
                      <c:pt idx="11">
                        <c:v>4.2848030226172504</c:v>
                      </c:pt>
                      <c:pt idx="12">
                        <c:v>33.976852913860839</c:v>
                      </c:pt>
                      <c:pt idx="13">
                        <c:v>10.350742935087549</c:v>
                      </c:pt>
                      <c:pt idx="14">
                        <c:v>22.293198851859806</c:v>
                      </c:pt>
                      <c:pt idx="15">
                        <c:v>27.841208569488767</c:v>
                      </c:pt>
                      <c:pt idx="16">
                        <c:v>32.87709664807258</c:v>
                      </c:pt>
                      <c:pt idx="17">
                        <c:v>42.328753862989849</c:v>
                      </c:pt>
                      <c:pt idx="18">
                        <c:v>2.3786350218632357</c:v>
                      </c:pt>
                      <c:pt idx="19">
                        <c:v>15.146123885824684</c:v>
                      </c:pt>
                      <c:pt idx="20">
                        <c:v>11.827849613432713</c:v>
                      </c:pt>
                      <c:pt idx="21">
                        <c:v>23.655416685467983</c:v>
                      </c:pt>
                      <c:pt idx="22">
                        <c:v>19.466810764170454</c:v>
                      </c:pt>
                      <c:pt idx="23">
                        <c:v>14.781103100938944</c:v>
                      </c:pt>
                      <c:pt idx="24">
                        <c:v>8.3360557996783946</c:v>
                      </c:pt>
                      <c:pt idx="25">
                        <c:v>10.839885076372012</c:v>
                      </c:pt>
                      <c:pt idx="26">
                        <c:v>17.482650235211654</c:v>
                      </c:pt>
                      <c:pt idx="27">
                        <c:v>18.470970875815357</c:v>
                      </c:pt>
                      <c:pt idx="28">
                        <c:v>7.4459208028718527</c:v>
                      </c:pt>
                      <c:pt idx="29">
                        <c:v>11.184087945831781</c:v>
                      </c:pt>
                      <c:pt idx="30">
                        <c:v>8.9637655016070088</c:v>
                      </c:pt>
                    </c:numCache>
                  </c:numRef>
                </c:val>
                <c:smooth val="0"/>
                <c:extLst>
                  <c:ext xmlns:c16="http://schemas.microsoft.com/office/drawing/2014/chart" uri="{C3380CC4-5D6E-409C-BE32-E72D297353CC}">
                    <c16:uniqueId val="{00000001-5A65-47BC-B4AC-3DFABAD5FC57}"/>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'Monetary Growth'!$A$3</c15:sqref>
                        </c15:formulaRef>
                      </c:ext>
                    </c:extLst>
                    <c:strCache>
                      <c:ptCount val="1"/>
                      <c:pt idx="0">
                        <c:v>Azerbaijan</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Growth'!$B$3:$AF$3</c15:sqref>
                        </c15:formulaRef>
                      </c:ext>
                    </c:extLst>
                    <c:numCache>
                      <c:formatCode>General</c:formatCode>
                      <c:ptCount val="31"/>
                      <c:pt idx="3">
                        <c:v>825.81604919689516</c:v>
                      </c:pt>
                      <c:pt idx="4">
                        <c:v>1116.5474849145642</c:v>
                      </c:pt>
                      <c:pt idx="5">
                        <c:v>25.419653295171123</c:v>
                      </c:pt>
                      <c:pt idx="6">
                        <c:v>17.092679850774754</c:v>
                      </c:pt>
                      <c:pt idx="7">
                        <c:v>41.425241989361616</c:v>
                      </c:pt>
                      <c:pt idx="8">
                        <c:v>-15.171304331772228</c:v>
                      </c:pt>
                      <c:pt idx="9">
                        <c:v>20.069511918664311</c:v>
                      </c:pt>
                      <c:pt idx="10">
                        <c:v>73.412454918267912</c:v>
                      </c:pt>
                      <c:pt idx="11">
                        <c:v>-10.567531337529838</c:v>
                      </c:pt>
                      <c:pt idx="12">
                        <c:v>14.477307075980967</c:v>
                      </c:pt>
                      <c:pt idx="13">
                        <c:v>29.730339811652932</c:v>
                      </c:pt>
                      <c:pt idx="14">
                        <c:v>47.511241828410647</c:v>
                      </c:pt>
                      <c:pt idx="15">
                        <c:v>22.102566045224275</c:v>
                      </c:pt>
                      <c:pt idx="16">
                        <c:v>86.812645197405914</c:v>
                      </c:pt>
                      <c:pt idx="17">
                        <c:v>71.683192332454809</c:v>
                      </c:pt>
                      <c:pt idx="18">
                        <c:v>44.036831814148343</c:v>
                      </c:pt>
                      <c:pt idx="19">
                        <c:v>-0.29484072566857339</c:v>
                      </c:pt>
                      <c:pt idx="20">
                        <c:v>24.303483400141708</c:v>
                      </c:pt>
                      <c:pt idx="21">
                        <c:v>32.065446628607894</c:v>
                      </c:pt>
                      <c:pt idx="22">
                        <c:v>20.658056925079276</c:v>
                      </c:pt>
                      <c:pt idx="23">
                        <c:v>14.989484618465543</c:v>
                      </c:pt>
                      <c:pt idx="24">
                        <c:v>11.803073057059338</c:v>
                      </c:pt>
                      <c:pt idx="25">
                        <c:v>-1.148701829402849</c:v>
                      </c:pt>
                      <c:pt idx="26">
                        <c:v>-2.0108551247888107</c:v>
                      </c:pt>
                      <c:pt idx="27">
                        <c:v>9.0083995016203193</c:v>
                      </c:pt>
                      <c:pt idx="28">
                        <c:v>5.6574685497791064</c:v>
                      </c:pt>
                      <c:pt idx="29">
                        <c:v>19.974374325352159</c:v>
                      </c:pt>
                      <c:pt idx="30">
                        <c:v>1.1068316069542414</c:v>
                      </c:pt>
                    </c:numCache>
                  </c:numRef>
                </c:val>
                <c:smooth val="0"/>
                <c:extLst xmlns:c15="http://schemas.microsoft.com/office/drawing/2012/chart">
                  <c:ext xmlns:c16="http://schemas.microsoft.com/office/drawing/2014/chart" uri="{C3380CC4-5D6E-409C-BE32-E72D297353CC}">
                    <c16:uniqueId val="{00000002-5A65-47BC-B4AC-3DFABAD5FC57}"/>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'Monetary Growth'!$A$4</c15:sqref>
                        </c15:formulaRef>
                      </c:ext>
                    </c:extLst>
                    <c:strCache>
                      <c:ptCount val="1"/>
                      <c:pt idx="0">
                        <c:v>Belarus</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Growth'!$B$4:$AF$4</c15:sqref>
                        </c15:formulaRef>
                      </c:ext>
                    </c:extLst>
                    <c:numCache>
                      <c:formatCode>General</c:formatCode>
                      <c:ptCount val="31"/>
                      <c:pt idx="5">
                        <c:v>158.41369506114142</c:v>
                      </c:pt>
                      <c:pt idx="6">
                        <c:v>52.426901537256143</c:v>
                      </c:pt>
                      <c:pt idx="7">
                        <c:v>111.35961232182565</c:v>
                      </c:pt>
                      <c:pt idx="8">
                        <c:v>276.00421416988172</c:v>
                      </c:pt>
                      <c:pt idx="9">
                        <c:v>132.65205428620712</c:v>
                      </c:pt>
                      <c:pt idx="10">
                        <c:v>219.26778714637427</c:v>
                      </c:pt>
                      <c:pt idx="11">
                        <c:v>58.78201098468152</c:v>
                      </c:pt>
                      <c:pt idx="12">
                        <c:v>49.02853250308484</c:v>
                      </c:pt>
                      <c:pt idx="13">
                        <c:v>54.345361911765046</c:v>
                      </c:pt>
                      <c:pt idx="14">
                        <c:v>49.981171992810154</c:v>
                      </c:pt>
                      <c:pt idx="15">
                        <c:v>42.209277674076588</c:v>
                      </c:pt>
                      <c:pt idx="16">
                        <c:v>39.260504505711666</c:v>
                      </c:pt>
                      <c:pt idx="17">
                        <c:v>39.987463516371754</c:v>
                      </c:pt>
                      <c:pt idx="18">
                        <c:v>26.340807109927184</c:v>
                      </c:pt>
                      <c:pt idx="19">
                        <c:v>23.080486580769225</c:v>
                      </c:pt>
                      <c:pt idx="20">
                        <c:v>31.891975360825995</c:v>
                      </c:pt>
                      <c:pt idx="21">
                        <c:v>121.23944516130101</c:v>
                      </c:pt>
                      <c:pt idx="22">
                        <c:v>45.054448912846773</c:v>
                      </c:pt>
                      <c:pt idx="23">
                        <c:v>19.847648753771445</c:v>
                      </c:pt>
                      <c:pt idx="24">
                        <c:v>23.866698116571687</c:v>
                      </c:pt>
                      <c:pt idx="25">
                        <c:v>36.541542875078811</c:v>
                      </c:pt>
                      <c:pt idx="26">
                        <c:v>3.7960800991821584</c:v>
                      </c:pt>
                      <c:pt idx="27">
                        <c:v>17.426211895093783</c:v>
                      </c:pt>
                      <c:pt idx="28">
                        <c:v>8.4930680221995036</c:v>
                      </c:pt>
                      <c:pt idx="29">
                        <c:v>12.205482541890177</c:v>
                      </c:pt>
                      <c:pt idx="30">
                        <c:v>4.7226943280456002</c:v>
                      </c:pt>
                    </c:numCache>
                  </c:numRef>
                </c:val>
                <c:smooth val="0"/>
                <c:extLst xmlns:c15="http://schemas.microsoft.com/office/drawing/2012/chart">
                  <c:ext xmlns:c16="http://schemas.microsoft.com/office/drawing/2014/chart" uri="{C3380CC4-5D6E-409C-BE32-E72D297353CC}">
                    <c16:uniqueId val="{00000003-5A65-47BC-B4AC-3DFABAD5FC57}"/>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'Monetary Growth'!$A$5</c15:sqref>
                        </c15:formulaRef>
                      </c:ext>
                    </c:extLst>
                    <c:strCache>
                      <c:ptCount val="1"/>
                      <c:pt idx="0">
                        <c:v>Georgia</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Growth'!$B$5:$AF$5</c15:sqref>
                        </c15:formulaRef>
                      </c:ext>
                    </c:extLst>
                    <c:numCache>
                      <c:formatCode>General</c:formatCode>
                      <c:ptCount val="31"/>
                      <c:pt idx="6">
                        <c:v>40.231858735424694</c:v>
                      </c:pt>
                      <c:pt idx="7">
                        <c:v>42.777154252493794</c:v>
                      </c:pt>
                      <c:pt idx="8">
                        <c:v>-0.78657768061325906</c:v>
                      </c:pt>
                      <c:pt idx="9">
                        <c:v>20.574955463754261</c:v>
                      </c:pt>
                      <c:pt idx="10">
                        <c:v>39.172888165546595</c:v>
                      </c:pt>
                      <c:pt idx="11">
                        <c:v>19.430588092220685</c:v>
                      </c:pt>
                      <c:pt idx="12">
                        <c:v>18.813775755610976</c:v>
                      </c:pt>
                      <c:pt idx="13">
                        <c:v>23.061612640617955</c:v>
                      </c:pt>
                      <c:pt idx="14">
                        <c:v>40.030039939442567</c:v>
                      </c:pt>
                      <c:pt idx="15">
                        <c:v>27.851295139418209</c:v>
                      </c:pt>
                      <c:pt idx="16">
                        <c:v>42.736325541477903</c:v>
                      </c:pt>
                      <c:pt idx="17">
                        <c:v>46.399277943310587</c:v>
                      </c:pt>
                      <c:pt idx="18">
                        <c:v>7.8763722995967917</c:v>
                      </c:pt>
                      <c:pt idx="19">
                        <c:v>7.7325138313044617</c:v>
                      </c:pt>
                      <c:pt idx="20">
                        <c:v>30.132668811920034</c:v>
                      </c:pt>
                      <c:pt idx="21">
                        <c:v>14.498583486917441</c:v>
                      </c:pt>
                      <c:pt idx="22">
                        <c:v>11.355128052030615</c:v>
                      </c:pt>
                      <c:pt idx="23">
                        <c:v>24.455256387238251</c:v>
                      </c:pt>
                      <c:pt idx="24">
                        <c:v>13.756935794864569</c:v>
                      </c:pt>
                      <c:pt idx="25">
                        <c:v>19.250374889178367</c:v>
                      </c:pt>
                      <c:pt idx="26">
                        <c:v>20.243515286785861</c:v>
                      </c:pt>
                      <c:pt idx="27">
                        <c:v>14.777491295987716</c:v>
                      </c:pt>
                      <c:pt idx="28">
                        <c:v>14.706806506191089</c:v>
                      </c:pt>
                      <c:pt idx="29">
                        <c:v>16.657951051339303</c:v>
                      </c:pt>
                      <c:pt idx="30">
                        <c:v>23.275425968507363</c:v>
                      </c:pt>
                    </c:numCache>
                  </c:numRef>
                </c:val>
                <c:smooth val="0"/>
                <c:extLst xmlns:c15="http://schemas.microsoft.com/office/drawing/2012/chart">
                  <c:ext xmlns:c16="http://schemas.microsoft.com/office/drawing/2014/chart" uri="{C3380CC4-5D6E-409C-BE32-E72D297353CC}">
                    <c16:uniqueId val="{00000004-5A65-47BC-B4AC-3DFABAD5FC57}"/>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'Monetary Growth'!$A$6</c15:sqref>
                        </c15:formulaRef>
                      </c:ext>
                    </c:extLst>
                    <c:strCache>
                      <c:ptCount val="1"/>
                      <c:pt idx="0">
                        <c:v>Kazakhstan</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Growth'!$B$6:$AF$6</c15:sqref>
                        </c15:formulaRef>
                      </c:ext>
                    </c:extLst>
                    <c:numCache>
                      <c:formatCode>General</c:formatCode>
                      <c:ptCount val="31"/>
                      <c:pt idx="4">
                        <c:v>575.98194681629661</c:v>
                      </c:pt>
                      <c:pt idx="5">
                        <c:v>108.21047692946209</c:v>
                      </c:pt>
                      <c:pt idx="6">
                        <c:v>20.859044581571101</c:v>
                      </c:pt>
                      <c:pt idx="7">
                        <c:v>24.056289619367238</c:v>
                      </c:pt>
                      <c:pt idx="8">
                        <c:v>-14.132918254192914</c:v>
                      </c:pt>
                      <c:pt idx="9">
                        <c:v>84.370100801570942</c:v>
                      </c:pt>
                      <c:pt idx="10">
                        <c:v>44.959363628470342</c:v>
                      </c:pt>
                      <c:pt idx="11">
                        <c:v>40.202801917736721</c:v>
                      </c:pt>
                      <c:pt idx="12">
                        <c:v>30.055763815746189</c:v>
                      </c:pt>
                      <c:pt idx="13">
                        <c:v>34.233530226917757</c:v>
                      </c:pt>
                      <c:pt idx="14">
                        <c:v>69.808729214352567</c:v>
                      </c:pt>
                      <c:pt idx="15">
                        <c:v>25.163874255817593</c:v>
                      </c:pt>
                      <c:pt idx="16">
                        <c:v>78.060077168844217</c:v>
                      </c:pt>
                      <c:pt idx="17">
                        <c:v>25.894023569969338</c:v>
                      </c:pt>
                      <c:pt idx="18">
                        <c:v>35.365698177918745</c:v>
                      </c:pt>
                      <c:pt idx="19">
                        <c:v>19.468096393352109</c:v>
                      </c:pt>
                      <c:pt idx="20">
                        <c:v>13.296141507637413</c:v>
                      </c:pt>
                      <c:pt idx="21">
                        <c:v>14.964432369740649</c:v>
                      </c:pt>
                      <c:pt idx="22">
                        <c:v>7.9015397965357685</c:v>
                      </c:pt>
                      <c:pt idx="23">
                        <c:v>10.21880444281423</c:v>
                      </c:pt>
                      <c:pt idx="24">
                        <c:v>10.375625413494214</c:v>
                      </c:pt>
                      <c:pt idx="25">
                        <c:v>33.78026744270278</c:v>
                      </c:pt>
                      <c:pt idx="26">
                        <c:v>15.606309361447861</c:v>
                      </c:pt>
                      <c:pt idx="27">
                        <c:v>-1.7287150854700062</c:v>
                      </c:pt>
                      <c:pt idx="28">
                        <c:v>6.9748046138748423</c:v>
                      </c:pt>
                      <c:pt idx="29">
                        <c:v>2.4440967095551565</c:v>
                      </c:pt>
                      <c:pt idx="30">
                        <c:v>16.863814305098586</c:v>
                      </c:pt>
                    </c:numCache>
                  </c:numRef>
                </c:val>
                <c:smooth val="0"/>
                <c:extLst xmlns:c15="http://schemas.microsoft.com/office/drawing/2012/chart">
                  <c:ext xmlns:c16="http://schemas.microsoft.com/office/drawing/2014/chart" uri="{C3380CC4-5D6E-409C-BE32-E72D297353CC}">
                    <c16:uniqueId val="{00000005-5A65-47BC-B4AC-3DFABAD5FC57}"/>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'Monetary Growth'!$A$7</c15:sqref>
                        </c15:formulaRef>
                      </c:ext>
                    </c:extLst>
                    <c:strCache>
                      <c:ptCount val="1"/>
                      <c:pt idx="0">
                        <c:v>Kyrgyz Republic</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Growth'!$B$7:$AF$7</c15:sqref>
                        </c15:formulaRef>
                      </c:ext>
                    </c:extLst>
                    <c:numCache>
                      <c:formatCode>General</c:formatCode>
                      <c:ptCount val="31"/>
                      <c:pt idx="6">
                        <c:v>14.800728199212029</c:v>
                      </c:pt>
                      <c:pt idx="7">
                        <c:v>32.180708505459151</c:v>
                      </c:pt>
                      <c:pt idx="8">
                        <c:v>17.528960643896792</c:v>
                      </c:pt>
                      <c:pt idx="9">
                        <c:v>33.67567993184025</c:v>
                      </c:pt>
                      <c:pt idx="10">
                        <c:v>11.7224458356303</c:v>
                      </c:pt>
                      <c:pt idx="11">
                        <c:v>11.312403519223965</c:v>
                      </c:pt>
                      <c:pt idx="12">
                        <c:v>33.878406606752485</c:v>
                      </c:pt>
                      <c:pt idx="13">
                        <c:v>33.364375970422586</c:v>
                      </c:pt>
                      <c:pt idx="14">
                        <c:v>32.07002339763477</c:v>
                      </c:pt>
                      <c:pt idx="15">
                        <c:v>9.8995156429746292</c:v>
                      </c:pt>
                      <c:pt idx="16">
                        <c:v>50.178065370902978</c:v>
                      </c:pt>
                      <c:pt idx="17">
                        <c:v>35.400579524088229</c:v>
                      </c:pt>
                      <c:pt idx="18">
                        <c:v>7.749034638984897</c:v>
                      </c:pt>
                      <c:pt idx="19">
                        <c:v>22.223181129070603</c:v>
                      </c:pt>
                      <c:pt idx="20">
                        <c:v>21.145125881039796</c:v>
                      </c:pt>
                      <c:pt idx="21">
                        <c:v>14.908175894615272</c:v>
                      </c:pt>
                      <c:pt idx="22">
                        <c:v>23.8293793587303</c:v>
                      </c:pt>
                      <c:pt idx="23">
                        <c:v>22.764301518590305</c:v>
                      </c:pt>
                      <c:pt idx="24">
                        <c:v>3.0221425941150324</c:v>
                      </c:pt>
                      <c:pt idx="25">
                        <c:v>14.902974666177386</c:v>
                      </c:pt>
                      <c:pt idx="26">
                        <c:v>14.58294213352594</c:v>
                      </c:pt>
                      <c:pt idx="27">
                        <c:v>17.908652291789046</c:v>
                      </c:pt>
                      <c:pt idx="28">
                        <c:v>5.522748354346545</c:v>
                      </c:pt>
                      <c:pt idx="29">
                        <c:v>12.833498873341961</c:v>
                      </c:pt>
                      <c:pt idx="30">
                        <c:v>23.880591833877602</c:v>
                      </c:pt>
                    </c:numCache>
                  </c:numRef>
                </c:val>
                <c:smooth val="0"/>
                <c:extLst xmlns:c15="http://schemas.microsoft.com/office/drawing/2012/chart">
                  <c:ext xmlns:c16="http://schemas.microsoft.com/office/drawing/2014/chart" uri="{C3380CC4-5D6E-409C-BE32-E72D297353CC}">
                    <c16:uniqueId val="{00000006-5A65-47BC-B4AC-3DFABAD5FC57}"/>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'Monetary Growth'!$A$8</c15:sqref>
                        </c15:formulaRef>
                      </c:ext>
                    </c:extLst>
                    <c:strCache>
                      <c:ptCount val="1"/>
                      <c:pt idx="0">
                        <c:v>Moldova</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Growth'!$B$8:$AF$8</c15:sqref>
                        </c15:formulaRef>
                      </c:ext>
                    </c:extLst>
                    <c:numCache>
                      <c:formatCode>General</c:formatCode>
                      <c:ptCount val="31"/>
                      <c:pt idx="2">
                        <c:v>357.95940559626229</c:v>
                      </c:pt>
                      <c:pt idx="3">
                        <c:v>318.78431418773846</c:v>
                      </c:pt>
                      <c:pt idx="4">
                        <c:v>115.66760278499019</c:v>
                      </c:pt>
                      <c:pt idx="5">
                        <c:v>65.322230207355148</c:v>
                      </c:pt>
                      <c:pt idx="6">
                        <c:v>14.846125466766482</c:v>
                      </c:pt>
                      <c:pt idx="7">
                        <c:v>34.457790919836</c:v>
                      </c:pt>
                      <c:pt idx="8">
                        <c:v>-8.2647597574608778</c:v>
                      </c:pt>
                      <c:pt idx="9">
                        <c:v>42.863312820520001</c:v>
                      </c:pt>
                      <c:pt idx="10">
                        <c:v>41.723813604012641</c:v>
                      </c:pt>
                      <c:pt idx="11">
                        <c:v>34.113471218167881</c:v>
                      </c:pt>
                      <c:pt idx="12">
                        <c:v>36.503562740842909</c:v>
                      </c:pt>
                      <c:pt idx="13">
                        <c:v>30.365858208406333</c:v>
                      </c:pt>
                      <c:pt idx="14">
                        <c:v>38.121071103379293</c:v>
                      </c:pt>
                      <c:pt idx="15">
                        <c:v>34.43324531148285</c:v>
                      </c:pt>
                      <c:pt idx="16">
                        <c:v>23.575706284208621</c:v>
                      </c:pt>
                      <c:pt idx="17">
                        <c:v>39.810291150945041</c:v>
                      </c:pt>
                      <c:pt idx="18">
                        <c:v>15.859044438191924</c:v>
                      </c:pt>
                      <c:pt idx="19">
                        <c:v>3.1681440438397366</c:v>
                      </c:pt>
                      <c:pt idx="20">
                        <c:v>13.621981484416532</c:v>
                      </c:pt>
                      <c:pt idx="21">
                        <c:v>10.602366267300962</c:v>
                      </c:pt>
                      <c:pt idx="22">
                        <c:v>20.821102295093212</c:v>
                      </c:pt>
                      <c:pt idx="23">
                        <c:v>26.51081897862403</c:v>
                      </c:pt>
                      <c:pt idx="24">
                        <c:v>5.081810501642499</c:v>
                      </c:pt>
                      <c:pt idx="25">
                        <c:v>-2.9824472081995257</c:v>
                      </c:pt>
                      <c:pt idx="26">
                        <c:v>10.223122508127997</c:v>
                      </c:pt>
                      <c:pt idx="27">
                        <c:v>9.2236290317708836</c:v>
                      </c:pt>
                      <c:pt idx="28">
                        <c:v>7.9658085742450799</c:v>
                      </c:pt>
                      <c:pt idx="29">
                        <c:v>8.121622181385197</c:v>
                      </c:pt>
                      <c:pt idx="30">
                        <c:v>19.655490186028899</c:v>
                      </c:pt>
                    </c:numCache>
                  </c:numRef>
                </c:val>
                <c:smooth val="0"/>
                <c:extLst xmlns:c15="http://schemas.microsoft.com/office/drawing/2012/chart">
                  <c:ext xmlns:c16="http://schemas.microsoft.com/office/drawing/2014/chart" uri="{C3380CC4-5D6E-409C-BE32-E72D297353CC}">
                    <c16:uniqueId val="{00000007-5A65-47BC-B4AC-3DFABAD5FC57}"/>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'Monetary Growth'!$A$9</c15:sqref>
                        </c15:formulaRef>
                      </c:ext>
                    </c:extLst>
                    <c:strCache>
                      <c:ptCount val="1"/>
                      <c:pt idx="0">
                        <c:v>Russian Federation</c:v>
                      </c:pt>
                    </c:strCache>
                  </c:strRef>
                </c:tx>
                <c:spPr>
                  <a:ln w="28575"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Growth'!$B$9:$AF$9</c15:sqref>
                        </c15:formulaRef>
                      </c:ext>
                    </c:extLst>
                    <c:numCache>
                      <c:formatCode>General</c:formatCode>
                      <c:ptCount val="31"/>
                      <c:pt idx="12">
                        <c:v>33.756069910780553</c:v>
                      </c:pt>
                      <c:pt idx="13">
                        <c:v>38.535035299111499</c:v>
                      </c:pt>
                      <c:pt idx="14">
                        <c:v>33.735150491509017</c:v>
                      </c:pt>
                      <c:pt idx="15">
                        <c:v>36.135304156737341</c:v>
                      </c:pt>
                      <c:pt idx="16">
                        <c:v>40.388720991488064</c:v>
                      </c:pt>
                      <c:pt idx="17">
                        <c:v>41.097878895603742</c:v>
                      </c:pt>
                      <c:pt idx="18">
                        <c:v>14.129346966484006</c:v>
                      </c:pt>
                      <c:pt idx="19">
                        <c:v>17.316465942260052</c:v>
                      </c:pt>
                      <c:pt idx="20">
                        <c:v>24.510362491179468</c:v>
                      </c:pt>
                      <c:pt idx="21">
                        <c:v>19.584646966713827</c:v>
                      </c:pt>
                      <c:pt idx="22">
                        <c:v>13.058390291337119</c:v>
                      </c:pt>
                      <c:pt idx="23">
                        <c:v>16.031323647677276</c:v>
                      </c:pt>
                      <c:pt idx="24">
                        <c:v>14.827649878106545</c:v>
                      </c:pt>
                      <c:pt idx="25">
                        <c:v>19.717033018252327</c:v>
                      </c:pt>
                      <c:pt idx="26">
                        <c:v>-0.92446773512218205</c:v>
                      </c:pt>
                      <c:pt idx="27">
                        <c:v>7.4111114604127701</c:v>
                      </c:pt>
                      <c:pt idx="28">
                        <c:v>12.319109665594114</c:v>
                      </c:pt>
                      <c:pt idx="29">
                        <c:v>5.1039386595789038</c:v>
                      </c:pt>
                      <c:pt idx="30">
                        <c:v>16.656413911723007</c:v>
                      </c:pt>
                    </c:numCache>
                  </c:numRef>
                </c:val>
                <c:smooth val="0"/>
                <c:extLst xmlns:c15="http://schemas.microsoft.com/office/drawing/2012/chart">
                  <c:ext xmlns:c16="http://schemas.microsoft.com/office/drawing/2014/chart" uri="{C3380CC4-5D6E-409C-BE32-E72D297353CC}">
                    <c16:uniqueId val="{00000008-5A65-47BC-B4AC-3DFABAD5FC57}"/>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'Monetary Growth'!$A$10</c15:sqref>
                        </c15:formulaRef>
                      </c:ext>
                    </c:extLst>
                    <c:strCache>
                      <c:ptCount val="1"/>
                      <c:pt idx="0">
                        <c:v>Tajikistan</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Growth'!$B$10:$AF$10</c15:sqref>
                        </c15:formulaRef>
                      </c:ext>
                    </c:extLst>
                    <c:numCache>
                      <c:formatCode>General</c:formatCode>
                      <c:ptCount val="31"/>
                      <c:pt idx="9">
                        <c:v>24.590225005829481</c:v>
                      </c:pt>
                      <c:pt idx="10">
                        <c:v>63.260872536457271</c:v>
                      </c:pt>
                      <c:pt idx="11">
                        <c:v>36.584780961626066</c:v>
                      </c:pt>
                      <c:pt idx="12">
                        <c:v>45.339638416222698</c:v>
                      </c:pt>
                      <c:pt idx="13">
                        <c:v>56.991807960171471</c:v>
                      </c:pt>
                      <c:pt idx="14">
                        <c:v>41.697643597029902</c:v>
                      </c:pt>
                      <c:pt idx="15">
                        <c:v>59.690373964990464</c:v>
                      </c:pt>
                      <c:pt idx="16">
                        <c:v>45.354624555412997</c:v>
                      </c:pt>
                      <c:pt idx="17">
                        <c:v>80.22236082827655</c:v>
                      </c:pt>
                      <c:pt idx="18">
                        <c:v>-2.0600910641908579</c:v>
                      </c:pt>
                      <c:pt idx="19">
                        <c:v>40.738795414131488</c:v>
                      </c:pt>
                      <c:pt idx="20">
                        <c:v>18.589309033565456</c:v>
                      </c:pt>
                      <c:pt idx="21">
                        <c:v>33.074317881849339</c:v>
                      </c:pt>
                      <c:pt idx="22">
                        <c:v>19.550175979768753</c:v>
                      </c:pt>
                      <c:pt idx="23">
                        <c:v>19.726942657823106</c:v>
                      </c:pt>
                      <c:pt idx="24">
                        <c:v>7.067056906905381</c:v>
                      </c:pt>
                      <c:pt idx="25">
                        <c:v>18.672463093847274</c:v>
                      </c:pt>
                      <c:pt idx="26">
                        <c:v>37.058918164236033</c:v>
                      </c:pt>
                      <c:pt idx="27">
                        <c:v>21.838113557943444</c:v>
                      </c:pt>
                      <c:pt idx="28">
                        <c:v>5.1448518209607492</c:v>
                      </c:pt>
                      <c:pt idx="29">
                        <c:v>16.944455181116165</c:v>
                      </c:pt>
                      <c:pt idx="30">
                        <c:v>18.497903540551711</c:v>
                      </c:pt>
                    </c:numCache>
                  </c:numRef>
                </c:val>
                <c:smooth val="0"/>
                <c:extLst xmlns:c15="http://schemas.microsoft.com/office/drawing/2012/chart">
                  <c:ext xmlns:c16="http://schemas.microsoft.com/office/drawing/2014/chart" uri="{C3380CC4-5D6E-409C-BE32-E72D297353CC}">
                    <c16:uniqueId val="{00000009-5A65-47BC-B4AC-3DFABAD5FC57}"/>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'Monetary Growth'!$A$11</c15:sqref>
                        </c15:formulaRef>
                      </c:ext>
                    </c:extLst>
                    <c:strCache>
                      <c:ptCount val="1"/>
                      <c:pt idx="0">
                        <c:v>Turkmenistan</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Growth'!$B$11:$AF$11</c15:sqref>
                        </c15:formulaRef>
                      </c:ext>
                    </c:extLst>
                    <c:numCache>
                      <c:formatCode>General</c:formatCode>
                      <c:ptCount val="31"/>
                    </c:numCache>
                  </c:numRef>
                </c:val>
                <c:smooth val="0"/>
                <c:extLst xmlns:c15="http://schemas.microsoft.com/office/drawing/2012/chart">
                  <c:ext xmlns:c16="http://schemas.microsoft.com/office/drawing/2014/chart" uri="{C3380CC4-5D6E-409C-BE32-E72D297353CC}">
                    <c16:uniqueId val="{0000000A-5A65-47BC-B4AC-3DFABAD5FC57}"/>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'Monetary Growth'!$A$12</c15:sqref>
                        </c15:formulaRef>
                      </c:ext>
                    </c:extLst>
                    <c:strCache>
                      <c:ptCount val="1"/>
                      <c:pt idx="0">
                        <c:v>Ukraine</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Growth'!$B$12:$AF$12</c15:sqref>
                        </c15:formulaRef>
                      </c:ext>
                    </c:extLst>
                    <c:numCache>
                      <c:formatCode>General</c:formatCode>
                      <c:ptCount val="31"/>
                      <c:pt idx="3">
                        <c:v>1809.1521920761604</c:v>
                      </c:pt>
                      <c:pt idx="4">
                        <c:v>567.90988299457297</c:v>
                      </c:pt>
                      <c:pt idx="5">
                        <c:v>115.50423384318</c:v>
                      </c:pt>
                      <c:pt idx="6">
                        <c:v>35.1292596805472</c:v>
                      </c:pt>
                      <c:pt idx="7">
                        <c:v>33.919769798978962</c:v>
                      </c:pt>
                      <c:pt idx="8">
                        <c:v>24.044780812588836</c:v>
                      </c:pt>
                      <c:pt idx="9">
                        <c:v>40.579600218145714</c:v>
                      </c:pt>
                      <c:pt idx="10">
                        <c:v>44.544951581796084</c:v>
                      </c:pt>
                      <c:pt idx="11">
                        <c:v>44.747857583494252</c:v>
                      </c:pt>
                      <c:pt idx="12">
                        <c:v>42.341915841281327</c:v>
                      </c:pt>
                      <c:pt idx="13">
                        <c:v>46.37774553854053</c:v>
                      </c:pt>
                      <c:pt idx="14">
                        <c:v>31.857207502661744</c:v>
                      </c:pt>
                      <c:pt idx="15">
                        <c:v>54.385800751650123</c:v>
                      </c:pt>
                      <c:pt idx="16">
                        <c:v>34.51983113081095</c:v>
                      </c:pt>
                      <c:pt idx="17">
                        <c:v>51.747221358982301</c:v>
                      </c:pt>
                      <c:pt idx="18">
                        <c:v>30.182708822074073</c:v>
                      </c:pt>
                      <c:pt idx="19">
                        <c:v>-5.512388854743234</c:v>
                      </c:pt>
                      <c:pt idx="20">
                        <c:v>22.691097060037368</c:v>
                      </c:pt>
                      <c:pt idx="21">
                        <c:v>14.659172941495207</c:v>
                      </c:pt>
                      <c:pt idx="22">
                        <c:v>12.790983506683379</c:v>
                      </c:pt>
                      <c:pt idx="23">
                        <c:v>17.5628423282208</c:v>
                      </c:pt>
                      <c:pt idx="24">
                        <c:v>5.2512361460255716</c:v>
                      </c:pt>
                      <c:pt idx="25">
                        <c:v>3.9022875583497658</c:v>
                      </c:pt>
                      <c:pt idx="26">
                        <c:v>10.928715698467988</c:v>
                      </c:pt>
                      <c:pt idx="27">
                        <c:v>9.6271963450068032</c:v>
                      </c:pt>
                      <c:pt idx="28">
                        <c:v>5.6893347208497174</c:v>
                      </c:pt>
                      <c:pt idx="29">
                        <c:v>12.576007416415761</c:v>
                      </c:pt>
                      <c:pt idx="30">
                        <c:v>28.623607921612827</c:v>
                      </c:pt>
                    </c:numCache>
                  </c:numRef>
                </c:val>
                <c:smooth val="0"/>
                <c:extLst xmlns:c15="http://schemas.microsoft.com/office/drawing/2012/chart">
                  <c:ext xmlns:c16="http://schemas.microsoft.com/office/drawing/2014/chart" uri="{C3380CC4-5D6E-409C-BE32-E72D297353CC}">
                    <c16:uniqueId val="{0000000B-5A65-47BC-B4AC-3DFABAD5FC57}"/>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'Monetary Growth'!$A$13</c15:sqref>
                        </c15:formulaRef>
                      </c:ext>
                    </c:extLst>
                    <c:strCache>
                      <c:ptCount val="1"/>
                      <c:pt idx="0">
                        <c:v>Uzbekistan</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Growth'!$B$13:$AF$13</c15:sqref>
                        </c15:formulaRef>
                      </c:ext>
                    </c:extLst>
                    <c:numCache>
                      <c:formatCode>General</c:formatCode>
                      <c:ptCount val="31"/>
                      <c:pt idx="24">
                        <c:v>15.231824043146021</c:v>
                      </c:pt>
                      <c:pt idx="25">
                        <c:v>24.296288841857454</c:v>
                      </c:pt>
                      <c:pt idx="26">
                        <c:v>23.583432357243701</c:v>
                      </c:pt>
                      <c:pt idx="27">
                        <c:v>40.991244008183372</c:v>
                      </c:pt>
                      <c:pt idx="28">
                        <c:v>13.201452037704959</c:v>
                      </c:pt>
                      <c:pt idx="29">
                        <c:v>13.848150975634809</c:v>
                      </c:pt>
                      <c:pt idx="30">
                        <c:v>17.901188908426647</c:v>
                      </c:pt>
                    </c:numCache>
                  </c:numRef>
                </c:val>
                <c:smooth val="0"/>
                <c:extLst xmlns:c15="http://schemas.microsoft.com/office/drawing/2012/chart">
                  <c:ext xmlns:c16="http://schemas.microsoft.com/office/drawing/2014/chart" uri="{C3380CC4-5D6E-409C-BE32-E72D297353CC}">
                    <c16:uniqueId val="{0000000C-5A65-47BC-B4AC-3DFABAD5FC57}"/>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'Monetary Growth'!$A$14</c15:sqref>
                        </c15:formulaRef>
                      </c:ext>
                    </c:extLst>
                    <c:strCache>
                      <c:ptCount val="1"/>
                      <c:pt idx="0">
                        <c:v>Average Monetary Growth</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Growth'!$B$14:$AF$14</c15:sqref>
                        </c15:formulaRef>
                      </c:ext>
                    </c:extLst>
                    <c:numCache>
                      <c:formatCode>General</c:formatCode>
                      <c:ptCount val="31"/>
                      <c:pt idx="2">
                        <c:v>357.95940559626229</c:v>
                      </c:pt>
                      <c:pt idx="3">
                        <c:v>1007.6301161690781</c:v>
                      </c:pt>
                      <c:pt idx="4">
                        <c:v>623.29307587379969</c:v>
                      </c:pt>
                      <c:pt idx="5">
                        <c:v>89.525977230746562</c:v>
                      </c:pt>
                      <c:pt idx="6">
                        <c:v>28.808166220449031</c:v>
                      </c:pt>
                      <c:pt idx="7">
                        <c:v>43.672126409064305</c:v>
                      </c:pt>
                      <c:pt idx="8">
                        <c:v>39.492006482190462</c:v>
                      </c:pt>
                      <c:pt idx="9">
                        <c:v>45.927327983271326</c:v>
                      </c:pt>
                      <c:pt idx="10">
                        <c:v>64.068724937684721</c:v>
                      </c:pt>
                      <c:pt idx="11">
                        <c:v>26.543465106915384</c:v>
                      </c:pt>
                      <c:pt idx="12">
                        <c:v>33.817182558016377</c:v>
                      </c:pt>
                      <c:pt idx="13">
                        <c:v>35.735641050269365</c:v>
                      </c:pt>
                      <c:pt idx="14">
                        <c:v>40.710547791909043</c:v>
                      </c:pt>
                      <c:pt idx="15">
                        <c:v>33.971246151186087</c:v>
                      </c:pt>
                      <c:pt idx="16">
                        <c:v>47.376359739433596</c:v>
                      </c:pt>
                      <c:pt idx="17">
                        <c:v>47.457104298299214</c:v>
                      </c:pt>
                      <c:pt idx="18">
                        <c:v>18.185838822499832</c:v>
                      </c:pt>
                      <c:pt idx="19">
                        <c:v>14.306657764014057</c:v>
                      </c:pt>
                      <c:pt idx="20">
                        <c:v>21.200999464419649</c:v>
                      </c:pt>
                      <c:pt idx="21">
                        <c:v>29.925200428400963</c:v>
                      </c:pt>
                      <c:pt idx="22">
                        <c:v>19.448601588227561</c:v>
                      </c:pt>
                      <c:pt idx="23">
                        <c:v>18.688852643416393</c:v>
                      </c:pt>
                      <c:pt idx="24">
                        <c:v>10.783646204691751</c:v>
                      </c:pt>
                      <c:pt idx="25">
                        <c:v>16.161088038564891</c:v>
                      </c:pt>
                      <c:pt idx="26">
                        <c:v>13.688214816756199</c:v>
                      </c:pt>
                      <c:pt idx="27">
                        <c:v>14.995845925286682</c:v>
                      </c:pt>
                      <c:pt idx="28">
                        <c:v>8.4655794244197793</c:v>
                      </c:pt>
                      <c:pt idx="29">
                        <c:v>11.990333260131035</c:v>
                      </c:pt>
                      <c:pt idx="30">
                        <c:v>16.3770661829485</c:v>
                      </c:pt>
                    </c:numCache>
                  </c:numRef>
                </c:val>
                <c:smooth val="0"/>
                <c:extLst xmlns:c15="http://schemas.microsoft.com/office/drawing/2012/chart">
                  <c:ext xmlns:c16="http://schemas.microsoft.com/office/drawing/2014/chart" uri="{C3380CC4-5D6E-409C-BE32-E72D297353CC}">
                    <c16:uniqueId val="{0000000D-5A65-47BC-B4AC-3DFABAD5FC57}"/>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'Monetary Growth'!$A$15</c15:sqref>
                        </c15:formulaRef>
                      </c:ext>
                    </c:extLst>
                    <c:strCache>
                      <c:ptCount val="1"/>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Growth'!$B$15:$AF$15</c15:sqref>
                        </c15:formulaRef>
                      </c:ext>
                    </c:extLst>
                    <c:numCache>
                      <c:formatCode>General</c:formatCode>
                      <c:ptCount val="31"/>
                    </c:numCache>
                  </c:numRef>
                </c:val>
                <c:smooth val="0"/>
                <c:extLst xmlns:c15="http://schemas.microsoft.com/office/drawing/2012/chart">
                  <c:ext xmlns:c16="http://schemas.microsoft.com/office/drawing/2014/chart" uri="{C3380CC4-5D6E-409C-BE32-E72D297353CC}">
                    <c16:uniqueId val="{0000000E-5A65-47BC-B4AC-3DFABAD5FC57}"/>
                  </c:ext>
                </c:extLst>
              </c15:ser>
            </c15:filteredLineSeries>
          </c:ext>
        </c:extLst>
      </c:lineChart>
      <c:catAx>
        <c:axId val="824444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425519"/>
        <c:crosses val="autoZero"/>
        <c:auto val="1"/>
        <c:lblAlgn val="ctr"/>
        <c:lblOffset val="100"/>
        <c:noMultiLvlLbl val="0"/>
      </c:catAx>
      <c:valAx>
        <c:axId val="824425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444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Remittances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Sheet2!#REF!</c:f>
              <c:strCache>
                <c:ptCount val="1"/>
                <c:pt idx="0">
                  <c:v>#REF!</c:v>
                </c:pt>
              </c:strCache>
            </c:strRef>
          </c:tx>
          <c:spPr>
            <a:ln w="28575" cap="rnd">
              <a:solidFill>
                <a:schemeClr val="accent1"/>
              </a:solidFill>
              <a:round/>
            </a:ln>
            <a:effectLst/>
          </c:spPr>
          <c:marker>
            <c:symbol val="none"/>
          </c:marker>
          <c:cat>
            <c:numRef>
              <c:f>Sheet2!$A$2:$A$20</c:f>
              <c:numCache>
                <c:formatCode>General</c:formatCode>
                <c:ptCount val="19"/>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numCache>
            </c:numRef>
          </c:cat>
          <c:val>
            <c:numRef>
              <c:f>Sheet2!#REF!</c:f>
              <c:numCache>
                <c:formatCode>General</c:formatCode>
                <c:ptCount val="1"/>
                <c:pt idx="0">
                  <c:v>1</c:v>
                </c:pt>
              </c:numCache>
            </c:numRef>
          </c:val>
          <c:smooth val="0"/>
          <c:extLst>
            <c:ext xmlns:c16="http://schemas.microsoft.com/office/drawing/2014/chart" uri="{C3380CC4-5D6E-409C-BE32-E72D297353CC}">
              <c16:uniqueId val="{00000000-8C51-472B-8574-517D2A7BA935}"/>
            </c:ext>
          </c:extLst>
        </c:ser>
        <c:ser>
          <c:idx val="1"/>
          <c:order val="1"/>
          <c:tx>
            <c:strRef>
              <c:f>Sheet2!$B$1</c:f>
              <c:strCache>
                <c:ptCount val="1"/>
                <c:pt idx="0">
                  <c:v>Kyrgyz Republic</c:v>
                </c:pt>
              </c:strCache>
            </c:strRef>
          </c:tx>
          <c:spPr>
            <a:ln w="28575" cap="rnd">
              <a:solidFill>
                <a:schemeClr val="accent2"/>
              </a:solidFill>
              <a:round/>
            </a:ln>
            <a:effectLst/>
          </c:spPr>
          <c:marker>
            <c:symbol val="none"/>
          </c:marker>
          <c:dPt>
            <c:idx val="6"/>
            <c:marker>
              <c:symbol val="diamond"/>
              <c:size val="10"/>
              <c:spPr>
                <a:solidFill>
                  <a:srgbClr val="FF0000"/>
                </a:solidFill>
                <a:ln w="9525">
                  <a:solidFill>
                    <a:schemeClr val="accent2"/>
                  </a:solidFill>
                </a:ln>
                <a:effectLst/>
              </c:spPr>
            </c:marker>
            <c:bubble3D val="0"/>
            <c:extLst>
              <c:ext xmlns:c16="http://schemas.microsoft.com/office/drawing/2014/chart" uri="{C3380CC4-5D6E-409C-BE32-E72D297353CC}">
                <c16:uniqueId val="{00000001-8C51-472B-8574-517D2A7BA935}"/>
              </c:ext>
            </c:extLst>
          </c:dPt>
          <c:cat>
            <c:numRef>
              <c:f>Sheet2!$A$2:$A$20</c:f>
              <c:numCache>
                <c:formatCode>General</c:formatCode>
                <c:ptCount val="19"/>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numCache>
            </c:numRef>
          </c:cat>
          <c:val>
            <c:numRef>
              <c:f>Sheet2!$B$2:$B$20</c:f>
              <c:numCache>
                <c:formatCode>General</c:formatCode>
                <c:ptCount val="19"/>
                <c:pt idx="0">
                  <c:v>1.8866707371492752</c:v>
                </c:pt>
                <c:pt idx="1">
                  <c:v>3.664798619051548</c:v>
                </c:pt>
                <c:pt idx="2">
                  <c:v>8.096524522573759</c:v>
                </c:pt>
                <c:pt idx="3">
                  <c:v>12.732466604107239</c:v>
                </c:pt>
                <c:pt idx="4">
                  <c:v>16.691733420910566</c:v>
                </c:pt>
                <c:pt idx="5">
                  <c:v>18.513936015499525</c:v>
                </c:pt>
                <c:pt idx="6">
                  <c:v>23.799274706574646</c:v>
                </c:pt>
                <c:pt idx="7">
                  <c:v>20.937120853383174</c:v>
                </c:pt>
                <c:pt idx="8">
                  <c:v>26.410116284467776</c:v>
                </c:pt>
                <c:pt idx="9">
                  <c:v>27.569514483697088</c:v>
                </c:pt>
                <c:pt idx="10">
                  <c:v>30.754446292753702</c:v>
                </c:pt>
                <c:pt idx="11">
                  <c:v>31.056435516510057</c:v>
                </c:pt>
                <c:pt idx="12">
                  <c:v>30.032114236073422</c:v>
                </c:pt>
                <c:pt idx="13">
                  <c:v>25.271891467730267</c:v>
                </c:pt>
                <c:pt idx="14">
                  <c:v>29.276104570717003</c:v>
                </c:pt>
                <c:pt idx="15">
                  <c:v>32.270532264279019</c:v>
                </c:pt>
                <c:pt idx="16">
                  <c:v>32.505559289931099</c:v>
                </c:pt>
                <c:pt idx="17">
                  <c:v>27.172811401797048</c:v>
                </c:pt>
                <c:pt idx="18">
                  <c:v>31.138204712043173</c:v>
                </c:pt>
              </c:numCache>
            </c:numRef>
          </c:val>
          <c:smooth val="0"/>
          <c:extLst>
            <c:ext xmlns:c16="http://schemas.microsoft.com/office/drawing/2014/chart" uri="{C3380CC4-5D6E-409C-BE32-E72D297353CC}">
              <c16:uniqueId val="{00000002-8C51-472B-8574-517D2A7BA935}"/>
            </c:ext>
          </c:extLst>
        </c:ser>
        <c:ser>
          <c:idx val="2"/>
          <c:order val="2"/>
          <c:tx>
            <c:strRef>
              <c:f>Sheet2!$C$1</c:f>
              <c:strCache>
                <c:ptCount val="1"/>
                <c:pt idx="0">
                  <c:v>Tajikistan</c:v>
                </c:pt>
              </c:strCache>
            </c:strRef>
          </c:tx>
          <c:spPr>
            <a:ln w="28575" cap="rnd">
              <a:solidFill>
                <a:schemeClr val="accent3"/>
              </a:solidFill>
              <a:round/>
            </a:ln>
            <a:effectLst/>
          </c:spPr>
          <c:marker>
            <c:symbol val="none"/>
          </c:marker>
          <c:dPt>
            <c:idx val="6"/>
            <c:marker>
              <c:symbol val="diamond"/>
              <c:size val="10"/>
              <c:spPr>
                <a:solidFill>
                  <a:srgbClr val="FF0000"/>
                </a:solidFill>
                <a:ln w="9525">
                  <a:solidFill>
                    <a:schemeClr val="bg1"/>
                  </a:solidFill>
                </a:ln>
                <a:effectLst/>
              </c:spPr>
            </c:marker>
            <c:bubble3D val="0"/>
            <c:extLst>
              <c:ext xmlns:c16="http://schemas.microsoft.com/office/drawing/2014/chart" uri="{C3380CC4-5D6E-409C-BE32-E72D297353CC}">
                <c16:uniqueId val="{00000003-8C51-472B-8574-517D2A7BA935}"/>
              </c:ext>
            </c:extLst>
          </c:dPt>
          <c:cat>
            <c:numRef>
              <c:f>Sheet2!$A$2:$A$20</c:f>
              <c:numCache>
                <c:formatCode>General</c:formatCode>
                <c:ptCount val="19"/>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numCache>
            </c:numRef>
          </c:cat>
          <c:val>
            <c:numRef>
              <c:f>Sheet2!$C$2:$C$20</c:f>
              <c:numCache>
                <c:formatCode>General</c:formatCode>
                <c:ptCount val="19"/>
                <c:pt idx="0">
                  <c:v>6.433663244156075</c:v>
                </c:pt>
                <c:pt idx="1">
                  <c:v>9.3888162758852438</c:v>
                </c:pt>
                <c:pt idx="2">
                  <c:v>12.137762684643198</c:v>
                </c:pt>
                <c:pt idx="3">
                  <c:v>24.407292473552243</c:v>
                </c:pt>
                <c:pt idx="4">
                  <c:v>34.480287159845531</c:v>
                </c:pt>
                <c:pt idx="5">
                  <c:v>40.696207822648368</c:v>
                </c:pt>
                <c:pt idx="6">
                  <c:v>44.126216709600577</c:v>
                </c:pt>
                <c:pt idx="7">
                  <c:v>31.443770629924821</c:v>
                </c:pt>
                <c:pt idx="8">
                  <c:v>35.810706379287204</c:v>
                </c:pt>
                <c:pt idx="9">
                  <c:v>41.738106555308583</c:v>
                </c:pt>
                <c:pt idx="10">
                  <c:v>42.215768170710902</c:v>
                </c:pt>
                <c:pt idx="11">
                  <c:v>43.768054324289743</c:v>
                </c:pt>
                <c:pt idx="12">
                  <c:v>37.136226599075279</c:v>
                </c:pt>
                <c:pt idx="13">
                  <c:v>27.30648248830191</c:v>
                </c:pt>
                <c:pt idx="14">
                  <c:v>26.706142346146102</c:v>
                </c:pt>
                <c:pt idx="15">
                  <c:v>29.684826330924079</c:v>
                </c:pt>
                <c:pt idx="16">
                  <c:v>28.117662264255195</c:v>
                </c:pt>
                <c:pt idx="17">
                  <c:v>27.971868749468964</c:v>
                </c:pt>
                <c:pt idx="18">
                  <c:v>26.88478492156144</c:v>
                </c:pt>
              </c:numCache>
            </c:numRef>
          </c:val>
          <c:smooth val="0"/>
          <c:extLst>
            <c:ext xmlns:c16="http://schemas.microsoft.com/office/drawing/2014/chart" uri="{C3380CC4-5D6E-409C-BE32-E72D297353CC}">
              <c16:uniqueId val="{00000004-8C51-472B-8574-517D2A7BA935}"/>
            </c:ext>
          </c:extLst>
        </c:ser>
        <c:dLbls>
          <c:showLegendKey val="0"/>
          <c:showVal val="0"/>
          <c:showCatName val="0"/>
          <c:showSerName val="0"/>
          <c:showPercent val="0"/>
          <c:showBubbleSize val="0"/>
        </c:dLbls>
        <c:smooth val="0"/>
        <c:axId val="2024125295"/>
        <c:axId val="2024125711"/>
      </c:lineChart>
      <c:catAx>
        <c:axId val="2024125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4125711"/>
        <c:crosses val="autoZero"/>
        <c:auto val="1"/>
        <c:lblAlgn val="ctr"/>
        <c:lblOffset val="100"/>
        <c:noMultiLvlLbl val="0"/>
      </c:catAx>
      <c:valAx>
        <c:axId val="202412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4125295"/>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GDP</a:t>
            </a:r>
            <a:r>
              <a:rPr lang="en-US" baseline="0"/>
              <a:t> (Nominal)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Sheet1!$B$1</c:f>
              <c:strCache>
                <c:ptCount val="1"/>
                <c:pt idx="0">
                  <c:v>Armenia</c:v>
                </c:pt>
              </c:strCache>
            </c:strRef>
          </c:tx>
          <c:spPr>
            <a:ln w="28575" cap="rnd">
              <a:solidFill>
                <a:schemeClr val="accent2"/>
              </a:solidFill>
              <a:round/>
            </a:ln>
            <a:effectLst/>
          </c:spPr>
          <c:marker>
            <c:symbol val="none"/>
          </c:marker>
          <c:dPt>
            <c:idx val="11"/>
            <c:marker>
              <c:symbol val="diamond"/>
              <c:size val="10"/>
              <c:spPr>
                <a:solidFill>
                  <a:srgbClr val="FF0000"/>
                </a:solidFill>
                <a:ln w="9525">
                  <a:solidFill>
                    <a:schemeClr val="accent2"/>
                  </a:solidFill>
                </a:ln>
                <a:effectLst/>
              </c:spPr>
            </c:marker>
            <c:bubble3D val="0"/>
            <c:extLst>
              <c:ext xmlns:c16="http://schemas.microsoft.com/office/drawing/2014/chart" uri="{C3380CC4-5D6E-409C-BE32-E72D297353CC}">
                <c16:uniqueId val="{00000001-F1C2-45CD-9E18-B21AFA6F4F95}"/>
              </c:ext>
            </c:extLst>
          </c:dPt>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Sheet1!$B$2:$B$26</c:f>
              <c:numCache>
                <c:formatCode>General</c:formatCode>
                <c:ptCount val="25"/>
                <c:pt idx="0">
                  <c:v>1639492444.7615163</c:v>
                </c:pt>
                <c:pt idx="1">
                  <c:v>1893726437.2646184</c:v>
                </c:pt>
                <c:pt idx="2">
                  <c:v>1845482173.0273242</c:v>
                </c:pt>
                <c:pt idx="3">
                  <c:v>1911563668.8500648</c:v>
                </c:pt>
                <c:pt idx="4">
                  <c:v>2118467913.3787341</c:v>
                </c:pt>
                <c:pt idx="5">
                  <c:v>2376335048.399756</c:v>
                </c:pt>
                <c:pt idx="6">
                  <c:v>2807061008.6908445</c:v>
                </c:pt>
                <c:pt idx="7">
                  <c:v>3576615240.4161587</c:v>
                </c:pt>
                <c:pt idx="8">
                  <c:v>4900469950.0903349</c:v>
                </c:pt>
                <c:pt idx="9">
                  <c:v>6384451606.1420965</c:v>
                </c:pt>
                <c:pt idx="10">
                  <c:v>9206301700.3961945</c:v>
                </c:pt>
                <c:pt idx="11">
                  <c:v>11662040713.875309</c:v>
                </c:pt>
                <c:pt idx="12">
                  <c:v>8647936747.9870396</c:v>
                </c:pt>
                <c:pt idx="13">
                  <c:v>9260284937.7978134</c:v>
                </c:pt>
                <c:pt idx="14">
                  <c:v>10142111334.496105</c:v>
                </c:pt>
                <c:pt idx="15">
                  <c:v>10619320048.585737</c:v>
                </c:pt>
                <c:pt idx="16">
                  <c:v>11121465767.406683</c:v>
                </c:pt>
                <c:pt idx="17">
                  <c:v>11609512939.75425</c:v>
                </c:pt>
                <c:pt idx="18">
                  <c:v>10553337672.987204</c:v>
                </c:pt>
                <c:pt idx="19">
                  <c:v>10546135160.030985</c:v>
                </c:pt>
                <c:pt idx="20">
                  <c:v>11527458565.733419</c:v>
                </c:pt>
                <c:pt idx="21">
                  <c:v>12457941907.033281</c:v>
                </c:pt>
                <c:pt idx="22">
                  <c:v>13619291361.281445</c:v>
                </c:pt>
                <c:pt idx="23">
                  <c:v>12641209802.111986</c:v>
                </c:pt>
                <c:pt idx="24">
                  <c:v>13861183873.593109</c:v>
                </c:pt>
              </c:numCache>
            </c:numRef>
          </c:val>
          <c:smooth val="0"/>
          <c:extLst>
            <c:ext xmlns:c16="http://schemas.microsoft.com/office/drawing/2014/chart" uri="{C3380CC4-5D6E-409C-BE32-E72D297353CC}">
              <c16:uniqueId val="{00000000-E6A1-4188-ACFA-C69C252A5A9B}"/>
            </c:ext>
          </c:extLst>
        </c:ser>
        <c:ser>
          <c:idx val="2"/>
          <c:order val="1"/>
          <c:tx>
            <c:strRef>
              <c:f>Sheet1!$C$1</c:f>
              <c:strCache>
                <c:ptCount val="1"/>
                <c:pt idx="0">
                  <c:v>Kyrgyz Republic</c:v>
                </c:pt>
              </c:strCache>
            </c:strRef>
          </c:tx>
          <c:spPr>
            <a:ln w="28575" cap="rnd">
              <a:solidFill>
                <a:schemeClr val="accent3"/>
              </a:solidFill>
              <a:round/>
            </a:ln>
            <a:effectLst/>
          </c:spPr>
          <c:marker>
            <c:symbol val="none"/>
          </c:marker>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Sheet1!$C$2:$C$26</c:f>
              <c:numCache>
                <c:formatCode>General</c:formatCode>
                <c:ptCount val="25"/>
                <c:pt idx="0">
                  <c:v>1767864035.7194295</c:v>
                </c:pt>
                <c:pt idx="1">
                  <c:v>1645963749.8314617</c:v>
                </c:pt>
                <c:pt idx="2">
                  <c:v>1249061487.0145676</c:v>
                </c:pt>
                <c:pt idx="3">
                  <c:v>1369688498.0677826</c:v>
                </c:pt>
                <c:pt idx="4">
                  <c:v>1525116370.279392</c:v>
                </c:pt>
                <c:pt idx="5">
                  <c:v>1605643104.730212</c:v>
                </c:pt>
                <c:pt idx="6">
                  <c:v>1919008090.4964125</c:v>
                </c:pt>
                <c:pt idx="7">
                  <c:v>2211534585.0033989</c:v>
                </c:pt>
                <c:pt idx="8">
                  <c:v>2460248026.1778316</c:v>
                </c:pt>
                <c:pt idx="9">
                  <c:v>2834168889.4201913</c:v>
                </c:pt>
                <c:pt idx="10">
                  <c:v>3802566170.8154349</c:v>
                </c:pt>
                <c:pt idx="11">
                  <c:v>5139957784.91084</c:v>
                </c:pt>
                <c:pt idx="12">
                  <c:v>4690062255.1224709</c:v>
                </c:pt>
                <c:pt idx="13">
                  <c:v>4794357795.0713921</c:v>
                </c:pt>
                <c:pt idx="14">
                  <c:v>6197766118.5985575</c:v>
                </c:pt>
                <c:pt idx="15">
                  <c:v>6605139933.4106312</c:v>
                </c:pt>
                <c:pt idx="16">
                  <c:v>7335027591.9162807</c:v>
                </c:pt>
                <c:pt idx="17">
                  <c:v>7468096566.7115841</c:v>
                </c:pt>
                <c:pt idx="18">
                  <c:v>6678178340.45121</c:v>
                </c:pt>
                <c:pt idx="19">
                  <c:v>6813092065.8350744</c:v>
                </c:pt>
                <c:pt idx="20">
                  <c:v>7702934800.1283636</c:v>
                </c:pt>
                <c:pt idx="21">
                  <c:v>8271108638.3993101</c:v>
                </c:pt>
                <c:pt idx="22">
                  <c:v>8871026074.1976204</c:v>
                </c:pt>
                <c:pt idx="23">
                  <c:v>7780874536.6605415</c:v>
                </c:pt>
                <c:pt idx="24">
                  <c:v>8543423502.6133966</c:v>
                </c:pt>
              </c:numCache>
            </c:numRef>
          </c:val>
          <c:smooth val="0"/>
          <c:extLst>
            <c:ext xmlns:c16="http://schemas.microsoft.com/office/drawing/2014/chart" uri="{C3380CC4-5D6E-409C-BE32-E72D297353CC}">
              <c16:uniqueId val="{00000001-E6A1-4188-ACFA-C69C252A5A9B}"/>
            </c:ext>
          </c:extLst>
        </c:ser>
        <c:ser>
          <c:idx val="3"/>
          <c:order val="2"/>
          <c:tx>
            <c:strRef>
              <c:f>Sheet1!$D$1</c:f>
              <c:strCache>
                <c:ptCount val="1"/>
                <c:pt idx="0">
                  <c:v>Tajikistan</c:v>
                </c:pt>
              </c:strCache>
            </c:strRef>
          </c:tx>
          <c:spPr>
            <a:ln w="28575" cap="rnd">
              <a:solidFill>
                <a:schemeClr val="accent4"/>
              </a:solidFill>
              <a:round/>
            </a:ln>
            <a:effectLst/>
          </c:spPr>
          <c:marker>
            <c:symbol val="none"/>
          </c:marker>
          <c:dPt>
            <c:idx val="11"/>
            <c:marker>
              <c:symbol val="diamond"/>
              <c:size val="10"/>
              <c:spPr>
                <a:solidFill>
                  <a:srgbClr val="FF0000"/>
                </a:solidFill>
                <a:ln w="9525">
                  <a:solidFill>
                    <a:schemeClr val="accent4"/>
                  </a:solidFill>
                </a:ln>
                <a:effectLst/>
              </c:spPr>
            </c:marker>
            <c:bubble3D val="0"/>
            <c:extLst>
              <c:ext xmlns:c16="http://schemas.microsoft.com/office/drawing/2014/chart" uri="{C3380CC4-5D6E-409C-BE32-E72D297353CC}">
                <c16:uniqueId val="{00000000-F1C2-45CD-9E18-B21AFA6F4F95}"/>
              </c:ext>
            </c:extLst>
          </c:dPt>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Sheet1!$D$2:$D$26</c:f>
              <c:numCache>
                <c:formatCode>General</c:formatCode>
                <c:ptCount val="25"/>
                <c:pt idx="0">
                  <c:v>921572114.52961063</c:v>
                </c:pt>
                <c:pt idx="1">
                  <c:v>1320242080.8653104</c:v>
                </c:pt>
                <c:pt idx="2">
                  <c:v>1086605267.4099209</c:v>
                </c:pt>
                <c:pt idx="3">
                  <c:v>860521119.29875267</c:v>
                </c:pt>
                <c:pt idx="4">
                  <c:v>1080768906.5002952</c:v>
                </c:pt>
                <c:pt idx="5">
                  <c:v>1221120798.8133569</c:v>
                </c:pt>
                <c:pt idx="6">
                  <c:v>1555301496.04756</c:v>
                </c:pt>
                <c:pt idx="7">
                  <c:v>2076182460.8651743</c:v>
                </c:pt>
                <c:pt idx="8">
                  <c:v>2312327536.4178915</c:v>
                </c:pt>
                <c:pt idx="9">
                  <c:v>2830220713.0730052</c:v>
                </c:pt>
                <c:pt idx="10">
                  <c:v>3719506172.8395061</c:v>
                </c:pt>
                <c:pt idx="11">
                  <c:v>5161337336.4036493</c:v>
                </c:pt>
                <c:pt idx="12">
                  <c:v>4979481980.3509789</c:v>
                </c:pt>
                <c:pt idx="13">
                  <c:v>5642178579.5843801</c:v>
                </c:pt>
                <c:pt idx="14">
                  <c:v>6522732202.5074835</c:v>
                </c:pt>
                <c:pt idx="15">
                  <c:v>7633049792.0932093</c:v>
                </c:pt>
                <c:pt idx="16">
                  <c:v>8448469837.5383072</c:v>
                </c:pt>
                <c:pt idx="17">
                  <c:v>9112544556.0596237</c:v>
                </c:pt>
                <c:pt idx="18">
                  <c:v>8271454300.59548</c:v>
                </c:pt>
                <c:pt idx="19">
                  <c:v>6992393787.4089108</c:v>
                </c:pt>
                <c:pt idx="20">
                  <c:v>7536439875.0833368</c:v>
                </c:pt>
                <c:pt idx="21">
                  <c:v>7765014424.3377924</c:v>
                </c:pt>
                <c:pt idx="22">
                  <c:v>8300784856.8790398</c:v>
                </c:pt>
                <c:pt idx="23">
                  <c:v>8133996647.9039717</c:v>
                </c:pt>
                <c:pt idx="24">
                  <c:v>8746270636.4014187</c:v>
                </c:pt>
              </c:numCache>
            </c:numRef>
          </c:val>
          <c:smooth val="0"/>
          <c:extLst>
            <c:ext xmlns:c16="http://schemas.microsoft.com/office/drawing/2014/chart" uri="{C3380CC4-5D6E-409C-BE32-E72D297353CC}">
              <c16:uniqueId val="{00000002-E6A1-4188-ACFA-C69C252A5A9B}"/>
            </c:ext>
          </c:extLst>
        </c:ser>
        <c:dLbls>
          <c:showLegendKey val="0"/>
          <c:showVal val="0"/>
          <c:showCatName val="0"/>
          <c:showSerName val="0"/>
          <c:showPercent val="0"/>
          <c:showBubbleSize val="0"/>
        </c:dLbls>
        <c:smooth val="0"/>
        <c:axId val="414809439"/>
        <c:axId val="414811935"/>
      </c:lineChart>
      <c:catAx>
        <c:axId val="414809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11935"/>
        <c:crosses val="autoZero"/>
        <c:auto val="1"/>
        <c:lblAlgn val="ctr"/>
        <c:lblOffset val="100"/>
        <c:noMultiLvlLbl val="0"/>
      </c:catAx>
      <c:valAx>
        <c:axId val="41481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09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0"/>
          <c:order val="10"/>
          <c:tx>
            <c:strRef>
              <c:f>'GDP Growth'!$A$13</c:f>
              <c:strCache>
                <c:ptCount val="1"/>
                <c:pt idx="0">
                  <c:v>Ukriane</c:v>
                </c:pt>
              </c:strCache>
            </c:strRef>
          </c:tx>
          <c:spPr>
            <a:ln w="28575" cap="rnd">
              <a:solidFill>
                <a:schemeClr val="accent5">
                  <a:lumMod val="60000"/>
                </a:schemeClr>
              </a:solidFill>
              <a:round/>
            </a:ln>
            <a:effectLst/>
          </c:spPr>
          <c:marker>
            <c:symbol val="none"/>
          </c:marker>
          <c:cat>
            <c:numRef>
              <c:f>'GDP Growth'!$B$2:$AH$2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Growth'!$B$13:$AH$13</c:f>
              <c:numCache>
                <c:formatCode>General</c:formatCode>
                <c:ptCount val="33"/>
                <c:pt idx="0">
                  <c:v>-6.3452351283116286</c:v>
                </c:pt>
                <c:pt idx="1">
                  <c:v>-8.699999999721598</c:v>
                </c:pt>
                <c:pt idx="2">
                  <c:v>-9.9000000020416792</c:v>
                </c:pt>
                <c:pt idx="3">
                  <c:v>-14.199999999364337</c:v>
                </c:pt>
                <c:pt idx="4">
                  <c:v>-22.899999999228271</c:v>
                </c:pt>
                <c:pt idx="5">
                  <c:v>-12.20000000073847</c:v>
                </c:pt>
                <c:pt idx="6">
                  <c:v>-10</c:v>
                </c:pt>
                <c:pt idx="7">
                  <c:v>-2.9999999984236467</c:v>
                </c:pt>
                <c:pt idx="8">
                  <c:v>-1.9000000021416383</c:v>
                </c:pt>
                <c:pt idx="9">
                  <c:v>-0.20000000010649899</c:v>
                </c:pt>
                <c:pt idx="10">
                  <c:v>5.9000000002489941</c:v>
                </c:pt>
                <c:pt idx="11">
                  <c:v>8.8000000036722241</c:v>
                </c:pt>
                <c:pt idx="12">
                  <c:v>5.339647207190751</c:v>
                </c:pt>
                <c:pt idx="13">
                  <c:v>9.5166098643636445</c:v>
                </c:pt>
                <c:pt idx="14">
                  <c:v>11.795352528113611</c:v>
                </c:pt>
                <c:pt idx="15">
                  <c:v>3.0712303924520938</c:v>
                </c:pt>
                <c:pt idx="16">
                  <c:v>7.5714207632296677</c:v>
                </c:pt>
                <c:pt idx="17">
                  <c:v>8.2158444516571478</c:v>
                </c:pt>
                <c:pt idx="18">
                  <c:v>2.2434915962828796</c:v>
                </c:pt>
                <c:pt idx="19">
                  <c:v>-15.136467910150159</c:v>
                </c:pt>
                <c:pt idx="20">
                  <c:v>4.0920043666808681</c:v>
                </c:pt>
                <c:pt idx="21">
                  <c:v>5.4452808104847605</c:v>
                </c:pt>
                <c:pt idx="22">
                  <c:v>0.15231496720065252</c:v>
                </c:pt>
                <c:pt idx="23">
                  <c:v>4.5439094492707E-2</c:v>
                </c:pt>
                <c:pt idx="24">
                  <c:v>-10.078894984095271</c:v>
                </c:pt>
                <c:pt idx="25">
                  <c:v>-9.772987212867605</c:v>
                </c:pt>
                <c:pt idx="26">
                  <c:v>2.4409819449206651</c:v>
                </c:pt>
                <c:pt idx="27">
                  <c:v>2.35997228099491</c:v>
                </c:pt>
                <c:pt idx="28">
                  <c:v>3.4883623402265869</c:v>
                </c:pt>
                <c:pt idx="29">
                  <c:v>3.199503863541338</c:v>
                </c:pt>
                <c:pt idx="30">
                  <c:v>-3.7528040999494863</c:v>
                </c:pt>
                <c:pt idx="31">
                  <c:v>3.4000000000000057</c:v>
                </c:pt>
              </c:numCache>
            </c:numRef>
          </c:val>
          <c:smooth val="0"/>
          <c:extLst>
            <c:ext xmlns:c16="http://schemas.microsoft.com/office/drawing/2014/chart" uri="{C3380CC4-5D6E-409C-BE32-E72D297353CC}">
              <c16:uniqueId val="{00000000-F6A5-4AEB-AE04-48C6300EA793}"/>
            </c:ext>
          </c:extLst>
        </c:ser>
        <c:dLbls>
          <c:showLegendKey val="0"/>
          <c:showVal val="0"/>
          <c:showCatName val="0"/>
          <c:showSerName val="0"/>
          <c:showPercent val="0"/>
          <c:showBubbleSize val="0"/>
        </c:dLbls>
        <c:smooth val="0"/>
        <c:axId val="1447980095"/>
        <c:axId val="1447977599"/>
        <c:extLst>
          <c:ext xmlns:c15="http://schemas.microsoft.com/office/drawing/2012/chart" uri="{02D57815-91ED-43cb-92C2-25804820EDAC}">
            <c15:filteredLineSeries>
              <c15:ser>
                <c:idx val="0"/>
                <c:order val="0"/>
                <c:tx>
                  <c:strRef>
                    <c:extLst>
                      <c:ext uri="{02D57815-91ED-43cb-92C2-25804820EDAC}">
                        <c15:formulaRef>
                          <c15:sqref>'GDP Growth'!$A$3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Growth'!$B$3:$AH$3</c15:sqref>
                        </c15:formulaRef>
                      </c:ext>
                    </c:extLst>
                    <c:numCache>
                      <c:formatCode>General</c:formatCode>
                      <c:ptCount val="33"/>
                      <c:pt idx="1">
                        <c:v>-11.699998482027027</c:v>
                      </c:pt>
                      <c:pt idx="2">
                        <c:v>-41.800002745756203</c:v>
                      </c:pt>
                      <c:pt idx="3">
                        <c:v>-8.7999987932934971</c:v>
                      </c:pt>
                      <c:pt idx="4">
                        <c:v>5.4000027791765604</c:v>
                      </c:pt>
                      <c:pt idx="5">
                        <c:v>6.8999984197365904</c:v>
                      </c:pt>
                      <c:pt idx="6">
                        <c:v>5.8654007494356506</c:v>
                      </c:pt>
                      <c:pt idx="7">
                        <c:v>3.3210797004695252</c:v>
                      </c:pt>
                      <c:pt idx="8">
                        <c:v>7.299999987709981</c:v>
                      </c:pt>
                      <c:pt idx="9">
                        <c:v>3.3000000005816617</c:v>
                      </c:pt>
                      <c:pt idx="10">
                        <c:v>5.9000000031209225</c:v>
                      </c:pt>
                      <c:pt idx="11">
                        <c:v>9.5999999992759655</c:v>
                      </c:pt>
                      <c:pt idx="12">
                        <c:v>13.199999997935578</c:v>
                      </c:pt>
                      <c:pt idx="13">
                        <c:v>14.000000001550148</c:v>
                      </c:pt>
                      <c:pt idx="14">
                        <c:v>10.499999998820186</c:v>
                      </c:pt>
                      <c:pt idx="15">
                        <c:v>13.899999999113263</c:v>
                      </c:pt>
                      <c:pt idx="16">
                        <c:v>13.199999999466144</c:v>
                      </c:pt>
                      <c:pt idx="17">
                        <c:v>13.700000001546698</c:v>
                      </c:pt>
                      <c:pt idx="18">
                        <c:v>6.9000000004295856</c:v>
                      </c:pt>
                      <c:pt idx="19">
                        <c:v>-14.100000000699779</c:v>
                      </c:pt>
                      <c:pt idx="20">
                        <c:v>2.2000000002150983</c:v>
                      </c:pt>
                      <c:pt idx="21">
                        <c:v>4.6999999986741159</c:v>
                      </c:pt>
                      <c:pt idx="22">
                        <c:v>7.200000000964863</c:v>
                      </c:pt>
                      <c:pt idx="23">
                        <c:v>3.3</c:v>
                      </c:pt>
                      <c:pt idx="24">
                        <c:v>3.6000000005899295</c:v>
                      </c:pt>
                      <c:pt idx="25">
                        <c:v>3.1999999989662484</c:v>
                      </c:pt>
                      <c:pt idx="26">
                        <c:v>0.19999999982599093</c:v>
                      </c:pt>
                      <c:pt idx="27">
                        <c:v>7.500000001641439</c:v>
                      </c:pt>
                      <c:pt idx="28">
                        <c:v>5.1999999996532438</c:v>
                      </c:pt>
                      <c:pt idx="29">
                        <c:v>7.5999999985391753</c:v>
                      </c:pt>
                      <c:pt idx="30">
                        <c:v>-7.3999999999094968</c:v>
                      </c:pt>
                      <c:pt idx="31">
                        <c:v>5.7000000001052626</c:v>
                      </c:pt>
                    </c:numCache>
                  </c:numRef>
                </c:val>
                <c:smooth val="0"/>
                <c:extLst>
                  <c:ext xmlns:c16="http://schemas.microsoft.com/office/drawing/2014/chart" uri="{C3380CC4-5D6E-409C-BE32-E72D297353CC}">
                    <c16:uniqueId val="{00000001-F6A5-4AEB-AE04-48C6300EA793}"/>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Growth'!$A$4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Growth'!$B$4:$AH$4</c15:sqref>
                        </c15:formulaRef>
                      </c:ext>
                    </c:extLst>
                    <c:numCache>
                      <c:formatCode>General</c:formatCode>
                      <c:ptCount val="33"/>
                      <c:pt idx="1">
                        <c:v>-0.70000017569957151</c:v>
                      </c:pt>
                      <c:pt idx="2">
                        <c:v>-22.60000032644443</c:v>
                      </c:pt>
                      <c:pt idx="3">
                        <c:v>-23.099998718838734</c:v>
                      </c:pt>
                      <c:pt idx="4">
                        <c:v>-19.700001239923836</c:v>
                      </c:pt>
                      <c:pt idx="5">
                        <c:v>-11.799999107681813</c:v>
                      </c:pt>
                      <c:pt idx="6">
                        <c:v>1.299999404638271</c:v>
                      </c:pt>
                      <c:pt idx="7">
                        <c:v>5.8000001479578316</c:v>
                      </c:pt>
                      <c:pt idx="8">
                        <c:v>9.9999996115369072</c:v>
                      </c:pt>
                      <c:pt idx="9">
                        <c:v>7.4000012995856395</c:v>
                      </c:pt>
                      <c:pt idx="10">
                        <c:v>11.099999143434601</c:v>
                      </c:pt>
                      <c:pt idx="11">
                        <c:v>9.8999998653364258</c:v>
                      </c:pt>
                      <c:pt idx="12">
                        <c:v>9.438916269065615</c:v>
                      </c:pt>
                      <c:pt idx="13">
                        <c:v>10.208299400477642</c:v>
                      </c:pt>
                      <c:pt idx="14">
                        <c:v>9.2538017972890714</c:v>
                      </c:pt>
                      <c:pt idx="15">
                        <c:v>27.961538108213134</c:v>
                      </c:pt>
                      <c:pt idx="16">
                        <c:v>34.5</c:v>
                      </c:pt>
                      <c:pt idx="17">
                        <c:v>24.99999985156829</c:v>
                      </c:pt>
                      <c:pt idx="18">
                        <c:v>10.758978060468365</c:v>
                      </c:pt>
                      <c:pt idx="19">
                        <c:v>9.2963637444709093</c:v>
                      </c:pt>
                      <c:pt idx="20">
                        <c:v>5.0489445134957407</c:v>
                      </c:pt>
                      <c:pt idx="21">
                        <c:v>0.10000013782457984</c:v>
                      </c:pt>
                      <c:pt idx="22">
                        <c:v>2.1652394748415986</c:v>
                      </c:pt>
                      <c:pt idx="23">
                        <c:v>5.8098008426820797</c:v>
                      </c:pt>
                      <c:pt idx="24">
                        <c:v>2.7505068153551804</c:v>
                      </c:pt>
                      <c:pt idx="25">
                        <c:v>1.0939759162746867</c:v>
                      </c:pt>
                      <c:pt idx="26">
                        <c:v>-3.0999998803726641</c:v>
                      </c:pt>
                      <c:pt idx="27">
                        <c:v>0.19999993895865487</c:v>
                      </c:pt>
                      <c:pt idx="28">
                        <c:v>1.4999999999999858</c:v>
                      </c:pt>
                      <c:pt idx="29">
                        <c:v>2.500000067437341</c:v>
                      </c:pt>
                      <c:pt idx="30">
                        <c:v>-4.3000001023073651</c:v>
                      </c:pt>
                      <c:pt idx="31">
                        <c:v>5.6000372728033767</c:v>
                      </c:pt>
                    </c:numCache>
                  </c:numRef>
                </c:val>
                <c:smooth val="0"/>
                <c:extLst xmlns:c15="http://schemas.microsoft.com/office/drawing/2012/chart">
                  <c:ext xmlns:c16="http://schemas.microsoft.com/office/drawing/2014/chart" uri="{C3380CC4-5D6E-409C-BE32-E72D297353CC}">
                    <c16:uniqueId val="{00000002-F6A5-4AEB-AE04-48C6300EA793}"/>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Growth'!$A$5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Growth'!$B$5:$AH$5</c15:sqref>
                        </c15:formulaRef>
                      </c:ext>
                    </c:extLst>
                    <c:numCache>
                      <c:formatCode>General</c:formatCode>
                      <c:ptCount val="33"/>
                      <c:pt idx="1">
                        <c:v>-1.1999955704602741</c:v>
                      </c:pt>
                      <c:pt idx="2">
                        <c:v>-9.600001395977074</c:v>
                      </c:pt>
                      <c:pt idx="3">
                        <c:v>-7.6000018422108582</c:v>
                      </c:pt>
                      <c:pt idx="4">
                        <c:v>-11.700003897553586</c:v>
                      </c:pt>
                      <c:pt idx="5">
                        <c:v>-10.400000491499412</c:v>
                      </c:pt>
                      <c:pt idx="6">
                        <c:v>2.8000046505393357</c:v>
                      </c:pt>
                      <c:pt idx="7">
                        <c:v>11.400005405354847</c:v>
                      </c:pt>
                      <c:pt idx="8">
                        <c:v>8.3999914203199353</c:v>
                      </c:pt>
                      <c:pt idx="9">
                        <c:v>3.3999991632296229</c:v>
                      </c:pt>
                      <c:pt idx="10">
                        <c:v>5.8000034400745477</c:v>
                      </c:pt>
                      <c:pt idx="11">
                        <c:v>4.7253059938750823</c:v>
                      </c:pt>
                      <c:pt idx="12">
                        <c:v>5.0452674800218489</c:v>
                      </c:pt>
                      <c:pt idx="13">
                        <c:v>7.0431925587469237</c:v>
                      </c:pt>
                      <c:pt idx="14">
                        <c:v>11.449743105396081</c:v>
                      </c:pt>
                      <c:pt idx="15">
                        <c:v>9.4000015235768757</c:v>
                      </c:pt>
                      <c:pt idx="16">
                        <c:v>9.9999948124737159</c:v>
                      </c:pt>
                      <c:pt idx="17">
                        <c:v>8.6000065362481024</c:v>
                      </c:pt>
                      <c:pt idx="18">
                        <c:v>10.199999439543632</c:v>
                      </c:pt>
                      <c:pt idx="19">
                        <c:v>0.19999531001448645</c:v>
                      </c:pt>
                      <c:pt idx="20">
                        <c:v>7.7982668226973146</c:v>
                      </c:pt>
                      <c:pt idx="21">
                        <c:v>5.3787074498101504</c:v>
                      </c:pt>
                      <c:pt idx="22">
                        <c:v>1.6871355364284142</c:v>
                      </c:pt>
                      <c:pt idx="23">
                        <c:v>1.0034708408564512</c:v>
                      </c:pt>
                      <c:pt idx="24">
                        <c:v>1.7263848541700213</c:v>
                      </c:pt>
                      <c:pt idx="25">
                        <c:v>-3.8295705582837911</c:v>
                      </c:pt>
                      <c:pt idx="26">
                        <c:v>-2.5264464355236385</c:v>
                      </c:pt>
                      <c:pt idx="27">
                        <c:v>2.5321835002303459</c:v>
                      </c:pt>
                      <c:pt idx="28">
                        <c:v>3.1491975937496335</c:v>
                      </c:pt>
                      <c:pt idx="29">
                        <c:v>1.4000000000000057</c:v>
                      </c:pt>
                      <c:pt idx="30">
                        <c:v>-0.90000000024689086</c:v>
                      </c:pt>
                      <c:pt idx="31">
                        <c:v>2.5067423479982409</c:v>
                      </c:pt>
                    </c:numCache>
                  </c:numRef>
                </c:val>
                <c:smooth val="0"/>
                <c:extLst xmlns:c15="http://schemas.microsoft.com/office/drawing/2012/chart">
                  <c:ext xmlns:c16="http://schemas.microsoft.com/office/drawing/2014/chart" uri="{C3380CC4-5D6E-409C-BE32-E72D297353CC}">
                    <c16:uniqueId val="{00000003-F6A5-4AEB-AE04-48C6300EA793}"/>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Growth'!$A$6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Growth'!$B$6:$AH$6</c15:sqref>
                        </c15:formulaRef>
                      </c:ext>
                    </c:extLst>
                    <c:numCache>
                      <c:formatCode>General</c:formatCode>
                      <c:ptCount val="33"/>
                      <c:pt idx="0">
                        <c:v>-14.788225900517631</c:v>
                      </c:pt>
                      <c:pt idx="1">
                        <c:v>-21.100000727839827</c:v>
                      </c:pt>
                      <c:pt idx="2">
                        <c:v>-44.899999456532782</c:v>
                      </c:pt>
                      <c:pt idx="3">
                        <c:v>-29.300001972657768</c:v>
                      </c:pt>
                      <c:pt idx="4">
                        <c:v>-10.399993971727653</c:v>
                      </c:pt>
                      <c:pt idx="5">
                        <c:v>2.5999967243372168</c:v>
                      </c:pt>
                      <c:pt idx="6">
                        <c:v>11.200002007543702</c:v>
                      </c:pt>
                      <c:pt idx="7">
                        <c:v>10.519041221783709</c:v>
                      </c:pt>
                      <c:pt idx="8">
                        <c:v>3.1049027177783302</c:v>
                      </c:pt>
                      <c:pt idx="9">
                        <c:v>2.8692570442772052</c:v>
                      </c:pt>
                      <c:pt idx="10">
                        <c:v>1.8383410661422062</c:v>
                      </c:pt>
                      <c:pt idx="11">
                        <c:v>4.8054532725550132</c:v>
                      </c:pt>
                      <c:pt idx="12">
                        <c:v>5.4738368011959295</c:v>
                      </c:pt>
                      <c:pt idx="13">
                        <c:v>11.058723193664605</c:v>
                      </c:pt>
                      <c:pt idx="14">
                        <c:v>5.794496345698505</c:v>
                      </c:pt>
                      <c:pt idx="15">
                        <c:v>9.58957406160836</c:v>
                      </c:pt>
                      <c:pt idx="16">
                        <c:v>9.4197706475973604</c:v>
                      </c:pt>
                      <c:pt idx="17">
                        <c:v>12.578953430897343</c:v>
                      </c:pt>
                      <c:pt idx="18">
                        <c:v>2.4185716590417172</c:v>
                      </c:pt>
                      <c:pt idx="19">
                        <c:v>-3.6505136306939363</c:v>
                      </c:pt>
                      <c:pt idx="20">
                        <c:v>6.2494877678718694</c:v>
                      </c:pt>
                      <c:pt idx="21">
                        <c:v>7.3999998671419007</c:v>
                      </c:pt>
                      <c:pt idx="22">
                        <c:v>6.3690083063385998</c:v>
                      </c:pt>
                      <c:pt idx="23">
                        <c:v>3.6213053519627607</c:v>
                      </c:pt>
                      <c:pt idx="24">
                        <c:v>4.4319248230907817</c:v>
                      </c:pt>
                      <c:pt idx="25">
                        <c:v>3.0222073801970311</c:v>
                      </c:pt>
                      <c:pt idx="26">
                        <c:v>2.9064387800206362</c:v>
                      </c:pt>
                      <c:pt idx="27">
                        <c:v>4.8426032249658562</c:v>
                      </c:pt>
                      <c:pt idx="28">
                        <c:v>4.8429198850662658</c:v>
                      </c:pt>
                      <c:pt idx="29">
                        <c:v>4.9823504751110619</c:v>
                      </c:pt>
                      <c:pt idx="30">
                        <c:v>-6.760439817055186</c:v>
                      </c:pt>
                      <c:pt idx="31">
                        <c:v>10.358942654845293</c:v>
                      </c:pt>
                    </c:numCache>
                  </c:numRef>
                </c:val>
                <c:smooth val="0"/>
                <c:extLst xmlns:c15="http://schemas.microsoft.com/office/drawing/2012/chart">
                  <c:ext xmlns:c16="http://schemas.microsoft.com/office/drawing/2014/chart" uri="{C3380CC4-5D6E-409C-BE32-E72D297353CC}">
                    <c16:uniqueId val="{00000004-F6A5-4AEB-AE04-48C6300EA793}"/>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Growth'!$A$7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Growth'!$B$7:$AH$7</c15:sqref>
                        </c15:formulaRef>
                      </c:ext>
                    </c:extLst>
                    <c:numCache>
                      <c:formatCode>General</c:formatCode>
                      <c:ptCount val="33"/>
                      <c:pt idx="1">
                        <c:v>-11.00000000169257</c:v>
                      </c:pt>
                      <c:pt idx="2">
                        <c:v>-5.2999999989346804</c:v>
                      </c:pt>
                      <c:pt idx="3">
                        <c:v>-9.2000000020330788</c:v>
                      </c:pt>
                      <c:pt idx="4">
                        <c:v>-12.599999998316775</c:v>
                      </c:pt>
                      <c:pt idx="5">
                        <c:v>-8.2000000011824028</c:v>
                      </c:pt>
                      <c:pt idx="6">
                        <c:v>0.50000000207350581</c:v>
                      </c:pt>
                      <c:pt idx="7">
                        <c:v>1.6999999994951338</c:v>
                      </c:pt>
                      <c:pt idx="8">
                        <c:v>-1.8999999994247929</c:v>
                      </c:pt>
                      <c:pt idx="9">
                        <c:v>2.6999999978419851</c:v>
                      </c:pt>
                      <c:pt idx="10">
                        <c:v>9.8000000021415588</c:v>
                      </c:pt>
                      <c:pt idx="11">
                        <c:v>13.499999998435783</c:v>
                      </c:pt>
                      <c:pt idx="12">
                        <c:v>9.7999999996084171</c:v>
                      </c:pt>
                      <c:pt idx="13">
                        <c:v>9.3000000003375902</c:v>
                      </c:pt>
                      <c:pt idx="14">
                        <c:v>9.6000000013685423</c:v>
                      </c:pt>
                      <c:pt idx="15">
                        <c:v>9.6999999992268187</c:v>
                      </c:pt>
                      <c:pt idx="16">
                        <c:v>10.7</c:v>
                      </c:pt>
                      <c:pt idx="17">
                        <c:v>8.8999999999940513</c:v>
                      </c:pt>
                      <c:pt idx="18">
                        <c:v>3.3000000002109147</c:v>
                      </c:pt>
                      <c:pt idx="19">
                        <c:v>1.1999999994287265</c:v>
                      </c:pt>
                      <c:pt idx="20">
                        <c:v>7.3000000001620151</c:v>
                      </c:pt>
                      <c:pt idx="21">
                        <c:v>7.4000000006839315</c:v>
                      </c:pt>
                      <c:pt idx="22">
                        <c:v>4.7999999999927496</c:v>
                      </c:pt>
                      <c:pt idx="23">
                        <c:v>5.999999999255607</c:v>
                      </c:pt>
                      <c:pt idx="24">
                        <c:v>4.2000000006303821</c:v>
                      </c:pt>
                      <c:pt idx="25">
                        <c:v>1.1999999997680248</c:v>
                      </c:pt>
                      <c:pt idx="26">
                        <c:v>1.099999999901641</c:v>
                      </c:pt>
                      <c:pt idx="27">
                        <c:v>4.1000000003385395</c:v>
                      </c:pt>
                      <c:pt idx="28">
                        <c:v>4.0999999998712298</c:v>
                      </c:pt>
                      <c:pt idx="29">
                        <c:v>4.5000000000848104</c:v>
                      </c:pt>
                      <c:pt idx="30">
                        <c:v>-2.5000000002874572</c:v>
                      </c:pt>
                      <c:pt idx="31">
                        <c:v>4.0000000000832472</c:v>
                      </c:pt>
                    </c:numCache>
                  </c:numRef>
                </c:val>
                <c:smooth val="0"/>
                <c:extLst xmlns:c15="http://schemas.microsoft.com/office/drawing/2012/chart">
                  <c:ext xmlns:c16="http://schemas.microsoft.com/office/drawing/2014/chart" uri="{C3380CC4-5D6E-409C-BE32-E72D297353CC}">
                    <c16:uniqueId val="{00000005-F6A5-4AEB-AE04-48C6300EA793}"/>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Growth'!$A$8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Growth'!$B$8:$AH$8</c15:sqref>
                        </c15:formulaRef>
                      </c:ext>
                    </c:extLst>
                    <c:numCache>
                      <c:formatCode>General</c:formatCode>
                      <c:ptCount val="33"/>
                      <c:pt idx="0">
                        <c:v>5.7027966331172593</c:v>
                      </c:pt>
                      <c:pt idx="1">
                        <c:v>-7.9439252272878491</c:v>
                      </c:pt>
                      <c:pt idx="2">
                        <c:v>-13.837837818252453</c:v>
                      </c:pt>
                      <c:pt idx="3">
                        <c:v>-15.459328221823569</c:v>
                      </c:pt>
                      <c:pt idx="4">
                        <c:v>-20.085158836150882</c:v>
                      </c:pt>
                      <c:pt idx="5">
                        <c:v>-5.4238219104016423</c:v>
                      </c:pt>
                      <c:pt idx="6">
                        <c:v>7.0845024080290244</c:v>
                      </c:pt>
                      <c:pt idx="7">
                        <c:v>9.9152538938728725</c:v>
                      </c:pt>
                      <c:pt idx="8">
                        <c:v>2.1218352638201736</c:v>
                      </c:pt>
                      <c:pt idx="9">
                        <c:v>3.6557893904150234</c:v>
                      </c:pt>
                      <c:pt idx="10">
                        <c:v>5.4433366331404471</c:v>
                      </c:pt>
                      <c:pt idx="11">
                        <c:v>5.3216214220863378</c:v>
                      </c:pt>
                      <c:pt idx="12">
                        <c:v>-1.7324601951017371E-2</c:v>
                      </c:pt>
                      <c:pt idx="13">
                        <c:v>7.0302932008787309</c:v>
                      </c:pt>
                      <c:pt idx="14">
                        <c:v>7.0268124154416682</c:v>
                      </c:pt>
                      <c:pt idx="15">
                        <c:v>-0.17551541253479286</c:v>
                      </c:pt>
                      <c:pt idx="16">
                        <c:v>3.1028987453346417</c:v>
                      </c:pt>
                      <c:pt idx="17">
                        <c:v>8.5428747644519092</c:v>
                      </c:pt>
                      <c:pt idx="18">
                        <c:v>8.4016160598996805</c:v>
                      </c:pt>
                      <c:pt idx="19">
                        <c:v>2.8862945753758993</c:v>
                      </c:pt>
                      <c:pt idx="20">
                        <c:v>-0.47156660113014937</c:v>
                      </c:pt>
                      <c:pt idx="21">
                        <c:v>5.9562743086264618</c:v>
                      </c:pt>
                      <c:pt idx="22">
                        <c:v>-8.8150201010634532E-2</c:v>
                      </c:pt>
                      <c:pt idx="23">
                        <c:v>10.915469454314433</c:v>
                      </c:pt>
                      <c:pt idx="24">
                        <c:v>4.0240386257686112</c:v>
                      </c:pt>
                      <c:pt idx="25">
                        <c:v>3.875825448214016</c:v>
                      </c:pt>
                      <c:pt idx="26">
                        <c:v>4.3358559171596767</c:v>
                      </c:pt>
                      <c:pt idx="27">
                        <c:v>4.7399372253946552</c:v>
                      </c:pt>
                      <c:pt idx="28">
                        <c:v>3.7579101248048374</c:v>
                      </c:pt>
                      <c:pt idx="29">
                        <c:v>4.6006256664676215</c:v>
                      </c:pt>
                      <c:pt idx="30">
                        <c:v>-8.3983642956172275</c:v>
                      </c:pt>
                      <c:pt idx="31">
                        <c:v>3.6106126954700528</c:v>
                      </c:pt>
                    </c:numCache>
                  </c:numRef>
                </c:val>
                <c:smooth val="0"/>
                <c:extLst xmlns:c15="http://schemas.microsoft.com/office/drawing/2012/chart">
                  <c:ext xmlns:c16="http://schemas.microsoft.com/office/drawing/2014/chart" uri="{C3380CC4-5D6E-409C-BE32-E72D297353CC}">
                    <c16:uniqueId val="{00000006-F6A5-4AEB-AE04-48C6300EA793}"/>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Growth'!$A$9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Growth'!$B$9:$AH$9</c15:sqref>
                        </c15:formulaRef>
                      </c:ext>
                    </c:extLst>
                    <c:numCache>
                      <c:formatCode>General</c:formatCode>
                      <c:ptCount val="33"/>
                      <c:pt idx="6">
                        <c:v>-5.8770602051686893</c:v>
                      </c:pt>
                      <c:pt idx="7">
                        <c:v>1.6470645031067619</c:v>
                      </c:pt>
                      <c:pt idx="8">
                        <c:v>-6.5421920230928805</c:v>
                      </c:pt>
                      <c:pt idx="9">
                        <c:v>-3.3682545291894286</c:v>
                      </c:pt>
                      <c:pt idx="10">
                        <c:v>2.1077160475442724</c:v>
                      </c:pt>
                      <c:pt idx="11">
                        <c:v>6.1000004128626273</c:v>
                      </c:pt>
                      <c:pt idx="12">
                        <c:v>7.7999996414997099</c:v>
                      </c:pt>
                      <c:pt idx="13">
                        <c:v>6.6000000377681971</c:v>
                      </c:pt>
                      <c:pt idx="14">
                        <c:v>7.3999996899107146</c:v>
                      </c:pt>
                      <c:pt idx="15">
                        <c:v>7.5000001386691366</c:v>
                      </c:pt>
                      <c:pt idx="16">
                        <c:v>4.799999850094764</c:v>
                      </c:pt>
                      <c:pt idx="17">
                        <c:v>3.0000002396945575</c:v>
                      </c:pt>
                      <c:pt idx="18">
                        <c:v>7.8000001446595348</c:v>
                      </c:pt>
                      <c:pt idx="19">
                        <c:v>-6.000000289389078</c:v>
                      </c:pt>
                      <c:pt idx="20">
                        <c:v>7.1000000837927502</c:v>
                      </c:pt>
                      <c:pt idx="21">
                        <c:v>5.8181662188940635</c:v>
                      </c:pt>
                      <c:pt idx="22">
                        <c:v>-0.58973396301644243</c:v>
                      </c:pt>
                      <c:pt idx="23">
                        <c:v>9.0438655701199337</c:v>
                      </c:pt>
                      <c:pt idx="24">
                        <c:v>4.9996259230775451</c:v>
                      </c:pt>
                      <c:pt idx="25">
                        <c:v>-0.33823555865555477</c:v>
                      </c:pt>
                      <c:pt idx="26">
                        <c:v>4.4088867087336325</c:v>
                      </c:pt>
                      <c:pt idx="27">
                        <c:v>4.6907936764986999</c:v>
                      </c:pt>
                      <c:pt idx="28">
                        <c:v>4.3014777570272713</c:v>
                      </c:pt>
                      <c:pt idx="29">
                        <c:v>3.6834038982591863</c:v>
                      </c:pt>
                      <c:pt idx="30">
                        <c:v>-7.3801821537048653</c:v>
                      </c:pt>
                      <c:pt idx="31">
                        <c:v>13.944589600636533</c:v>
                      </c:pt>
                    </c:numCache>
                  </c:numRef>
                </c:val>
                <c:smooth val="0"/>
                <c:extLst xmlns:c15="http://schemas.microsoft.com/office/drawing/2012/chart">
                  <c:ext xmlns:c16="http://schemas.microsoft.com/office/drawing/2014/chart" uri="{C3380CC4-5D6E-409C-BE32-E72D297353CC}">
                    <c16:uniqueId val="{00000007-F6A5-4AEB-AE04-48C6300EA793}"/>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Growth'!$A$10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Growth'!$B$10:$AH$10</c15:sqref>
                        </c15:formulaRef>
                      </c:ext>
                    </c:extLst>
                    <c:numCache>
                      <c:formatCode>General</c:formatCode>
                      <c:ptCount val="33"/>
                      <c:pt idx="0">
                        <c:v>-2.9999956424312586</c:v>
                      </c:pt>
                      <c:pt idx="1">
                        <c:v>-5.0469394512872441</c:v>
                      </c:pt>
                      <c:pt idx="2">
                        <c:v>-14.531073773773429</c:v>
                      </c:pt>
                      <c:pt idx="3">
                        <c:v>-8.6685403414926299</c:v>
                      </c:pt>
                      <c:pt idx="4">
                        <c:v>-12.569755979797819</c:v>
                      </c:pt>
                      <c:pt idx="5">
                        <c:v>-4.1435284056490502</c:v>
                      </c:pt>
                      <c:pt idx="6">
                        <c:v>-3.7550694390062489</c:v>
                      </c:pt>
                      <c:pt idx="7">
                        <c:v>1.3999158046101599</c:v>
                      </c:pt>
                      <c:pt idx="8">
                        <c:v>-5.2999616253122639</c:v>
                      </c:pt>
                      <c:pt idx="9">
                        <c:v>6.3999146897353114</c:v>
                      </c:pt>
                      <c:pt idx="10">
                        <c:v>10.000066815788045</c:v>
                      </c:pt>
                      <c:pt idx="11">
                        <c:v>5.1000512252750525</c:v>
                      </c:pt>
                      <c:pt idx="12">
                        <c:v>4.6999919087352424</c:v>
                      </c:pt>
                      <c:pt idx="13">
                        <c:v>7.2999523445386814</c:v>
                      </c:pt>
                      <c:pt idx="14">
                        <c:v>7.1999478699447508</c:v>
                      </c:pt>
                      <c:pt idx="15">
                        <c:v>6.3999654478538162</c:v>
                      </c:pt>
                      <c:pt idx="16">
                        <c:v>8.2000682550559958</c:v>
                      </c:pt>
                      <c:pt idx="17">
                        <c:v>8.499977768463566</c:v>
                      </c:pt>
                      <c:pt idx="18">
                        <c:v>5.1999692649884253</c:v>
                      </c:pt>
                      <c:pt idx="19">
                        <c:v>-7.7999939134311091</c:v>
                      </c:pt>
                      <c:pt idx="20">
                        <c:v>4.5000000000306528</c:v>
                      </c:pt>
                      <c:pt idx="21">
                        <c:v>4.3000291857941022</c:v>
                      </c:pt>
                      <c:pt idx="22">
                        <c:v>4.0240861572097941</c:v>
                      </c:pt>
                      <c:pt idx="23">
                        <c:v>1.7554221490936754</c:v>
                      </c:pt>
                      <c:pt idx="24">
                        <c:v>0.73626722141557366</c:v>
                      </c:pt>
                      <c:pt idx="25">
                        <c:v>-1.9727192263754176</c:v>
                      </c:pt>
                      <c:pt idx="26">
                        <c:v>0.19369007172953445</c:v>
                      </c:pt>
                      <c:pt idx="27">
                        <c:v>1.8257900635511248</c:v>
                      </c:pt>
                      <c:pt idx="28">
                        <c:v>2.8072454104941755</c:v>
                      </c:pt>
                      <c:pt idx="29">
                        <c:v>2.1980757406979734</c:v>
                      </c:pt>
                      <c:pt idx="30">
                        <c:v>-2.6832962164442051</c:v>
                      </c:pt>
                      <c:pt idx="31">
                        <c:v>4.819791659635257</c:v>
                      </c:pt>
                    </c:numCache>
                  </c:numRef>
                </c:val>
                <c:smooth val="0"/>
                <c:extLst xmlns:c15="http://schemas.microsoft.com/office/drawing/2012/chart">
                  <c:ext xmlns:c16="http://schemas.microsoft.com/office/drawing/2014/chart" uri="{C3380CC4-5D6E-409C-BE32-E72D297353CC}">
                    <c16:uniqueId val="{00000008-F6A5-4AEB-AE04-48C6300EA793}"/>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Growth'!$A$11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Growth'!$B$11:$AH$11</c15:sqref>
                        </c15:formulaRef>
                      </c:ext>
                    </c:extLst>
                    <c:numCache>
                      <c:formatCode>General</c:formatCode>
                      <c:ptCount val="33"/>
                      <c:pt idx="0">
                        <c:v>-0.59999963133662959</c:v>
                      </c:pt>
                      <c:pt idx="1">
                        <c:v>-7.0999990962252468</c:v>
                      </c:pt>
                      <c:pt idx="2">
                        <c:v>-29.000001055447086</c:v>
                      </c:pt>
                      <c:pt idx="3">
                        <c:v>-16.399999844882245</c:v>
                      </c:pt>
                      <c:pt idx="4">
                        <c:v>-21.299998013094864</c:v>
                      </c:pt>
                      <c:pt idx="5">
                        <c:v>-12.416322231898974</c:v>
                      </c:pt>
                      <c:pt idx="6">
                        <c:v>-16.69999843533887</c:v>
                      </c:pt>
                      <c:pt idx="7">
                        <c:v>1.6806741358806647</c:v>
                      </c:pt>
                      <c:pt idx="8">
                        <c:v>5.3128676594004247</c:v>
                      </c:pt>
                      <c:pt idx="9">
                        <c:v>3.6995507166585071</c:v>
                      </c:pt>
                      <c:pt idx="10">
                        <c:v>8.3243244947385904</c:v>
                      </c:pt>
                      <c:pt idx="11">
                        <c:v>9.5808361784295073</c:v>
                      </c:pt>
                      <c:pt idx="12">
                        <c:v>10.800003759166543</c:v>
                      </c:pt>
                      <c:pt idx="13">
                        <c:v>10.999999078057201</c:v>
                      </c:pt>
                      <c:pt idx="14">
                        <c:v>10.299998941011651</c:v>
                      </c:pt>
                      <c:pt idx="15">
                        <c:v>6.6999985165540892</c:v>
                      </c:pt>
                      <c:pt idx="16">
                        <c:v>7.000003211089961</c:v>
                      </c:pt>
                      <c:pt idx="17">
                        <c:v>7.8000001187216128</c:v>
                      </c:pt>
                      <c:pt idx="18">
                        <c:v>7.8999982715493928</c:v>
                      </c:pt>
                      <c:pt idx="19">
                        <c:v>3.9000011482649626</c:v>
                      </c:pt>
                      <c:pt idx="20">
                        <c:v>6.4999990858523518</c:v>
                      </c:pt>
                      <c:pt idx="21">
                        <c:v>7.4000005995671074</c:v>
                      </c:pt>
                      <c:pt idx="22">
                        <c:v>7.4999994632152465</c:v>
                      </c:pt>
                      <c:pt idx="23">
                        <c:v>7.3999997470037897</c:v>
                      </c:pt>
                      <c:pt idx="24">
                        <c:v>6.7000006901625255</c:v>
                      </c:pt>
                      <c:pt idx="25">
                        <c:v>6.0193033177118593</c:v>
                      </c:pt>
                      <c:pt idx="26">
                        <c:v>6.8992602064115403</c:v>
                      </c:pt>
                      <c:pt idx="27">
                        <c:v>7.0998940569358524</c:v>
                      </c:pt>
                      <c:pt idx="28">
                        <c:v>7.5992788423185402</c:v>
                      </c:pt>
                      <c:pt idx="29">
                        <c:v>7.4006524317912152</c:v>
                      </c:pt>
                      <c:pt idx="30">
                        <c:v>4.4000497024754566</c:v>
                      </c:pt>
                      <c:pt idx="31">
                        <c:v>9.2001904308498013</c:v>
                      </c:pt>
                    </c:numCache>
                  </c:numRef>
                </c:val>
                <c:smooth val="0"/>
                <c:extLst xmlns:c15="http://schemas.microsoft.com/office/drawing/2012/chart">
                  <c:ext xmlns:c16="http://schemas.microsoft.com/office/drawing/2014/chart" uri="{C3380CC4-5D6E-409C-BE32-E72D297353CC}">
                    <c16:uniqueId val="{00000009-F6A5-4AEB-AE04-48C6300EA793}"/>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Growth'!$A$12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Growth'!$B$12:$AH$12</c15:sqref>
                        </c15:formulaRef>
                      </c:ext>
                    </c:extLst>
                    <c:numCache>
                      <c:formatCode>General</c:formatCode>
                      <c:ptCount val="33"/>
                      <c:pt idx="0">
                        <c:v>35.384558108446299</c:v>
                      </c:pt>
                      <c:pt idx="1">
                        <c:v>-4.6052632135837399</c:v>
                      </c:pt>
                      <c:pt idx="2">
                        <c:v>-14.965986595768044</c:v>
                      </c:pt>
                      <c:pt idx="3">
                        <c:v>1.5000001739180675</c:v>
                      </c:pt>
                      <c:pt idx="4">
                        <c:v>-17.299860472134057</c:v>
                      </c:pt>
                      <c:pt idx="5">
                        <c:v>-7.2000409344549041</c:v>
                      </c:pt>
                      <c:pt idx="6">
                        <c:v>6.6999921606475397</c:v>
                      </c:pt>
                      <c:pt idx="7">
                        <c:v>-11.400000227661252</c:v>
                      </c:pt>
                      <c:pt idx="8">
                        <c:v>7.1000003438649344</c:v>
                      </c:pt>
                      <c:pt idx="9">
                        <c:v>16.499999497227066</c:v>
                      </c:pt>
                      <c:pt idx="10">
                        <c:v>5.4690641325285441</c:v>
                      </c:pt>
                      <c:pt idx="11">
                        <c:v>4.3438457143272728</c:v>
                      </c:pt>
                      <c:pt idx="12">
                        <c:v>0.25717992500628384</c:v>
                      </c:pt>
                      <c:pt idx="13">
                        <c:v>3.268828559553441</c:v>
                      </c:pt>
                      <c:pt idx="14">
                        <c:v>5.0004074376674765</c:v>
                      </c:pt>
                      <c:pt idx="15">
                        <c:v>13.034034870021998</c:v>
                      </c:pt>
                      <c:pt idx="16">
                        <c:v>10.973308325401703</c:v>
                      </c:pt>
                      <c:pt idx="17">
                        <c:v>11.059299470450014</c:v>
                      </c:pt>
                      <c:pt idx="18">
                        <c:v>14.7</c:v>
                      </c:pt>
                      <c:pt idx="19">
                        <c:v>6.100000114856428</c:v>
                      </c:pt>
                      <c:pt idx="20">
                        <c:v>9.1999999880548273</c:v>
                      </c:pt>
                      <c:pt idx="21">
                        <c:v>14.699999927872341</c:v>
                      </c:pt>
                      <c:pt idx="22">
                        <c:v>11.099999961554488</c:v>
                      </c:pt>
                      <c:pt idx="23">
                        <c:v>10.200000101398984</c:v>
                      </c:pt>
                      <c:pt idx="24">
                        <c:v>10.299999970545912</c:v>
                      </c:pt>
                      <c:pt idx="25">
                        <c:v>6.4999999095166601</c:v>
                      </c:pt>
                      <c:pt idx="26">
                        <c:v>6.1999999664300987</c:v>
                      </c:pt>
                      <c:pt idx="27">
                        <c:v>6.5000000468297543</c:v>
                      </c:pt>
                      <c:pt idx="28">
                        <c:v>6.199999941371189</c:v>
                      </c:pt>
                      <c:pt idx="29">
                        <c:v>6.3</c:v>
                      </c:pt>
                    </c:numCache>
                  </c:numRef>
                </c:val>
                <c:smooth val="0"/>
                <c:extLst xmlns:c15="http://schemas.microsoft.com/office/drawing/2012/chart">
                  <c:ext xmlns:c16="http://schemas.microsoft.com/office/drawing/2014/chart" uri="{C3380CC4-5D6E-409C-BE32-E72D297353CC}">
                    <c16:uniqueId val="{0000000A-F6A5-4AEB-AE04-48C6300EA793}"/>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Growth'!$A$14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Growth'!$B$14:$AH$14</c15:sqref>
                        </c15:formulaRef>
                      </c:ext>
                    </c:extLst>
                    <c:numCache>
                      <c:formatCode>General</c:formatCode>
                      <c:ptCount val="33"/>
                      <c:pt idx="0">
                        <c:v>1.6000000058370176</c:v>
                      </c:pt>
                      <c:pt idx="1">
                        <c:v>-0.49200000444254499</c:v>
                      </c:pt>
                      <c:pt idx="2">
                        <c:v>-11.199999997476269</c:v>
                      </c:pt>
                      <c:pt idx="3">
                        <c:v>-2.3000000054644687</c:v>
                      </c:pt>
                      <c:pt idx="4">
                        <c:v>-5.1999999922613682</c:v>
                      </c:pt>
                      <c:pt idx="5">
                        <c:v>-0.90000000604574382</c:v>
                      </c:pt>
                      <c:pt idx="6">
                        <c:v>1.7000000036593121</c:v>
                      </c:pt>
                      <c:pt idx="7">
                        <c:v>5.1999999971312718</c:v>
                      </c:pt>
                      <c:pt idx="8">
                        <c:v>4.3000000001967891</c:v>
                      </c:pt>
                      <c:pt idx="9">
                        <c:v>4.3000000028554837</c:v>
                      </c:pt>
                      <c:pt idx="10">
                        <c:v>3.8349999993379811</c:v>
                      </c:pt>
                      <c:pt idx="11">
                        <c:v>4.1638382499786957</c:v>
                      </c:pt>
                      <c:pt idx="12">
                        <c:v>3.9734881923478866</c:v>
                      </c:pt>
                      <c:pt idx="13">
                        <c:v>4.2326273815340727</c:v>
                      </c:pt>
                      <c:pt idx="14">
                        <c:v>7.449000605146324</c:v>
                      </c:pt>
                      <c:pt idx="15">
                        <c:v>6.95000719671512</c:v>
                      </c:pt>
                      <c:pt idx="16">
                        <c:v>7.4514184757836119</c:v>
                      </c:pt>
                      <c:pt idx="17">
                        <c:v>9.4730053048847083</c:v>
                      </c:pt>
                      <c:pt idx="18">
                        <c:v>9.0291610172199626</c:v>
                      </c:pt>
                      <c:pt idx="19">
                        <c:v>8.0509333282826105</c:v>
                      </c:pt>
                      <c:pt idx="20">
                        <c:v>7.5971679608549465</c:v>
                      </c:pt>
                      <c:pt idx="21">
                        <c:v>7.5251398942297669</c:v>
                      </c:pt>
                      <c:pt idx="22">
                        <c:v>7.1024448870695522</c:v>
                      </c:pt>
                      <c:pt idx="23">
                        <c:v>7.2965503696402294</c:v>
                      </c:pt>
                      <c:pt idx="24">
                        <c:v>6.8738384408295872</c:v>
                      </c:pt>
                      <c:pt idx="25">
                        <c:v>7.21877350826054</c:v>
                      </c:pt>
                      <c:pt idx="26">
                        <c:v>5.9321507999214447</c:v>
                      </c:pt>
                      <c:pt idx="27">
                        <c:v>4.3952746334570776</c:v>
                      </c:pt>
                      <c:pt idx="28">
                        <c:v>5.3549968882173431</c:v>
                      </c:pt>
                      <c:pt idx="29">
                        <c:v>5.7096322218392004</c:v>
                      </c:pt>
                      <c:pt idx="30">
                        <c:v>1.8862452587893586</c:v>
                      </c:pt>
                      <c:pt idx="31">
                        <c:v>7.4201102415873521</c:v>
                      </c:pt>
                    </c:numCache>
                  </c:numRef>
                </c:val>
                <c:smooth val="0"/>
                <c:extLst xmlns:c15="http://schemas.microsoft.com/office/drawing/2012/chart">
                  <c:ext xmlns:c16="http://schemas.microsoft.com/office/drawing/2014/chart" uri="{C3380CC4-5D6E-409C-BE32-E72D297353CC}">
                    <c16:uniqueId val="{0000000B-F6A5-4AEB-AE04-48C6300EA793}"/>
                  </c:ext>
                </c:extLst>
              </c15:ser>
            </c15:filteredLineSeries>
          </c:ext>
        </c:extLst>
      </c:lineChart>
      <c:catAx>
        <c:axId val="14479800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77599"/>
        <c:crosses val="autoZero"/>
        <c:auto val="0"/>
        <c:lblAlgn val="ctr"/>
        <c:lblOffset val="100"/>
        <c:noMultiLvlLbl val="0"/>
      </c:catAx>
      <c:valAx>
        <c:axId val="1447977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 </a:t>
                </a:r>
                <a:r>
                  <a:rPr lang="en-US" baseline="0" dirty="0"/>
                  <a:t> change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8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dirty="0"/>
              <a:t>Imports</a:t>
            </a:r>
            <a:r>
              <a:rPr lang="en-US" sz="2400" b="1" baseline="0" dirty="0"/>
              <a:t> of Goods and Services</a:t>
            </a:r>
            <a:endParaRPr lang="en-US" sz="2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Russian Federation</c:v>
                </c:pt>
              </c:strCache>
            </c:strRef>
          </c:tx>
          <c:spPr>
            <a:ln w="28575" cap="rnd">
              <a:solidFill>
                <a:schemeClr val="accent1"/>
              </a:solidFill>
              <a:round/>
            </a:ln>
            <a:effectLst/>
          </c:spPr>
          <c:marker>
            <c:symbol val="none"/>
          </c:marker>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Sheet1!$B$2:$B$26</c:f>
              <c:numCache>
                <c:formatCode>General</c:formatCode>
                <c:ptCount val="25"/>
                <c:pt idx="0">
                  <c:v>91218668971.477951</c:v>
                </c:pt>
                <c:pt idx="1">
                  <c:v>66522411128.284386</c:v>
                </c:pt>
                <c:pt idx="2">
                  <c:v>51275385865.150284</c:v>
                </c:pt>
                <c:pt idx="3">
                  <c:v>62417348027.017418</c:v>
                </c:pt>
                <c:pt idx="4">
                  <c:v>74250942749.40007</c:v>
                </c:pt>
                <c:pt idx="5">
                  <c:v>84408293460.925034</c:v>
                </c:pt>
                <c:pt idx="6">
                  <c:v>102759676788.73973</c:v>
                </c:pt>
                <c:pt idx="7">
                  <c:v>130992710864.28323</c:v>
                </c:pt>
                <c:pt idx="8">
                  <c:v>164341474452.3483</c:v>
                </c:pt>
                <c:pt idx="9">
                  <c:v>207914383435.69565</c:v>
                </c:pt>
                <c:pt idx="10">
                  <c:v>279983425068.80157</c:v>
                </c:pt>
                <c:pt idx="11">
                  <c:v>366597057083.88153</c:v>
                </c:pt>
                <c:pt idx="12">
                  <c:v>250604907310.55688</c:v>
                </c:pt>
                <c:pt idx="13">
                  <c:v>322366709584.79187</c:v>
                </c:pt>
                <c:pt idx="14">
                  <c:v>408776712510.59308</c:v>
                </c:pt>
                <c:pt idx="15">
                  <c:v>447048943248.65918</c:v>
                </c:pt>
                <c:pt idx="16">
                  <c:v>468623084388.96759</c:v>
                </c:pt>
                <c:pt idx="17">
                  <c:v>426062191556.66498</c:v>
                </c:pt>
                <c:pt idx="18">
                  <c:v>281640101283.77014</c:v>
                </c:pt>
                <c:pt idx="19">
                  <c:v>263830624896.54156</c:v>
                </c:pt>
                <c:pt idx="20">
                  <c:v>327207470330.52924</c:v>
                </c:pt>
                <c:pt idx="21">
                  <c:v>344519779600.78571</c:v>
                </c:pt>
                <c:pt idx="22">
                  <c:v>352088504843.39105</c:v>
                </c:pt>
                <c:pt idx="23">
                  <c:v>304075035122.43964</c:v>
                </c:pt>
                <c:pt idx="24">
                  <c:v>378028166719.39044</c:v>
                </c:pt>
              </c:numCache>
            </c:numRef>
          </c:val>
          <c:smooth val="0"/>
          <c:extLst>
            <c:ext xmlns:c16="http://schemas.microsoft.com/office/drawing/2014/chart" uri="{C3380CC4-5D6E-409C-BE32-E72D297353CC}">
              <c16:uniqueId val="{00000000-C223-4626-8222-ECEF81367C98}"/>
            </c:ext>
          </c:extLst>
        </c:ser>
        <c:ser>
          <c:idx val="1"/>
          <c:order val="1"/>
          <c:tx>
            <c:strRef>
              <c:f>Sheet1!$C$1</c:f>
              <c:strCache>
                <c:ptCount val="1"/>
                <c:pt idx="0">
                  <c:v>Ukraine</c:v>
                </c:pt>
              </c:strCache>
            </c:strRef>
          </c:tx>
          <c:spPr>
            <a:ln w="28575" cap="rnd">
              <a:solidFill>
                <a:schemeClr val="accent2"/>
              </a:solidFill>
              <a:round/>
            </a:ln>
            <a:effectLst/>
          </c:spPr>
          <c:marker>
            <c:symbol val="none"/>
          </c:marker>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Sheet1!$C$2:$C$26</c:f>
              <c:numCache>
                <c:formatCode>General</c:formatCode>
                <c:ptCount val="25"/>
                <c:pt idx="0">
                  <c:v>21890744964.279961</c:v>
                </c:pt>
                <c:pt idx="1">
                  <c:v>18496427352.520924</c:v>
                </c:pt>
                <c:pt idx="2">
                  <c:v>15237155457.098587</c:v>
                </c:pt>
                <c:pt idx="3">
                  <c:v>17948421013.933311</c:v>
                </c:pt>
                <c:pt idx="4">
                  <c:v>19370637180.990677</c:v>
                </c:pt>
                <c:pt idx="5">
                  <c:v>20165396312.844967</c:v>
                </c:pt>
                <c:pt idx="6">
                  <c:v>26029591013.932903</c:v>
                </c:pt>
                <c:pt idx="7">
                  <c:v>34473773265.651436</c:v>
                </c:pt>
                <c:pt idx="8">
                  <c:v>41869182586.297737</c:v>
                </c:pt>
                <c:pt idx="9">
                  <c:v>51424950495.049507</c:v>
                </c:pt>
                <c:pt idx="10">
                  <c:v>69542970297.029709</c:v>
                </c:pt>
                <c:pt idx="11">
                  <c:v>95771187727.825027</c:v>
                </c:pt>
                <c:pt idx="12">
                  <c:v>54148526542.766197</c:v>
                </c:pt>
                <c:pt idx="13">
                  <c:v>69578607792.731491</c:v>
                </c:pt>
                <c:pt idx="14">
                  <c:v>93808675134.293884</c:v>
                </c:pt>
                <c:pt idx="15">
                  <c:v>100863971968.46452</c:v>
                </c:pt>
                <c:pt idx="16">
                  <c:v>97353058926.56073</c:v>
                </c:pt>
                <c:pt idx="17">
                  <c:v>69553702878.006516</c:v>
                </c:pt>
                <c:pt idx="18">
                  <c:v>50257224864.612473</c:v>
                </c:pt>
                <c:pt idx="19">
                  <c:v>52487153295.527039</c:v>
                </c:pt>
                <c:pt idx="20">
                  <c:v>62669890136.333221</c:v>
                </c:pt>
                <c:pt idx="21">
                  <c:v>70634804507.270081</c:v>
                </c:pt>
                <c:pt idx="22">
                  <c:v>75832830346.364563</c:v>
                </c:pt>
                <c:pt idx="23">
                  <c:v>63171510711.304832</c:v>
                </c:pt>
                <c:pt idx="24">
                  <c:v>83781068818.670242</c:v>
                </c:pt>
              </c:numCache>
            </c:numRef>
          </c:val>
          <c:smooth val="0"/>
          <c:extLst>
            <c:ext xmlns:c16="http://schemas.microsoft.com/office/drawing/2014/chart" uri="{C3380CC4-5D6E-409C-BE32-E72D297353CC}">
              <c16:uniqueId val="{00000001-C223-4626-8222-ECEF81367C98}"/>
            </c:ext>
          </c:extLst>
        </c:ser>
        <c:dLbls>
          <c:showLegendKey val="0"/>
          <c:showVal val="0"/>
          <c:showCatName val="0"/>
          <c:showSerName val="0"/>
          <c:showPercent val="0"/>
          <c:showBubbleSize val="0"/>
        </c:dLbls>
        <c:smooth val="0"/>
        <c:axId val="553240015"/>
        <c:axId val="553256239"/>
      </c:lineChart>
      <c:catAx>
        <c:axId val="55324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53256239"/>
        <c:crosses val="autoZero"/>
        <c:auto val="1"/>
        <c:lblAlgn val="ctr"/>
        <c:lblOffset val="100"/>
        <c:noMultiLvlLbl val="0"/>
      </c:catAx>
      <c:valAx>
        <c:axId val="553256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53240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Comparison</a:t>
            </a:r>
            <a:r>
              <a:rPr lang="en-US" baseline="0"/>
              <a:t> of Average Interest Rate and Average growth rate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 Monetary.xlsx]Int. rate (Market)'!$A$15</c:f>
              <c:strCache>
                <c:ptCount val="1"/>
                <c:pt idx="0">
                  <c:v>Average Interest Rate</c:v>
                </c:pt>
              </c:strCache>
            </c:strRef>
          </c:tx>
          <c:spPr>
            <a:ln w="28575" cap="rnd">
              <a:solidFill>
                <a:schemeClr val="accent1"/>
              </a:solidFill>
              <a:round/>
            </a:ln>
            <a:effectLst/>
          </c:spPr>
          <c:marker>
            <c:symbol val="none"/>
          </c:marker>
          <c:cat>
            <c:numRef>
              <c:f>'[Data - Monetary.xlsx]Int. rate (Market)'!$B$1:$AG$1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'[Data - Monetary.xlsx]Int. rate (Market)'!$B$15:$AJ$15</c:f>
              <c:numCache>
                <c:formatCode>General</c:formatCode>
                <c:ptCount val="35"/>
                <c:pt idx="2">
                  <c:v>68</c:v>
                </c:pt>
                <c:pt idx="5">
                  <c:v>54.189462148945346</c:v>
                </c:pt>
                <c:pt idx="6">
                  <c:v>28.169887079197199</c:v>
                </c:pt>
                <c:pt idx="7">
                  <c:v>20.775857215483946</c:v>
                </c:pt>
                <c:pt idx="8">
                  <c:v>19.770219317559679</c:v>
                </c:pt>
                <c:pt idx="9">
                  <c:v>19.733299810548615</c:v>
                </c:pt>
                <c:pt idx="10">
                  <c:v>16.508863447951629</c:v>
                </c:pt>
                <c:pt idx="11">
                  <c:v>13.403010755873693</c:v>
                </c:pt>
                <c:pt idx="12">
                  <c:v>10.192726731088847</c:v>
                </c:pt>
                <c:pt idx="13">
                  <c:v>8.783411422719487</c:v>
                </c:pt>
                <c:pt idx="14">
                  <c:v>8.076998906641025</c:v>
                </c:pt>
                <c:pt idx="15">
                  <c:v>7.6609019577571269</c:v>
                </c:pt>
                <c:pt idx="16">
                  <c:v>7.6837144660860082</c:v>
                </c:pt>
                <c:pt idx="17">
                  <c:v>8.6368942306904408</c:v>
                </c:pt>
                <c:pt idx="18">
                  <c:v>9.3422600080682194</c:v>
                </c:pt>
                <c:pt idx="19">
                  <c:v>10.002476909252676</c:v>
                </c:pt>
                <c:pt idx="20">
                  <c:v>8.2875699059636911</c:v>
                </c:pt>
                <c:pt idx="21">
                  <c:v>8.3687281187817621</c:v>
                </c:pt>
                <c:pt idx="22">
                  <c:v>9.8785200358843532</c:v>
                </c:pt>
                <c:pt idx="23">
                  <c:v>9.7912817632736857</c:v>
                </c:pt>
                <c:pt idx="24">
                  <c:v>9.5730848602403782</c:v>
                </c:pt>
                <c:pt idx="25">
                  <c:v>10.641436467564818</c:v>
                </c:pt>
                <c:pt idx="26">
                  <c:v>9.3815863201094594</c:v>
                </c:pt>
                <c:pt idx="27">
                  <c:v>7.5959379834466176</c:v>
                </c:pt>
                <c:pt idx="28">
                  <c:v>7.583800213238467</c:v>
                </c:pt>
                <c:pt idx="29">
                  <c:v>7.9171126351417813</c:v>
                </c:pt>
                <c:pt idx="30">
                  <c:v>7.2224837613123363</c:v>
                </c:pt>
                <c:pt idx="31">
                  <c:v>7.1998694791827313</c:v>
                </c:pt>
              </c:numCache>
            </c:numRef>
          </c:val>
          <c:smooth val="0"/>
          <c:extLst>
            <c:ext xmlns:c16="http://schemas.microsoft.com/office/drawing/2014/chart" uri="{C3380CC4-5D6E-409C-BE32-E72D297353CC}">
              <c16:uniqueId val="{00000000-D734-4927-A123-2834DDDF1A61}"/>
            </c:ext>
          </c:extLst>
        </c:ser>
        <c:ser>
          <c:idx val="1"/>
          <c:order val="1"/>
          <c:tx>
            <c:strRef>
              <c:f>'[Data - Monetary.xlsx]Int. rate (Market)'!$A$16</c:f>
              <c:strCache>
                <c:ptCount val="1"/>
                <c:pt idx="0">
                  <c:v>Average Monetary Growth</c:v>
                </c:pt>
              </c:strCache>
            </c:strRef>
          </c:tx>
          <c:spPr>
            <a:ln w="28575" cap="rnd">
              <a:solidFill>
                <a:schemeClr val="accent2"/>
              </a:solidFill>
              <a:round/>
            </a:ln>
            <a:effectLst/>
          </c:spPr>
          <c:marker>
            <c:symbol val="none"/>
          </c:marker>
          <c:cat>
            <c:numRef>
              <c:f>'[Data - Monetary.xlsx]Int. rate (Market)'!$B$1:$AG$1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'[Data - Monetary.xlsx]Int. rate (Market)'!$B$16:$AJ$16</c:f>
              <c:numCache>
                <c:formatCode>General</c:formatCode>
                <c:ptCount val="35"/>
                <c:pt idx="5">
                  <c:v>89.525977230746562</c:v>
                </c:pt>
                <c:pt idx="6">
                  <c:v>28.808166220449031</c:v>
                </c:pt>
                <c:pt idx="7">
                  <c:v>43.672126409064305</c:v>
                </c:pt>
                <c:pt idx="8">
                  <c:v>39.492006482190462</c:v>
                </c:pt>
                <c:pt idx="9">
                  <c:v>45.927327983271326</c:v>
                </c:pt>
                <c:pt idx="10">
                  <c:v>64.068724937684721</c:v>
                </c:pt>
                <c:pt idx="11">
                  <c:v>26.543465106915384</c:v>
                </c:pt>
                <c:pt idx="12">
                  <c:v>33.817182558016377</c:v>
                </c:pt>
                <c:pt idx="13">
                  <c:v>35.735641050269365</c:v>
                </c:pt>
                <c:pt idx="14">
                  <c:v>40.710547791909043</c:v>
                </c:pt>
                <c:pt idx="15">
                  <c:v>33.971246151186087</c:v>
                </c:pt>
                <c:pt idx="16">
                  <c:v>47.376359739433596</c:v>
                </c:pt>
                <c:pt idx="17">
                  <c:v>47.457104298299214</c:v>
                </c:pt>
                <c:pt idx="18">
                  <c:v>18.185838822499832</c:v>
                </c:pt>
                <c:pt idx="19">
                  <c:v>14.306657764014057</c:v>
                </c:pt>
                <c:pt idx="20">
                  <c:v>21.200999464419649</c:v>
                </c:pt>
                <c:pt idx="21">
                  <c:v>29.925200428400963</c:v>
                </c:pt>
                <c:pt idx="22">
                  <c:v>19.448601588227561</c:v>
                </c:pt>
                <c:pt idx="23">
                  <c:v>18.688852643416393</c:v>
                </c:pt>
                <c:pt idx="24">
                  <c:v>10.783646204691751</c:v>
                </c:pt>
                <c:pt idx="25">
                  <c:v>16.161088038564891</c:v>
                </c:pt>
                <c:pt idx="26">
                  <c:v>13.688214816756199</c:v>
                </c:pt>
                <c:pt idx="27">
                  <c:v>14.995845925286682</c:v>
                </c:pt>
                <c:pt idx="28">
                  <c:v>8.4655794244197793</c:v>
                </c:pt>
                <c:pt idx="29">
                  <c:v>11.990333260131035</c:v>
                </c:pt>
                <c:pt idx="30">
                  <c:v>16.3770661829485</c:v>
                </c:pt>
              </c:numCache>
            </c:numRef>
          </c:val>
          <c:smooth val="0"/>
          <c:extLst>
            <c:ext xmlns:c16="http://schemas.microsoft.com/office/drawing/2014/chart" uri="{C3380CC4-5D6E-409C-BE32-E72D297353CC}">
              <c16:uniqueId val="{00000001-D734-4927-A123-2834DDDF1A61}"/>
            </c:ext>
          </c:extLst>
        </c:ser>
        <c:dLbls>
          <c:showLegendKey val="0"/>
          <c:showVal val="0"/>
          <c:showCatName val="0"/>
          <c:showSerName val="0"/>
          <c:showPercent val="0"/>
          <c:showBubbleSize val="0"/>
        </c:dLbls>
        <c:smooth val="0"/>
        <c:axId val="1530759007"/>
        <c:axId val="1530751103"/>
      </c:lineChart>
      <c:catAx>
        <c:axId val="153075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751103"/>
        <c:crosses val="autoZero"/>
        <c:auto val="1"/>
        <c:lblAlgn val="ctr"/>
        <c:lblOffset val="100"/>
        <c:noMultiLvlLbl val="0"/>
      </c:catAx>
      <c:valAx>
        <c:axId val="153075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759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'GDP Growth'!$A$3</c:f>
              <c:strCache>
                <c:ptCount val="1"/>
                <c:pt idx="0">
                  <c:v>Armenia</c:v>
                </c:pt>
              </c:strCache>
            </c:strRef>
          </c:tx>
          <c:spPr>
            <a:ln w="28575" cap="rnd">
              <a:solidFill>
                <a:schemeClr val="accent1"/>
              </a:solidFill>
              <a:round/>
            </a:ln>
            <a:effectLst/>
          </c:spPr>
          <c:marker>
            <c:symbol val="none"/>
          </c:marker>
          <c:cat>
            <c:numRef>
              <c:f>'GDP Growth'!$B$2:$AH$2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Growth'!$B$3:$AH$3</c:f>
              <c:numCache>
                <c:formatCode>General</c:formatCode>
                <c:ptCount val="33"/>
                <c:pt idx="1">
                  <c:v>-11.699998482027027</c:v>
                </c:pt>
                <c:pt idx="2">
                  <c:v>-41.800002745756203</c:v>
                </c:pt>
                <c:pt idx="3">
                  <c:v>-8.7999987932934971</c:v>
                </c:pt>
                <c:pt idx="4">
                  <c:v>5.4000027791765604</c:v>
                </c:pt>
                <c:pt idx="5">
                  <c:v>6.8999984197365904</c:v>
                </c:pt>
                <c:pt idx="6">
                  <c:v>5.8654007494356506</c:v>
                </c:pt>
                <c:pt idx="7">
                  <c:v>3.3210797004695252</c:v>
                </c:pt>
                <c:pt idx="8">
                  <c:v>7.299999987709981</c:v>
                </c:pt>
                <c:pt idx="9">
                  <c:v>3.3000000005816617</c:v>
                </c:pt>
                <c:pt idx="10">
                  <c:v>5.9000000031209225</c:v>
                </c:pt>
                <c:pt idx="11">
                  <c:v>9.5999999992759655</c:v>
                </c:pt>
                <c:pt idx="12">
                  <c:v>13.199999997935578</c:v>
                </c:pt>
                <c:pt idx="13">
                  <c:v>14.000000001550148</c:v>
                </c:pt>
                <c:pt idx="14">
                  <c:v>10.499999998820186</c:v>
                </c:pt>
                <c:pt idx="15">
                  <c:v>13.899999999113263</c:v>
                </c:pt>
                <c:pt idx="16">
                  <c:v>13.199999999466144</c:v>
                </c:pt>
                <c:pt idx="17">
                  <c:v>13.700000001546698</c:v>
                </c:pt>
                <c:pt idx="18">
                  <c:v>6.9000000004295856</c:v>
                </c:pt>
                <c:pt idx="19">
                  <c:v>-14.100000000699779</c:v>
                </c:pt>
                <c:pt idx="20">
                  <c:v>2.2000000002150983</c:v>
                </c:pt>
                <c:pt idx="21">
                  <c:v>4.6999999986741159</c:v>
                </c:pt>
                <c:pt idx="22">
                  <c:v>7.200000000964863</c:v>
                </c:pt>
                <c:pt idx="23">
                  <c:v>3.3</c:v>
                </c:pt>
                <c:pt idx="24">
                  <c:v>3.6000000005899295</c:v>
                </c:pt>
                <c:pt idx="25">
                  <c:v>3.1999999989662484</c:v>
                </c:pt>
                <c:pt idx="26">
                  <c:v>0.19999999982599093</c:v>
                </c:pt>
                <c:pt idx="27">
                  <c:v>7.500000001641439</c:v>
                </c:pt>
                <c:pt idx="28">
                  <c:v>5.1999999996532438</c:v>
                </c:pt>
                <c:pt idx="29">
                  <c:v>7.5999999985391753</c:v>
                </c:pt>
                <c:pt idx="30">
                  <c:v>-7.3999999999094968</c:v>
                </c:pt>
                <c:pt idx="31">
                  <c:v>5.7000000001052626</c:v>
                </c:pt>
              </c:numCache>
            </c:numRef>
          </c:val>
          <c:smooth val="0"/>
          <c:extLst>
            <c:ext xmlns:c16="http://schemas.microsoft.com/office/drawing/2014/chart" uri="{C3380CC4-5D6E-409C-BE32-E72D297353CC}">
              <c16:uniqueId val="{00000000-F273-4090-96A5-67EEF1A7E58F}"/>
            </c:ext>
          </c:extLst>
        </c:ser>
        <c:dLbls>
          <c:showLegendKey val="0"/>
          <c:showVal val="0"/>
          <c:showCatName val="0"/>
          <c:showSerName val="0"/>
          <c:showPercent val="0"/>
          <c:showBubbleSize val="0"/>
        </c:dLbls>
        <c:smooth val="0"/>
        <c:axId val="1518818047"/>
        <c:axId val="1518814719"/>
        <c:extLst>
          <c:ext xmlns:c15="http://schemas.microsoft.com/office/drawing/2012/chart" uri="{02D57815-91ED-43cb-92C2-25804820EDAC}">
            <c15:filteredLineSeries>
              <c15:ser>
                <c:idx val="1"/>
                <c:order val="1"/>
                <c:tx>
                  <c:strRef>
                    <c:extLst>
                      <c:ext uri="{02D57815-91ED-43cb-92C2-25804820EDAC}">
                        <c15:formulaRef>
                          <c15:sqref>'GDP Growth'!$A$4</c15:sqref>
                        </c15:formulaRef>
                      </c:ext>
                    </c:extLst>
                    <c:strCache>
                      <c:ptCount val="1"/>
                      <c:pt idx="0">
                        <c:v>Azerbaijan</c:v>
                      </c:pt>
                    </c:strCache>
                  </c:strRef>
                </c:tx>
                <c:spPr>
                  <a:ln w="28575" cap="rnd">
                    <a:solidFill>
                      <a:schemeClr val="accent2"/>
                    </a:solidFill>
                    <a:round/>
                  </a:ln>
                  <a:effectLst/>
                </c:spPr>
                <c:marker>
                  <c:symbol val="none"/>
                </c:marker>
                <c:cat>
                  <c:numRef>
                    <c:extLst>
                      <c:ex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Growth'!$B$4:$AH$4</c15:sqref>
                        </c15:formulaRef>
                      </c:ext>
                    </c:extLst>
                    <c:numCache>
                      <c:formatCode>General</c:formatCode>
                      <c:ptCount val="33"/>
                      <c:pt idx="1">
                        <c:v>-0.70000017569957151</c:v>
                      </c:pt>
                      <c:pt idx="2">
                        <c:v>-22.60000032644443</c:v>
                      </c:pt>
                      <c:pt idx="3">
                        <c:v>-23.099998718838734</c:v>
                      </c:pt>
                      <c:pt idx="4">
                        <c:v>-19.700001239923836</c:v>
                      </c:pt>
                      <c:pt idx="5">
                        <c:v>-11.799999107681813</c:v>
                      </c:pt>
                      <c:pt idx="6">
                        <c:v>1.299999404638271</c:v>
                      </c:pt>
                      <c:pt idx="7">
                        <c:v>5.8000001479578316</c:v>
                      </c:pt>
                      <c:pt idx="8">
                        <c:v>9.9999996115369072</c:v>
                      </c:pt>
                      <c:pt idx="9">
                        <c:v>7.4000012995856395</c:v>
                      </c:pt>
                      <c:pt idx="10">
                        <c:v>11.099999143434601</c:v>
                      </c:pt>
                      <c:pt idx="11">
                        <c:v>9.8999998653364258</c:v>
                      </c:pt>
                      <c:pt idx="12">
                        <c:v>9.438916269065615</c:v>
                      </c:pt>
                      <c:pt idx="13">
                        <c:v>10.208299400477642</c:v>
                      </c:pt>
                      <c:pt idx="14">
                        <c:v>9.2538017972890714</c:v>
                      </c:pt>
                      <c:pt idx="15">
                        <c:v>27.961538108213134</c:v>
                      </c:pt>
                      <c:pt idx="16">
                        <c:v>34.5</c:v>
                      </c:pt>
                      <c:pt idx="17">
                        <c:v>24.99999985156829</c:v>
                      </c:pt>
                      <c:pt idx="18">
                        <c:v>10.758978060468365</c:v>
                      </c:pt>
                      <c:pt idx="19">
                        <c:v>9.2963637444709093</c:v>
                      </c:pt>
                      <c:pt idx="20">
                        <c:v>5.0489445134957407</c:v>
                      </c:pt>
                      <c:pt idx="21">
                        <c:v>0.10000013782457984</c:v>
                      </c:pt>
                      <c:pt idx="22">
                        <c:v>2.1652394748415986</c:v>
                      </c:pt>
                      <c:pt idx="23">
                        <c:v>5.8098008426820797</c:v>
                      </c:pt>
                      <c:pt idx="24">
                        <c:v>2.7505068153551804</c:v>
                      </c:pt>
                      <c:pt idx="25">
                        <c:v>1.0939759162746867</c:v>
                      </c:pt>
                      <c:pt idx="26">
                        <c:v>-3.0999998803726641</c:v>
                      </c:pt>
                      <c:pt idx="27">
                        <c:v>0.19999993895865487</c:v>
                      </c:pt>
                      <c:pt idx="28">
                        <c:v>1.4999999999999858</c:v>
                      </c:pt>
                      <c:pt idx="29">
                        <c:v>2.500000067437341</c:v>
                      </c:pt>
                      <c:pt idx="30">
                        <c:v>-4.3000001023073651</c:v>
                      </c:pt>
                      <c:pt idx="31">
                        <c:v>5.6000372728033767</c:v>
                      </c:pt>
                    </c:numCache>
                  </c:numRef>
                </c:val>
                <c:smooth val="0"/>
                <c:extLst>
                  <c:ext xmlns:c16="http://schemas.microsoft.com/office/drawing/2014/chart" uri="{C3380CC4-5D6E-409C-BE32-E72D297353CC}">
                    <c16:uniqueId val="{00000001-F273-4090-96A5-67EEF1A7E58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Growth'!$A$5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Growth'!$B$5:$AH$5</c15:sqref>
                        </c15:formulaRef>
                      </c:ext>
                    </c:extLst>
                    <c:numCache>
                      <c:formatCode>General</c:formatCode>
                      <c:ptCount val="33"/>
                      <c:pt idx="1">
                        <c:v>-1.1999955704602741</c:v>
                      </c:pt>
                      <c:pt idx="2">
                        <c:v>-9.600001395977074</c:v>
                      </c:pt>
                      <c:pt idx="3">
                        <c:v>-7.6000018422108582</c:v>
                      </c:pt>
                      <c:pt idx="4">
                        <c:v>-11.700003897553586</c:v>
                      </c:pt>
                      <c:pt idx="5">
                        <c:v>-10.400000491499412</c:v>
                      </c:pt>
                      <c:pt idx="6">
                        <c:v>2.8000046505393357</c:v>
                      </c:pt>
                      <c:pt idx="7">
                        <c:v>11.400005405354847</c:v>
                      </c:pt>
                      <c:pt idx="8">
                        <c:v>8.3999914203199353</c:v>
                      </c:pt>
                      <c:pt idx="9">
                        <c:v>3.3999991632296229</c:v>
                      </c:pt>
                      <c:pt idx="10">
                        <c:v>5.8000034400745477</c:v>
                      </c:pt>
                      <c:pt idx="11">
                        <c:v>4.7253059938750823</c:v>
                      </c:pt>
                      <c:pt idx="12">
                        <c:v>5.0452674800218489</c:v>
                      </c:pt>
                      <c:pt idx="13">
                        <c:v>7.0431925587469237</c:v>
                      </c:pt>
                      <c:pt idx="14">
                        <c:v>11.449743105396081</c:v>
                      </c:pt>
                      <c:pt idx="15">
                        <c:v>9.4000015235768757</c:v>
                      </c:pt>
                      <c:pt idx="16">
                        <c:v>9.9999948124737159</c:v>
                      </c:pt>
                      <c:pt idx="17">
                        <c:v>8.6000065362481024</c:v>
                      </c:pt>
                      <c:pt idx="18">
                        <c:v>10.199999439543632</c:v>
                      </c:pt>
                      <c:pt idx="19">
                        <c:v>0.19999531001448645</c:v>
                      </c:pt>
                      <c:pt idx="20">
                        <c:v>7.7982668226973146</c:v>
                      </c:pt>
                      <c:pt idx="21">
                        <c:v>5.3787074498101504</c:v>
                      </c:pt>
                      <c:pt idx="22">
                        <c:v>1.6871355364284142</c:v>
                      </c:pt>
                      <c:pt idx="23">
                        <c:v>1.0034708408564512</c:v>
                      </c:pt>
                      <c:pt idx="24">
                        <c:v>1.7263848541700213</c:v>
                      </c:pt>
                      <c:pt idx="25">
                        <c:v>-3.8295705582837911</c:v>
                      </c:pt>
                      <c:pt idx="26">
                        <c:v>-2.5264464355236385</c:v>
                      </c:pt>
                      <c:pt idx="27">
                        <c:v>2.5321835002303459</c:v>
                      </c:pt>
                      <c:pt idx="28">
                        <c:v>3.1491975937496335</c:v>
                      </c:pt>
                      <c:pt idx="29">
                        <c:v>1.4000000000000057</c:v>
                      </c:pt>
                      <c:pt idx="30">
                        <c:v>-0.90000000024689086</c:v>
                      </c:pt>
                      <c:pt idx="31">
                        <c:v>2.5067423479982409</c:v>
                      </c:pt>
                    </c:numCache>
                  </c:numRef>
                </c:val>
                <c:smooth val="0"/>
                <c:extLst xmlns:c15="http://schemas.microsoft.com/office/drawing/2012/chart">
                  <c:ext xmlns:c16="http://schemas.microsoft.com/office/drawing/2014/chart" uri="{C3380CC4-5D6E-409C-BE32-E72D297353CC}">
                    <c16:uniqueId val="{00000002-F273-4090-96A5-67EEF1A7E58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Growth'!$A$6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Growth'!$B$6:$AH$6</c15:sqref>
                        </c15:formulaRef>
                      </c:ext>
                    </c:extLst>
                    <c:numCache>
                      <c:formatCode>General</c:formatCode>
                      <c:ptCount val="33"/>
                      <c:pt idx="0">
                        <c:v>-14.788225900517631</c:v>
                      </c:pt>
                      <c:pt idx="1">
                        <c:v>-21.100000727839827</c:v>
                      </c:pt>
                      <c:pt idx="2">
                        <c:v>-44.899999456532782</c:v>
                      </c:pt>
                      <c:pt idx="3">
                        <c:v>-29.300001972657768</c:v>
                      </c:pt>
                      <c:pt idx="4">
                        <c:v>-10.399993971727653</c:v>
                      </c:pt>
                      <c:pt idx="5">
                        <c:v>2.5999967243372168</c:v>
                      </c:pt>
                      <c:pt idx="6">
                        <c:v>11.200002007543702</c:v>
                      </c:pt>
                      <c:pt idx="7">
                        <c:v>10.519041221783709</c:v>
                      </c:pt>
                      <c:pt idx="8">
                        <c:v>3.1049027177783302</c:v>
                      </c:pt>
                      <c:pt idx="9">
                        <c:v>2.8692570442772052</c:v>
                      </c:pt>
                      <c:pt idx="10">
                        <c:v>1.8383410661422062</c:v>
                      </c:pt>
                      <c:pt idx="11">
                        <c:v>4.8054532725550132</c:v>
                      </c:pt>
                      <c:pt idx="12">
                        <c:v>5.4738368011959295</c:v>
                      </c:pt>
                      <c:pt idx="13">
                        <c:v>11.058723193664605</c:v>
                      </c:pt>
                      <c:pt idx="14">
                        <c:v>5.794496345698505</c:v>
                      </c:pt>
                      <c:pt idx="15">
                        <c:v>9.58957406160836</c:v>
                      </c:pt>
                      <c:pt idx="16">
                        <c:v>9.4197706475973604</c:v>
                      </c:pt>
                      <c:pt idx="17">
                        <c:v>12.578953430897343</c:v>
                      </c:pt>
                      <c:pt idx="18">
                        <c:v>2.4185716590417172</c:v>
                      </c:pt>
                      <c:pt idx="19">
                        <c:v>-3.6505136306939363</c:v>
                      </c:pt>
                      <c:pt idx="20">
                        <c:v>6.2494877678718694</c:v>
                      </c:pt>
                      <c:pt idx="21">
                        <c:v>7.3999998671419007</c:v>
                      </c:pt>
                      <c:pt idx="22">
                        <c:v>6.3690083063385998</c:v>
                      </c:pt>
                      <c:pt idx="23">
                        <c:v>3.6213053519627607</c:v>
                      </c:pt>
                      <c:pt idx="24">
                        <c:v>4.4319248230907817</c:v>
                      </c:pt>
                      <c:pt idx="25">
                        <c:v>3.0222073801970311</c:v>
                      </c:pt>
                      <c:pt idx="26">
                        <c:v>2.9064387800206362</c:v>
                      </c:pt>
                      <c:pt idx="27">
                        <c:v>4.8426032249658562</c:v>
                      </c:pt>
                      <c:pt idx="28">
                        <c:v>4.8429198850662658</c:v>
                      </c:pt>
                      <c:pt idx="29">
                        <c:v>4.9823504751110619</c:v>
                      </c:pt>
                      <c:pt idx="30">
                        <c:v>-6.760439817055186</c:v>
                      </c:pt>
                      <c:pt idx="31">
                        <c:v>10.358942654845293</c:v>
                      </c:pt>
                    </c:numCache>
                  </c:numRef>
                </c:val>
                <c:smooth val="0"/>
                <c:extLst xmlns:c15="http://schemas.microsoft.com/office/drawing/2012/chart">
                  <c:ext xmlns:c16="http://schemas.microsoft.com/office/drawing/2014/chart" uri="{C3380CC4-5D6E-409C-BE32-E72D297353CC}">
                    <c16:uniqueId val="{00000003-F273-4090-96A5-67EEF1A7E58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Growth'!$A$7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Growth'!$B$7:$AH$7</c15:sqref>
                        </c15:formulaRef>
                      </c:ext>
                    </c:extLst>
                    <c:numCache>
                      <c:formatCode>General</c:formatCode>
                      <c:ptCount val="33"/>
                      <c:pt idx="1">
                        <c:v>-11.00000000169257</c:v>
                      </c:pt>
                      <c:pt idx="2">
                        <c:v>-5.2999999989346804</c:v>
                      </c:pt>
                      <c:pt idx="3">
                        <c:v>-9.2000000020330788</c:v>
                      </c:pt>
                      <c:pt idx="4">
                        <c:v>-12.599999998316775</c:v>
                      </c:pt>
                      <c:pt idx="5">
                        <c:v>-8.2000000011824028</c:v>
                      </c:pt>
                      <c:pt idx="6">
                        <c:v>0.50000000207350581</c:v>
                      </c:pt>
                      <c:pt idx="7">
                        <c:v>1.6999999994951338</c:v>
                      </c:pt>
                      <c:pt idx="8">
                        <c:v>-1.8999999994247929</c:v>
                      </c:pt>
                      <c:pt idx="9">
                        <c:v>2.6999999978419851</c:v>
                      </c:pt>
                      <c:pt idx="10">
                        <c:v>9.8000000021415588</c:v>
                      </c:pt>
                      <c:pt idx="11">
                        <c:v>13.499999998435783</c:v>
                      </c:pt>
                      <c:pt idx="12">
                        <c:v>9.7999999996084171</c:v>
                      </c:pt>
                      <c:pt idx="13">
                        <c:v>9.3000000003375902</c:v>
                      </c:pt>
                      <c:pt idx="14">
                        <c:v>9.6000000013685423</c:v>
                      </c:pt>
                      <c:pt idx="15">
                        <c:v>9.6999999992268187</c:v>
                      </c:pt>
                      <c:pt idx="16">
                        <c:v>10.7</c:v>
                      </c:pt>
                      <c:pt idx="17">
                        <c:v>8.8999999999940513</c:v>
                      </c:pt>
                      <c:pt idx="18">
                        <c:v>3.3000000002109147</c:v>
                      </c:pt>
                      <c:pt idx="19">
                        <c:v>1.1999999994287265</c:v>
                      </c:pt>
                      <c:pt idx="20">
                        <c:v>7.3000000001620151</c:v>
                      </c:pt>
                      <c:pt idx="21">
                        <c:v>7.4000000006839315</c:v>
                      </c:pt>
                      <c:pt idx="22">
                        <c:v>4.7999999999927496</c:v>
                      </c:pt>
                      <c:pt idx="23">
                        <c:v>5.999999999255607</c:v>
                      </c:pt>
                      <c:pt idx="24">
                        <c:v>4.2000000006303821</c:v>
                      </c:pt>
                      <c:pt idx="25">
                        <c:v>1.1999999997680248</c:v>
                      </c:pt>
                      <c:pt idx="26">
                        <c:v>1.099999999901641</c:v>
                      </c:pt>
                      <c:pt idx="27">
                        <c:v>4.1000000003385395</c:v>
                      </c:pt>
                      <c:pt idx="28">
                        <c:v>4.0999999998712298</c:v>
                      </c:pt>
                      <c:pt idx="29">
                        <c:v>4.5000000000848104</c:v>
                      </c:pt>
                      <c:pt idx="30">
                        <c:v>-2.5000000002874572</c:v>
                      </c:pt>
                      <c:pt idx="31">
                        <c:v>4.0000000000832472</c:v>
                      </c:pt>
                    </c:numCache>
                  </c:numRef>
                </c:val>
                <c:smooth val="0"/>
                <c:extLst xmlns:c15="http://schemas.microsoft.com/office/drawing/2012/chart">
                  <c:ext xmlns:c16="http://schemas.microsoft.com/office/drawing/2014/chart" uri="{C3380CC4-5D6E-409C-BE32-E72D297353CC}">
                    <c16:uniqueId val="{00000004-F273-4090-96A5-67EEF1A7E58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Growth'!$A$8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Growth'!$B$8:$AH$8</c15:sqref>
                        </c15:formulaRef>
                      </c:ext>
                    </c:extLst>
                    <c:numCache>
                      <c:formatCode>General</c:formatCode>
                      <c:ptCount val="33"/>
                      <c:pt idx="0">
                        <c:v>5.7027966331172593</c:v>
                      </c:pt>
                      <c:pt idx="1">
                        <c:v>-7.9439252272878491</c:v>
                      </c:pt>
                      <c:pt idx="2">
                        <c:v>-13.837837818252453</c:v>
                      </c:pt>
                      <c:pt idx="3">
                        <c:v>-15.459328221823569</c:v>
                      </c:pt>
                      <c:pt idx="4">
                        <c:v>-20.085158836150882</c:v>
                      </c:pt>
                      <c:pt idx="5">
                        <c:v>-5.4238219104016423</c:v>
                      </c:pt>
                      <c:pt idx="6">
                        <c:v>7.0845024080290244</c:v>
                      </c:pt>
                      <c:pt idx="7">
                        <c:v>9.9152538938728725</c:v>
                      </c:pt>
                      <c:pt idx="8">
                        <c:v>2.1218352638201736</c:v>
                      </c:pt>
                      <c:pt idx="9">
                        <c:v>3.6557893904150234</c:v>
                      </c:pt>
                      <c:pt idx="10">
                        <c:v>5.4433366331404471</c:v>
                      </c:pt>
                      <c:pt idx="11">
                        <c:v>5.3216214220863378</c:v>
                      </c:pt>
                      <c:pt idx="12">
                        <c:v>-1.7324601951017371E-2</c:v>
                      </c:pt>
                      <c:pt idx="13">
                        <c:v>7.0302932008787309</c:v>
                      </c:pt>
                      <c:pt idx="14">
                        <c:v>7.0268124154416682</c:v>
                      </c:pt>
                      <c:pt idx="15">
                        <c:v>-0.17551541253479286</c:v>
                      </c:pt>
                      <c:pt idx="16">
                        <c:v>3.1028987453346417</c:v>
                      </c:pt>
                      <c:pt idx="17">
                        <c:v>8.5428747644519092</c:v>
                      </c:pt>
                      <c:pt idx="18">
                        <c:v>8.4016160598996805</c:v>
                      </c:pt>
                      <c:pt idx="19">
                        <c:v>2.8862945753758993</c:v>
                      </c:pt>
                      <c:pt idx="20">
                        <c:v>-0.47156660113014937</c:v>
                      </c:pt>
                      <c:pt idx="21">
                        <c:v>5.9562743086264618</c:v>
                      </c:pt>
                      <c:pt idx="22">
                        <c:v>-8.8150201010634532E-2</c:v>
                      </c:pt>
                      <c:pt idx="23">
                        <c:v>10.915469454314433</c:v>
                      </c:pt>
                      <c:pt idx="24">
                        <c:v>4.0240386257686112</c:v>
                      </c:pt>
                      <c:pt idx="25">
                        <c:v>3.875825448214016</c:v>
                      </c:pt>
                      <c:pt idx="26">
                        <c:v>4.3358559171596767</c:v>
                      </c:pt>
                      <c:pt idx="27">
                        <c:v>4.7399372253946552</c:v>
                      </c:pt>
                      <c:pt idx="28">
                        <c:v>3.7579101248048374</c:v>
                      </c:pt>
                      <c:pt idx="29">
                        <c:v>4.6006256664676215</c:v>
                      </c:pt>
                      <c:pt idx="30">
                        <c:v>-8.3983642956172275</c:v>
                      </c:pt>
                      <c:pt idx="31">
                        <c:v>3.6106126954700528</c:v>
                      </c:pt>
                    </c:numCache>
                  </c:numRef>
                </c:val>
                <c:smooth val="0"/>
                <c:extLst xmlns:c15="http://schemas.microsoft.com/office/drawing/2012/chart">
                  <c:ext xmlns:c16="http://schemas.microsoft.com/office/drawing/2014/chart" uri="{C3380CC4-5D6E-409C-BE32-E72D297353CC}">
                    <c16:uniqueId val="{00000005-F273-4090-96A5-67EEF1A7E58F}"/>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Growth'!$A$9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Growth'!$B$9:$AH$9</c15:sqref>
                        </c15:formulaRef>
                      </c:ext>
                    </c:extLst>
                    <c:numCache>
                      <c:formatCode>General</c:formatCode>
                      <c:ptCount val="33"/>
                      <c:pt idx="6">
                        <c:v>-5.8770602051686893</c:v>
                      </c:pt>
                      <c:pt idx="7">
                        <c:v>1.6470645031067619</c:v>
                      </c:pt>
                      <c:pt idx="8">
                        <c:v>-6.5421920230928805</c:v>
                      </c:pt>
                      <c:pt idx="9">
                        <c:v>-3.3682545291894286</c:v>
                      </c:pt>
                      <c:pt idx="10">
                        <c:v>2.1077160475442724</c:v>
                      </c:pt>
                      <c:pt idx="11">
                        <c:v>6.1000004128626273</c:v>
                      </c:pt>
                      <c:pt idx="12">
                        <c:v>7.7999996414997099</c:v>
                      </c:pt>
                      <c:pt idx="13">
                        <c:v>6.6000000377681971</c:v>
                      </c:pt>
                      <c:pt idx="14">
                        <c:v>7.3999996899107146</c:v>
                      </c:pt>
                      <c:pt idx="15">
                        <c:v>7.5000001386691366</c:v>
                      </c:pt>
                      <c:pt idx="16">
                        <c:v>4.799999850094764</c:v>
                      </c:pt>
                      <c:pt idx="17">
                        <c:v>3.0000002396945575</c:v>
                      </c:pt>
                      <c:pt idx="18">
                        <c:v>7.8000001446595348</c:v>
                      </c:pt>
                      <c:pt idx="19">
                        <c:v>-6.000000289389078</c:v>
                      </c:pt>
                      <c:pt idx="20">
                        <c:v>7.1000000837927502</c:v>
                      </c:pt>
                      <c:pt idx="21">
                        <c:v>5.8181662188940635</c:v>
                      </c:pt>
                      <c:pt idx="22">
                        <c:v>-0.58973396301644243</c:v>
                      </c:pt>
                      <c:pt idx="23">
                        <c:v>9.0438655701199337</c:v>
                      </c:pt>
                      <c:pt idx="24">
                        <c:v>4.9996259230775451</c:v>
                      </c:pt>
                      <c:pt idx="25">
                        <c:v>-0.33823555865555477</c:v>
                      </c:pt>
                      <c:pt idx="26">
                        <c:v>4.4088867087336325</c:v>
                      </c:pt>
                      <c:pt idx="27">
                        <c:v>4.6907936764986999</c:v>
                      </c:pt>
                      <c:pt idx="28">
                        <c:v>4.3014777570272713</c:v>
                      </c:pt>
                      <c:pt idx="29">
                        <c:v>3.6834038982591863</c:v>
                      </c:pt>
                      <c:pt idx="30">
                        <c:v>-7.3801821537048653</c:v>
                      </c:pt>
                      <c:pt idx="31">
                        <c:v>13.944589600636533</c:v>
                      </c:pt>
                    </c:numCache>
                  </c:numRef>
                </c:val>
                <c:smooth val="0"/>
                <c:extLst xmlns:c15="http://schemas.microsoft.com/office/drawing/2012/chart">
                  <c:ext xmlns:c16="http://schemas.microsoft.com/office/drawing/2014/chart" uri="{C3380CC4-5D6E-409C-BE32-E72D297353CC}">
                    <c16:uniqueId val="{00000006-F273-4090-96A5-67EEF1A7E58F}"/>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Growth'!$A$10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Growth'!$B$10:$AH$10</c15:sqref>
                        </c15:formulaRef>
                      </c:ext>
                    </c:extLst>
                    <c:numCache>
                      <c:formatCode>General</c:formatCode>
                      <c:ptCount val="33"/>
                      <c:pt idx="0">
                        <c:v>-2.9999956424312586</c:v>
                      </c:pt>
                      <c:pt idx="1">
                        <c:v>-5.0469394512872441</c:v>
                      </c:pt>
                      <c:pt idx="2">
                        <c:v>-14.531073773773429</c:v>
                      </c:pt>
                      <c:pt idx="3">
                        <c:v>-8.6685403414926299</c:v>
                      </c:pt>
                      <c:pt idx="4">
                        <c:v>-12.569755979797819</c:v>
                      </c:pt>
                      <c:pt idx="5">
                        <c:v>-4.1435284056490502</c:v>
                      </c:pt>
                      <c:pt idx="6">
                        <c:v>-3.7550694390062489</c:v>
                      </c:pt>
                      <c:pt idx="7">
                        <c:v>1.3999158046101599</c:v>
                      </c:pt>
                      <c:pt idx="8">
                        <c:v>-5.2999616253122639</c:v>
                      </c:pt>
                      <c:pt idx="9">
                        <c:v>6.3999146897353114</c:v>
                      </c:pt>
                      <c:pt idx="10">
                        <c:v>10.000066815788045</c:v>
                      </c:pt>
                      <c:pt idx="11">
                        <c:v>5.1000512252750525</c:v>
                      </c:pt>
                      <c:pt idx="12">
                        <c:v>4.6999919087352424</c:v>
                      </c:pt>
                      <c:pt idx="13">
                        <c:v>7.2999523445386814</c:v>
                      </c:pt>
                      <c:pt idx="14">
                        <c:v>7.1999478699447508</c:v>
                      </c:pt>
                      <c:pt idx="15">
                        <c:v>6.3999654478538162</c:v>
                      </c:pt>
                      <c:pt idx="16">
                        <c:v>8.2000682550559958</c:v>
                      </c:pt>
                      <c:pt idx="17">
                        <c:v>8.499977768463566</c:v>
                      </c:pt>
                      <c:pt idx="18">
                        <c:v>5.1999692649884253</c:v>
                      </c:pt>
                      <c:pt idx="19">
                        <c:v>-7.7999939134311091</c:v>
                      </c:pt>
                      <c:pt idx="20">
                        <c:v>4.5000000000306528</c:v>
                      </c:pt>
                      <c:pt idx="21">
                        <c:v>4.3000291857941022</c:v>
                      </c:pt>
                      <c:pt idx="22">
                        <c:v>4.0240861572097941</c:v>
                      </c:pt>
                      <c:pt idx="23">
                        <c:v>1.7554221490936754</c:v>
                      </c:pt>
                      <c:pt idx="24">
                        <c:v>0.73626722141557366</c:v>
                      </c:pt>
                      <c:pt idx="25">
                        <c:v>-1.9727192263754176</c:v>
                      </c:pt>
                      <c:pt idx="26">
                        <c:v>0.19369007172953445</c:v>
                      </c:pt>
                      <c:pt idx="27">
                        <c:v>1.8257900635511248</c:v>
                      </c:pt>
                      <c:pt idx="28">
                        <c:v>2.8072454104941755</c:v>
                      </c:pt>
                      <c:pt idx="29">
                        <c:v>2.1980757406979734</c:v>
                      </c:pt>
                      <c:pt idx="30">
                        <c:v>-2.6832962164442051</c:v>
                      </c:pt>
                      <c:pt idx="31">
                        <c:v>4.819791659635257</c:v>
                      </c:pt>
                    </c:numCache>
                  </c:numRef>
                </c:val>
                <c:smooth val="0"/>
                <c:extLst xmlns:c15="http://schemas.microsoft.com/office/drawing/2012/chart">
                  <c:ext xmlns:c16="http://schemas.microsoft.com/office/drawing/2014/chart" uri="{C3380CC4-5D6E-409C-BE32-E72D297353CC}">
                    <c16:uniqueId val="{00000007-F273-4090-96A5-67EEF1A7E58F}"/>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Growth'!$A$11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Growth'!$B$11:$AH$11</c15:sqref>
                        </c15:formulaRef>
                      </c:ext>
                    </c:extLst>
                    <c:numCache>
                      <c:formatCode>General</c:formatCode>
                      <c:ptCount val="33"/>
                      <c:pt idx="0">
                        <c:v>-0.59999963133662959</c:v>
                      </c:pt>
                      <c:pt idx="1">
                        <c:v>-7.0999990962252468</c:v>
                      </c:pt>
                      <c:pt idx="2">
                        <c:v>-29.000001055447086</c:v>
                      </c:pt>
                      <c:pt idx="3">
                        <c:v>-16.399999844882245</c:v>
                      </c:pt>
                      <c:pt idx="4">
                        <c:v>-21.299998013094864</c:v>
                      </c:pt>
                      <c:pt idx="5">
                        <c:v>-12.416322231898974</c:v>
                      </c:pt>
                      <c:pt idx="6">
                        <c:v>-16.69999843533887</c:v>
                      </c:pt>
                      <c:pt idx="7">
                        <c:v>1.6806741358806647</c:v>
                      </c:pt>
                      <c:pt idx="8">
                        <c:v>5.3128676594004247</c:v>
                      </c:pt>
                      <c:pt idx="9">
                        <c:v>3.6995507166585071</c:v>
                      </c:pt>
                      <c:pt idx="10">
                        <c:v>8.3243244947385904</c:v>
                      </c:pt>
                      <c:pt idx="11">
                        <c:v>9.5808361784295073</c:v>
                      </c:pt>
                      <c:pt idx="12">
                        <c:v>10.800003759166543</c:v>
                      </c:pt>
                      <c:pt idx="13">
                        <c:v>10.999999078057201</c:v>
                      </c:pt>
                      <c:pt idx="14">
                        <c:v>10.299998941011651</c:v>
                      </c:pt>
                      <c:pt idx="15">
                        <c:v>6.6999985165540892</c:v>
                      </c:pt>
                      <c:pt idx="16">
                        <c:v>7.000003211089961</c:v>
                      </c:pt>
                      <c:pt idx="17">
                        <c:v>7.8000001187216128</c:v>
                      </c:pt>
                      <c:pt idx="18">
                        <c:v>7.8999982715493928</c:v>
                      </c:pt>
                      <c:pt idx="19">
                        <c:v>3.9000011482649626</c:v>
                      </c:pt>
                      <c:pt idx="20">
                        <c:v>6.4999990858523518</c:v>
                      </c:pt>
                      <c:pt idx="21">
                        <c:v>7.4000005995671074</c:v>
                      </c:pt>
                      <c:pt idx="22">
                        <c:v>7.4999994632152465</c:v>
                      </c:pt>
                      <c:pt idx="23">
                        <c:v>7.3999997470037897</c:v>
                      </c:pt>
                      <c:pt idx="24">
                        <c:v>6.7000006901625255</c:v>
                      </c:pt>
                      <c:pt idx="25">
                        <c:v>6.0193033177118593</c:v>
                      </c:pt>
                      <c:pt idx="26">
                        <c:v>6.8992602064115403</c:v>
                      </c:pt>
                      <c:pt idx="27">
                        <c:v>7.0998940569358524</c:v>
                      </c:pt>
                      <c:pt idx="28">
                        <c:v>7.5992788423185402</c:v>
                      </c:pt>
                      <c:pt idx="29">
                        <c:v>7.4006524317912152</c:v>
                      </c:pt>
                      <c:pt idx="30">
                        <c:v>4.4000497024754566</c:v>
                      </c:pt>
                      <c:pt idx="31">
                        <c:v>9.2001904308498013</c:v>
                      </c:pt>
                    </c:numCache>
                  </c:numRef>
                </c:val>
                <c:smooth val="0"/>
                <c:extLst xmlns:c15="http://schemas.microsoft.com/office/drawing/2012/chart">
                  <c:ext xmlns:c16="http://schemas.microsoft.com/office/drawing/2014/chart" uri="{C3380CC4-5D6E-409C-BE32-E72D297353CC}">
                    <c16:uniqueId val="{00000008-F273-4090-96A5-67EEF1A7E58F}"/>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Growth'!$A$12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Growth'!$B$12:$AH$12</c15:sqref>
                        </c15:formulaRef>
                      </c:ext>
                    </c:extLst>
                    <c:numCache>
                      <c:formatCode>General</c:formatCode>
                      <c:ptCount val="33"/>
                      <c:pt idx="0">
                        <c:v>35.384558108446299</c:v>
                      </c:pt>
                      <c:pt idx="1">
                        <c:v>-4.6052632135837399</c:v>
                      </c:pt>
                      <c:pt idx="2">
                        <c:v>-14.965986595768044</c:v>
                      </c:pt>
                      <c:pt idx="3">
                        <c:v>1.5000001739180675</c:v>
                      </c:pt>
                      <c:pt idx="4">
                        <c:v>-17.299860472134057</c:v>
                      </c:pt>
                      <c:pt idx="5">
                        <c:v>-7.2000409344549041</c:v>
                      </c:pt>
                      <c:pt idx="6">
                        <c:v>6.6999921606475397</c:v>
                      </c:pt>
                      <c:pt idx="7">
                        <c:v>-11.400000227661252</c:v>
                      </c:pt>
                      <c:pt idx="8">
                        <c:v>7.1000003438649344</c:v>
                      </c:pt>
                      <c:pt idx="9">
                        <c:v>16.499999497227066</c:v>
                      </c:pt>
                      <c:pt idx="10">
                        <c:v>5.4690641325285441</c:v>
                      </c:pt>
                      <c:pt idx="11">
                        <c:v>4.3438457143272728</c:v>
                      </c:pt>
                      <c:pt idx="12">
                        <c:v>0.25717992500628384</c:v>
                      </c:pt>
                      <c:pt idx="13">
                        <c:v>3.268828559553441</c:v>
                      </c:pt>
                      <c:pt idx="14">
                        <c:v>5.0004074376674765</c:v>
                      </c:pt>
                      <c:pt idx="15">
                        <c:v>13.034034870021998</c:v>
                      </c:pt>
                      <c:pt idx="16">
                        <c:v>10.973308325401703</c:v>
                      </c:pt>
                      <c:pt idx="17">
                        <c:v>11.059299470450014</c:v>
                      </c:pt>
                      <c:pt idx="18">
                        <c:v>14.7</c:v>
                      </c:pt>
                      <c:pt idx="19">
                        <c:v>6.100000114856428</c:v>
                      </c:pt>
                      <c:pt idx="20">
                        <c:v>9.1999999880548273</c:v>
                      </c:pt>
                      <c:pt idx="21">
                        <c:v>14.699999927872341</c:v>
                      </c:pt>
                      <c:pt idx="22">
                        <c:v>11.099999961554488</c:v>
                      </c:pt>
                      <c:pt idx="23">
                        <c:v>10.200000101398984</c:v>
                      </c:pt>
                      <c:pt idx="24">
                        <c:v>10.299999970545912</c:v>
                      </c:pt>
                      <c:pt idx="25">
                        <c:v>6.4999999095166601</c:v>
                      </c:pt>
                      <c:pt idx="26">
                        <c:v>6.1999999664300987</c:v>
                      </c:pt>
                      <c:pt idx="27">
                        <c:v>6.5000000468297543</c:v>
                      </c:pt>
                      <c:pt idx="28">
                        <c:v>6.199999941371189</c:v>
                      </c:pt>
                      <c:pt idx="29">
                        <c:v>6.3</c:v>
                      </c:pt>
                    </c:numCache>
                  </c:numRef>
                </c:val>
                <c:smooth val="0"/>
                <c:extLst xmlns:c15="http://schemas.microsoft.com/office/drawing/2012/chart">
                  <c:ext xmlns:c16="http://schemas.microsoft.com/office/drawing/2014/chart" uri="{C3380CC4-5D6E-409C-BE32-E72D297353CC}">
                    <c16:uniqueId val="{00000009-F273-4090-96A5-67EEF1A7E58F}"/>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Growth'!$A$13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Growth'!$B$13:$AH$13</c15:sqref>
                        </c15:formulaRef>
                      </c:ext>
                    </c:extLst>
                    <c:numCache>
                      <c:formatCode>General</c:formatCode>
                      <c:ptCount val="33"/>
                      <c:pt idx="0">
                        <c:v>-6.3452351283116286</c:v>
                      </c:pt>
                      <c:pt idx="1">
                        <c:v>-8.699999999721598</c:v>
                      </c:pt>
                      <c:pt idx="2">
                        <c:v>-9.9000000020416792</c:v>
                      </c:pt>
                      <c:pt idx="3">
                        <c:v>-14.199999999364337</c:v>
                      </c:pt>
                      <c:pt idx="4">
                        <c:v>-22.899999999228271</c:v>
                      </c:pt>
                      <c:pt idx="5">
                        <c:v>-12.20000000073847</c:v>
                      </c:pt>
                      <c:pt idx="6">
                        <c:v>-10</c:v>
                      </c:pt>
                      <c:pt idx="7">
                        <c:v>-2.9999999984236467</c:v>
                      </c:pt>
                      <c:pt idx="8">
                        <c:v>-1.9000000021416383</c:v>
                      </c:pt>
                      <c:pt idx="9">
                        <c:v>-0.20000000010649899</c:v>
                      </c:pt>
                      <c:pt idx="10">
                        <c:v>5.9000000002489941</c:v>
                      </c:pt>
                      <c:pt idx="11">
                        <c:v>8.8000000036722241</c:v>
                      </c:pt>
                      <c:pt idx="12">
                        <c:v>5.339647207190751</c:v>
                      </c:pt>
                      <c:pt idx="13">
                        <c:v>9.5166098643636445</c:v>
                      </c:pt>
                      <c:pt idx="14">
                        <c:v>11.795352528113611</c:v>
                      </c:pt>
                      <c:pt idx="15">
                        <c:v>3.0712303924520938</c:v>
                      </c:pt>
                      <c:pt idx="16">
                        <c:v>7.5714207632296677</c:v>
                      </c:pt>
                      <c:pt idx="17">
                        <c:v>8.2158444516571478</c:v>
                      </c:pt>
                      <c:pt idx="18">
                        <c:v>2.2434915962828796</c:v>
                      </c:pt>
                      <c:pt idx="19">
                        <c:v>-15.136467910150159</c:v>
                      </c:pt>
                      <c:pt idx="20">
                        <c:v>4.0920043666808681</c:v>
                      </c:pt>
                      <c:pt idx="21">
                        <c:v>5.4452808104847605</c:v>
                      </c:pt>
                      <c:pt idx="22">
                        <c:v>0.15231496720065252</c:v>
                      </c:pt>
                      <c:pt idx="23">
                        <c:v>4.5439094492707E-2</c:v>
                      </c:pt>
                      <c:pt idx="24">
                        <c:v>-10.078894984095271</c:v>
                      </c:pt>
                      <c:pt idx="25">
                        <c:v>-9.772987212867605</c:v>
                      </c:pt>
                      <c:pt idx="26">
                        <c:v>2.4409819449206651</c:v>
                      </c:pt>
                      <c:pt idx="27">
                        <c:v>2.35997228099491</c:v>
                      </c:pt>
                      <c:pt idx="28">
                        <c:v>3.4883623402265869</c:v>
                      </c:pt>
                      <c:pt idx="29">
                        <c:v>3.199503863541338</c:v>
                      </c:pt>
                      <c:pt idx="30">
                        <c:v>-3.7528040999494863</c:v>
                      </c:pt>
                      <c:pt idx="31">
                        <c:v>3.4000000000000057</c:v>
                      </c:pt>
                    </c:numCache>
                  </c:numRef>
                </c:val>
                <c:smooth val="0"/>
                <c:extLst xmlns:c15="http://schemas.microsoft.com/office/drawing/2012/chart">
                  <c:ext xmlns:c16="http://schemas.microsoft.com/office/drawing/2014/chart" uri="{C3380CC4-5D6E-409C-BE32-E72D297353CC}">
                    <c16:uniqueId val="{0000000A-F273-4090-96A5-67EEF1A7E58F}"/>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Growth'!$A$14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Growth'!$B$14:$AH$14</c15:sqref>
                        </c15:formulaRef>
                      </c:ext>
                    </c:extLst>
                    <c:numCache>
                      <c:formatCode>General</c:formatCode>
                      <c:ptCount val="33"/>
                      <c:pt idx="0">
                        <c:v>1.6000000058370176</c:v>
                      </c:pt>
                      <c:pt idx="1">
                        <c:v>-0.49200000444254499</c:v>
                      </c:pt>
                      <c:pt idx="2">
                        <c:v>-11.199999997476269</c:v>
                      </c:pt>
                      <c:pt idx="3">
                        <c:v>-2.3000000054644687</c:v>
                      </c:pt>
                      <c:pt idx="4">
                        <c:v>-5.1999999922613682</c:v>
                      </c:pt>
                      <c:pt idx="5">
                        <c:v>-0.90000000604574382</c:v>
                      </c:pt>
                      <c:pt idx="6">
                        <c:v>1.7000000036593121</c:v>
                      </c:pt>
                      <c:pt idx="7">
                        <c:v>5.1999999971312718</c:v>
                      </c:pt>
                      <c:pt idx="8">
                        <c:v>4.3000000001967891</c:v>
                      </c:pt>
                      <c:pt idx="9">
                        <c:v>4.3000000028554837</c:v>
                      </c:pt>
                      <c:pt idx="10">
                        <c:v>3.8349999993379811</c:v>
                      </c:pt>
                      <c:pt idx="11">
                        <c:v>4.1638382499786957</c:v>
                      </c:pt>
                      <c:pt idx="12">
                        <c:v>3.9734881923478866</c:v>
                      </c:pt>
                      <c:pt idx="13">
                        <c:v>4.2326273815340727</c:v>
                      </c:pt>
                      <c:pt idx="14">
                        <c:v>7.449000605146324</c:v>
                      </c:pt>
                      <c:pt idx="15">
                        <c:v>6.95000719671512</c:v>
                      </c:pt>
                      <c:pt idx="16">
                        <c:v>7.4514184757836119</c:v>
                      </c:pt>
                      <c:pt idx="17">
                        <c:v>9.4730053048847083</c:v>
                      </c:pt>
                      <c:pt idx="18">
                        <c:v>9.0291610172199626</c:v>
                      </c:pt>
                      <c:pt idx="19">
                        <c:v>8.0509333282826105</c:v>
                      </c:pt>
                      <c:pt idx="20">
                        <c:v>7.5971679608549465</c:v>
                      </c:pt>
                      <c:pt idx="21">
                        <c:v>7.5251398942297669</c:v>
                      </c:pt>
                      <c:pt idx="22">
                        <c:v>7.1024448870695522</c:v>
                      </c:pt>
                      <c:pt idx="23">
                        <c:v>7.2965503696402294</c:v>
                      </c:pt>
                      <c:pt idx="24">
                        <c:v>6.8738384408295872</c:v>
                      </c:pt>
                      <c:pt idx="25">
                        <c:v>7.21877350826054</c:v>
                      </c:pt>
                      <c:pt idx="26">
                        <c:v>5.9321507999214447</c:v>
                      </c:pt>
                      <c:pt idx="27">
                        <c:v>4.3952746334570776</c:v>
                      </c:pt>
                      <c:pt idx="28">
                        <c:v>5.3549968882173431</c:v>
                      </c:pt>
                      <c:pt idx="29">
                        <c:v>5.7096322218392004</c:v>
                      </c:pt>
                      <c:pt idx="30">
                        <c:v>1.8862452587893586</c:v>
                      </c:pt>
                      <c:pt idx="31">
                        <c:v>7.4201102415873521</c:v>
                      </c:pt>
                    </c:numCache>
                  </c:numRef>
                </c:val>
                <c:smooth val="0"/>
                <c:extLst xmlns:c15="http://schemas.microsoft.com/office/drawing/2012/chart">
                  <c:ext xmlns:c16="http://schemas.microsoft.com/office/drawing/2014/chart" uri="{C3380CC4-5D6E-409C-BE32-E72D297353CC}">
                    <c16:uniqueId val="{0000000B-F273-4090-96A5-67EEF1A7E58F}"/>
                  </c:ext>
                </c:extLst>
              </c15:ser>
            </c15:filteredLineSeries>
          </c:ext>
        </c:extLst>
      </c:lineChart>
      <c:catAx>
        <c:axId val="1518818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14719"/>
        <c:crosses val="autoZero"/>
        <c:auto val="1"/>
        <c:lblAlgn val="ctr"/>
        <c:lblOffset val="100"/>
        <c:noMultiLvlLbl val="0"/>
      </c:catAx>
      <c:valAx>
        <c:axId val="1518814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 change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18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'GDP Growth'!$A$16</c:f>
              <c:strCache>
                <c:ptCount val="1"/>
                <c:pt idx="0">
                  <c:v>Average</c:v>
                </c:pt>
              </c:strCache>
            </c:strRef>
          </c:tx>
          <c:spPr>
            <a:ln w="28575" cap="rnd">
              <a:solidFill>
                <a:schemeClr val="accent2">
                  <a:lumMod val="80000"/>
                  <a:lumOff val="20000"/>
                </a:schemeClr>
              </a:solidFill>
              <a:round/>
            </a:ln>
            <a:effectLst/>
          </c:spPr>
          <c:marker>
            <c:symbol val="none"/>
          </c:marker>
          <c:cat>
            <c:numRef>
              <c:f>'GDP Growth'!$B$2:$AH$2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Growth'!$B$16:$AH$16</c:f>
              <c:numCache>
                <c:formatCode>General</c:formatCode>
                <c:ptCount val="33"/>
                <c:pt idx="0">
                  <c:v>2.5648426349719182</c:v>
                </c:pt>
                <c:pt idx="1">
                  <c:v>-7.235283813660681</c:v>
                </c:pt>
                <c:pt idx="2">
                  <c:v>-19.784991196945828</c:v>
                </c:pt>
                <c:pt idx="3">
                  <c:v>-12.138897233467555</c:v>
                </c:pt>
                <c:pt idx="4">
                  <c:v>-13.486797238273869</c:v>
                </c:pt>
                <c:pt idx="5">
                  <c:v>-5.743974358679873</c:v>
                </c:pt>
                <c:pt idx="6">
                  <c:v>6.8147775587711124E-2</c:v>
                </c:pt>
                <c:pt idx="7">
                  <c:v>3.1819195486314897</c:v>
                </c:pt>
                <c:pt idx="8">
                  <c:v>2.6664536128879917</c:v>
                </c:pt>
                <c:pt idx="9">
                  <c:v>4.2213547727592982</c:v>
                </c:pt>
                <c:pt idx="10">
                  <c:v>6.2931543148533926</c:v>
                </c:pt>
                <c:pt idx="11">
                  <c:v>7.1617460280091656</c:v>
                </c:pt>
                <c:pt idx="12">
                  <c:v>6.317583881651899</c:v>
                </c:pt>
                <c:pt idx="13">
                  <c:v>8.3798771351225732</c:v>
                </c:pt>
                <c:pt idx="14">
                  <c:v>8.5641300613173819</c:v>
                </c:pt>
                <c:pt idx="15">
                  <c:v>9.5025695701224926</c:v>
                </c:pt>
                <c:pt idx="16">
                  <c:v>10.576573590460631</c:v>
                </c:pt>
                <c:pt idx="17">
                  <c:v>10.447496828214833</c:v>
                </c:pt>
                <c:pt idx="18">
                  <c:v>7.4043154595245078</c:v>
                </c:pt>
                <c:pt idx="19">
                  <c:v>-1.2544489603058366</c:v>
                </c:pt>
                <c:pt idx="20">
                  <c:v>5.5928586657148571</c:v>
                </c:pt>
                <c:pt idx="21">
                  <c:v>6.3436331999669404</c:v>
                </c:pt>
                <c:pt idx="22">
                  <c:v>4.2851953825657398</c:v>
                </c:pt>
                <c:pt idx="23">
                  <c:v>5.5326102934017207</c:v>
                </c:pt>
                <c:pt idx="24">
                  <c:v>3.3553076984617314</c:v>
                </c:pt>
                <c:pt idx="25">
                  <c:v>1.3513810768938914</c:v>
                </c:pt>
                <c:pt idx="26">
                  <c:v>2.4159015065965463</c:v>
                </c:pt>
                <c:pt idx="27">
                  <c:v>4.2322040541497428</c:v>
                </c:pt>
                <c:pt idx="28">
                  <c:v>4.3584490652333585</c:v>
                </c:pt>
                <c:pt idx="29">
                  <c:v>4.5061870303140772</c:v>
                </c:pt>
                <c:pt idx="30">
                  <c:v>-3.435344702205215</c:v>
                </c:pt>
                <c:pt idx="31">
                  <c:v>6.4146379003649479</c:v>
                </c:pt>
              </c:numCache>
            </c:numRef>
          </c:val>
          <c:smooth val="0"/>
          <c:extLst>
            <c:ext xmlns:c16="http://schemas.microsoft.com/office/drawing/2014/chart" uri="{C3380CC4-5D6E-409C-BE32-E72D297353CC}">
              <c16:uniqueId val="{00000000-7EA1-4A03-8199-00B1CCD02F76}"/>
            </c:ext>
          </c:extLst>
        </c:ser>
        <c:dLbls>
          <c:showLegendKey val="0"/>
          <c:showVal val="0"/>
          <c:showCatName val="0"/>
          <c:showSerName val="0"/>
          <c:showPercent val="0"/>
          <c:showBubbleSize val="0"/>
        </c:dLbls>
        <c:smooth val="0"/>
        <c:axId val="1518843007"/>
        <c:axId val="1518833439"/>
        <c:extLst>
          <c:ext xmlns:c15="http://schemas.microsoft.com/office/drawing/2012/chart" uri="{02D57815-91ED-43cb-92C2-25804820EDAC}">
            <c15:filteredLineSeries>
              <c15:ser>
                <c:idx val="0"/>
                <c:order val="0"/>
                <c:tx>
                  <c:strRef>
                    <c:extLst>
                      <c:ext uri="{02D57815-91ED-43cb-92C2-25804820EDAC}">
                        <c15:formulaRef>
                          <c15:sqref>'GDP Growth'!$A$3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Growth'!$B$3:$AH$3</c15:sqref>
                        </c15:formulaRef>
                      </c:ext>
                    </c:extLst>
                    <c:numCache>
                      <c:formatCode>General</c:formatCode>
                      <c:ptCount val="33"/>
                      <c:pt idx="1">
                        <c:v>-11.699998482027027</c:v>
                      </c:pt>
                      <c:pt idx="2">
                        <c:v>-41.800002745756203</c:v>
                      </c:pt>
                      <c:pt idx="3">
                        <c:v>-8.7999987932934971</c:v>
                      </c:pt>
                      <c:pt idx="4">
                        <c:v>5.4000027791765604</c:v>
                      </c:pt>
                      <c:pt idx="5">
                        <c:v>6.8999984197365904</c:v>
                      </c:pt>
                      <c:pt idx="6">
                        <c:v>5.8654007494356506</c:v>
                      </c:pt>
                      <c:pt idx="7">
                        <c:v>3.3210797004695252</c:v>
                      </c:pt>
                      <c:pt idx="8">
                        <c:v>7.299999987709981</c:v>
                      </c:pt>
                      <c:pt idx="9">
                        <c:v>3.3000000005816617</c:v>
                      </c:pt>
                      <c:pt idx="10">
                        <c:v>5.9000000031209225</c:v>
                      </c:pt>
                      <c:pt idx="11">
                        <c:v>9.5999999992759655</c:v>
                      </c:pt>
                      <c:pt idx="12">
                        <c:v>13.199999997935578</c:v>
                      </c:pt>
                      <c:pt idx="13">
                        <c:v>14.000000001550148</c:v>
                      </c:pt>
                      <c:pt idx="14">
                        <c:v>10.499999998820186</c:v>
                      </c:pt>
                      <c:pt idx="15">
                        <c:v>13.899999999113263</c:v>
                      </c:pt>
                      <c:pt idx="16">
                        <c:v>13.199999999466144</c:v>
                      </c:pt>
                      <c:pt idx="17">
                        <c:v>13.700000001546698</c:v>
                      </c:pt>
                      <c:pt idx="18">
                        <c:v>6.9000000004295856</c:v>
                      </c:pt>
                      <c:pt idx="19">
                        <c:v>-14.100000000699779</c:v>
                      </c:pt>
                      <c:pt idx="20">
                        <c:v>2.2000000002150983</c:v>
                      </c:pt>
                      <c:pt idx="21">
                        <c:v>4.6999999986741159</c:v>
                      </c:pt>
                      <c:pt idx="22">
                        <c:v>7.200000000964863</c:v>
                      </c:pt>
                      <c:pt idx="23">
                        <c:v>3.3</c:v>
                      </c:pt>
                      <c:pt idx="24">
                        <c:v>3.6000000005899295</c:v>
                      </c:pt>
                      <c:pt idx="25">
                        <c:v>3.1999999989662484</c:v>
                      </c:pt>
                      <c:pt idx="26">
                        <c:v>0.19999999982599093</c:v>
                      </c:pt>
                      <c:pt idx="27">
                        <c:v>7.500000001641439</c:v>
                      </c:pt>
                      <c:pt idx="28">
                        <c:v>5.1999999996532438</c:v>
                      </c:pt>
                      <c:pt idx="29">
                        <c:v>7.5999999985391753</c:v>
                      </c:pt>
                      <c:pt idx="30">
                        <c:v>-7.3999999999094968</c:v>
                      </c:pt>
                      <c:pt idx="31">
                        <c:v>5.7000000001052626</c:v>
                      </c:pt>
                    </c:numCache>
                  </c:numRef>
                </c:val>
                <c:smooth val="0"/>
                <c:extLst>
                  <c:ext xmlns:c16="http://schemas.microsoft.com/office/drawing/2014/chart" uri="{C3380CC4-5D6E-409C-BE32-E72D297353CC}">
                    <c16:uniqueId val="{00000001-7EA1-4A03-8199-00B1CCD02F76}"/>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Growth'!$A$4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Growth'!$B$4:$AH$4</c15:sqref>
                        </c15:formulaRef>
                      </c:ext>
                    </c:extLst>
                    <c:numCache>
                      <c:formatCode>General</c:formatCode>
                      <c:ptCount val="33"/>
                      <c:pt idx="1">
                        <c:v>-0.70000017569957151</c:v>
                      </c:pt>
                      <c:pt idx="2">
                        <c:v>-22.60000032644443</c:v>
                      </c:pt>
                      <c:pt idx="3">
                        <c:v>-23.099998718838734</c:v>
                      </c:pt>
                      <c:pt idx="4">
                        <c:v>-19.700001239923836</c:v>
                      </c:pt>
                      <c:pt idx="5">
                        <c:v>-11.799999107681813</c:v>
                      </c:pt>
                      <c:pt idx="6">
                        <c:v>1.299999404638271</c:v>
                      </c:pt>
                      <c:pt idx="7">
                        <c:v>5.8000001479578316</c:v>
                      </c:pt>
                      <c:pt idx="8">
                        <c:v>9.9999996115369072</c:v>
                      </c:pt>
                      <c:pt idx="9">
                        <c:v>7.4000012995856395</c:v>
                      </c:pt>
                      <c:pt idx="10">
                        <c:v>11.099999143434601</c:v>
                      </c:pt>
                      <c:pt idx="11">
                        <c:v>9.8999998653364258</c:v>
                      </c:pt>
                      <c:pt idx="12">
                        <c:v>9.438916269065615</c:v>
                      </c:pt>
                      <c:pt idx="13">
                        <c:v>10.208299400477642</c:v>
                      </c:pt>
                      <c:pt idx="14">
                        <c:v>9.2538017972890714</c:v>
                      </c:pt>
                      <c:pt idx="15">
                        <c:v>27.961538108213134</c:v>
                      </c:pt>
                      <c:pt idx="16">
                        <c:v>34.5</c:v>
                      </c:pt>
                      <c:pt idx="17">
                        <c:v>24.99999985156829</c:v>
                      </c:pt>
                      <c:pt idx="18">
                        <c:v>10.758978060468365</c:v>
                      </c:pt>
                      <c:pt idx="19">
                        <c:v>9.2963637444709093</c:v>
                      </c:pt>
                      <c:pt idx="20">
                        <c:v>5.0489445134957407</c:v>
                      </c:pt>
                      <c:pt idx="21">
                        <c:v>0.10000013782457984</c:v>
                      </c:pt>
                      <c:pt idx="22">
                        <c:v>2.1652394748415986</c:v>
                      </c:pt>
                      <c:pt idx="23">
                        <c:v>5.8098008426820797</c:v>
                      </c:pt>
                      <c:pt idx="24">
                        <c:v>2.7505068153551804</c:v>
                      </c:pt>
                      <c:pt idx="25">
                        <c:v>1.0939759162746867</c:v>
                      </c:pt>
                      <c:pt idx="26">
                        <c:v>-3.0999998803726641</c:v>
                      </c:pt>
                      <c:pt idx="27">
                        <c:v>0.19999993895865487</c:v>
                      </c:pt>
                      <c:pt idx="28">
                        <c:v>1.4999999999999858</c:v>
                      </c:pt>
                      <c:pt idx="29">
                        <c:v>2.500000067437341</c:v>
                      </c:pt>
                      <c:pt idx="30">
                        <c:v>-4.3000001023073651</c:v>
                      </c:pt>
                      <c:pt idx="31">
                        <c:v>5.6000372728033767</c:v>
                      </c:pt>
                    </c:numCache>
                  </c:numRef>
                </c:val>
                <c:smooth val="0"/>
                <c:extLst xmlns:c15="http://schemas.microsoft.com/office/drawing/2012/chart">
                  <c:ext xmlns:c16="http://schemas.microsoft.com/office/drawing/2014/chart" uri="{C3380CC4-5D6E-409C-BE32-E72D297353CC}">
                    <c16:uniqueId val="{00000002-7EA1-4A03-8199-00B1CCD02F76}"/>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Growth'!$A$5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Growth'!$B$5:$AH$5</c15:sqref>
                        </c15:formulaRef>
                      </c:ext>
                    </c:extLst>
                    <c:numCache>
                      <c:formatCode>General</c:formatCode>
                      <c:ptCount val="33"/>
                      <c:pt idx="1">
                        <c:v>-1.1999955704602741</c:v>
                      </c:pt>
                      <c:pt idx="2">
                        <c:v>-9.600001395977074</c:v>
                      </c:pt>
                      <c:pt idx="3">
                        <c:v>-7.6000018422108582</c:v>
                      </c:pt>
                      <c:pt idx="4">
                        <c:v>-11.700003897553586</c:v>
                      </c:pt>
                      <c:pt idx="5">
                        <c:v>-10.400000491499412</c:v>
                      </c:pt>
                      <c:pt idx="6">
                        <c:v>2.8000046505393357</c:v>
                      </c:pt>
                      <c:pt idx="7">
                        <c:v>11.400005405354847</c:v>
                      </c:pt>
                      <c:pt idx="8">
                        <c:v>8.3999914203199353</c:v>
                      </c:pt>
                      <c:pt idx="9">
                        <c:v>3.3999991632296229</c:v>
                      </c:pt>
                      <c:pt idx="10">
                        <c:v>5.8000034400745477</c:v>
                      </c:pt>
                      <c:pt idx="11">
                        <c:v>4.7253059938750823</c:v>
                      </c:pt>
                      <c:pt idx="12">
                        <c:v>5.0452674800218489</c:v>
                      </c:pt>
                      <c:pt idx="13">
                        <c:v>7.0431925587469237</c:v>
                      </c:pt>
                      <c:pt idx="14">
                        <c:v>11.449743105396081</c:v>
                      </c:pt>
                      <c:pt idx="15">
                        <c:v>9.4000015235768757</c:v>
                      </c:pt>
                      <c:pt idx="16">
                        <c:v>9.9999948124737159</c:v>
                      </c:pt>
                      <c:pt idx="17">
                        <c:v>8.6000065362481024</c:v>
                      </c:pt>
                      <c:pt idx="18">
                        <c:v>10.199999439543632</c:v>
                      </c:pt>
                      <c:pt idx="19">
                        <c:v>0.19999531001448645</c:v>
                      </c:pt>
                      <c:pt idx="20">
                        <c:v>7.7982668226973146</c:v>
                      </c:pt>
                      <c:pt idx="21">
                        <c:v>5.3787074498101504</c:v>
                      </c:pt>
                      <c:pt idx="22">
                        <c:v>1.6871355364284142</c:v>
                      </c:pt>
                      <c:pt idx="23">
                        <c:v>1.0034708408564512</c:v>
                      </c:pt>
                      <c:pt idx="24">
                        <c:v>1.7263848541700213</c:v>
                      </c:pt>
                      <c:pt idx="25">
                        <c:v>-3.8295705582837911</c:v>
                      </c:pt>
                      <c:pt idx="26">
                        <c:v>-2.5264464355236385</c:v>
                      </c:pt>
                      <c:pt idx="27">
                        <c:v>2.5321835002303459</c:v>
                      </c:pt>
                      <c:pt idx="28">
                        <c:v>3.1491975937496335</c:v>
                      </c:pt>
                      <c:pt idx="29">
                        <c:v>1.4000000000000057</c:v>
                      </c:pt>
                      <c:pt idx="30">
                        <c:v>-0.90000000024689086</c:v>
                      </c:pt>
                      <c:pt idx="31">
                        <c:v>2.5067423479982409</c:v>
                      </c:pt>
                    </c:numCache>
                  </c:numRef>
                </c:val>
                <c:smooth val="0"/>
                <c:extLst xmlns:c15="http://schemas.microsoft.com/office/drawing/2012/chart">
                  <c:ext xmlns:c16="http://schemas.microsoft.com/office/drawing/2014/chart" uri="{C3380CC4-5D6E-409C-BE32-E72D297353CC}">
                    <c16:uniqueId val="{00000003-7EA1-4A03-8199-00B1CCD02F76}"/>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Growth'!$A$6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Growth'!$B$6:$AH$6</c15:sqref>
                        </c15:formulaRef>
                      </c:ext>
                    </c:extLst>
                    <c:numCache>
                      <c:formatCode>General</c:formatCode>
                      <c:ptCount val="33"/>
                      <c:pt idx="0">
                        <c:v>-14.788225900517631</c:v>
                      </c:pt>
                      <c:pt idx="1">
                        <c:v>-21.100000727839827</c:v>
                      </c:pt>
                      <c:pt idx="2">
                        <c:v>-44.899999456532782</c:v>
                      </c:pt>
                      <c:pt idx="3">
                        <c:v>-29.300001972657768</c:v>
                      </c:pt>
                      <c:pt idx="4">
                        <c:v>-10.399993971727653</c:v>
                      </c:pt>
                      <c:pt idx="5">
                        <c:v>2.5999967243372168</c:v>
                      </c:pt>
                      <c:pt idx="6">
                        <c:v>11.200002007543702</c:v>
                      </c:pt>
                      <c:pt idx="7">
                        <c:v>10.519041221783709</c:v>
                      </c:pt>
                      <c:pt idx="8">
                        <c:v>3.1049027177783302</c:v>
                      </c:pt>
                      <c:pt idx="9">
                        <c:v>2.8692570442772052</c:v>
                      </c:pt>
                      <c:pt idx="10">
                        <c:v>1.8383410661422062</c:v>
                      </c:pt>
                      <c:pt idx="11">
                        <c:v>4.8054532725550132</c:v>
                      </c:pt>
                      <c:pt idx="12">
                        <c:v>5.4738368011959295</c:v>
                      </c:pt>
                      <c:pt idx="13">
                        <c:v>11.058723193664605</c:v>
                      </c:pt>
                      <c:pt idx="14">
                        <c:v>5.794496345698505</c:v>
                      </c:pt>
                      <c:pt idx="15">
                        <c:v>9.58957406160836</c:v>
                      </c:pt>
                      <c:pt idx="16">
                        <c:v>9.4197706475973604</c:v>
                      </c:pt>
                      <c:pt idx="17">
                        <c:v>12.578953430897343</c:v>
                      </c:pt>
                      <c:pt idx="18">
                        <c:v>2.4185716590417172</c:v>
                      </c:pt>
                      <c:pt idx="19">
                        <c:v>-3.6505136306939363</c:v>
                      </c:pt>
                      <c:pt idx="20">
                        <c:v>6.2494877678718694</c:v>
                      </c:pt>
                      <c:pt idx="21">
                        <c:v>7.3999998671419007</c:v>
                      </c:pt>
                      <c:pt idx="22">
                        <c:v>6.3690083063385998</c:v>
                      </c:pt>
                      <c:pt idx="23">
                        <c:v>3.6213053519627607</c:v>
                      </c:pt>
                      <c:pt idx="24">
                        <c:v>4.4319248230907817</c:v>
                      </c:pt>
                      <c:pt idx="25">
                        <c:v>3.0222073801970311</c:v>
                      </c:pt>
                      <c:pt idx="26">
                        <c:v>2.9064387800206362</c:v>
                      </c:pt>
                      <c:pt idx="27">
                        <c:v>4.8426032249658562</c:v>
                      </c:pt>
                      <c:pt idx="28">
                        <c:v>4.8429198850662658</c:v>
                      </c:pt>
                      <c:pt idx="29">
                        <c:v>4.9823504751110619</c:v>
                      </c:pt>
                      <c:pt idx="30">
                        <c:v>-6.760439817055186</c:v>
                      </c:pt>
                      <c:pt idx="31">
                        <c:v>10.358942654845293</c:v>
                      </c:pt>
                    </c:numCache>
                  </c:numRef>
                </c:val>
                <c:smooth val="0"/>
                <c:extLst xmlns:c15="http://schemas.microsoft.com/office/drawing/2012/chart">
                  <c:ext xmlns:c16="http://schemas.microsoft.com/office/drawing/2014/chart" uri="{C3380CC4-5D6E-409C-BE32-E72D297353CC}">
                    <c16:uniqueId val="{00000004-7EA1-4A03-8199-00B1CCD02F76}"/>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Growth'!$A$7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Growth'!$B$7:$AH$7</c15:sqref>
                        </c15:formulaRef>
                      </c:ext>
                    </c:extLst>
                    <c:numCache>
                      <c:formatCode>General</c:formatCode>
                      <c:ptCount val="33"/>
                      <c:pt idx="1">
                        <c:v>-11.00000000169257</c:v>
                      </c:pt>
                      <c:pt idx="2">
                        <c:v>-5.2999999989346804</c:v>
                      </c:pt>
                      <c:pt idx="3">
                        <c:v>-9.2000000020330788</c:v>
                      </c:pt>
                      <c:pt idx="4">
                        <c:v>-12.599999998316775</c:v>
                      </c:pt>
                      <c:pt idx="5">
                        <c:v>-8.2000000011824028</c:v>
                      </c:pt>
                      <c:pt idx="6">
                        <c:v>0.50000000207350581</c:v>
                      </c:pt>
                      <c:pt idx="7">
                        <c:v>1.6999999994951338</c:v>
                      </c:pt>
                      <c:pt idx="8">
                        <c:v>-1.8999999994247929</c:v>
                      </c:pt>
                      <c:pt idx="9">
                        <c:v>2.6999999978419851</c:v>
                      </c:pt>
                      <c:pt idx="10">
                        <c:v>9.8000000021415588</c:v>
                      </c:pt>
                      <c:pt idx="11">
                        <c:v>13.499999998435783</c:v>
                      </c:pt>
                      <c:pt idx="12">
                        <c:v>9.7999999996084171</c:v>
                      </c:pt>
                      <c:pt idx="13">
                        <c:v>9.3000000003375902</c:v>
                      </c:pt>
                      <c:pt idx="14">
                        <c:v>9.6000000013685423</c:v>
                      </c:pt>
                      <c:pt idx="15">
                        <c:v>9.6999999992268187</c:v>
                      </c:pt>
                      <c:pt idx="16">
                        <c:v>10.7</c:v>
                      </c:pt>
                      <c:pt idx="17">
                        <c:v>8.8999999999940513</c:v>
                      </c:pt>
                      <c:pt idx="18">
                        <c:v>3.3000000002109147</c:v>
                      </c:pt>
                      <c:pt idx="19">
                        <c:v>1.1999999994287265</c:v>
                      </c:pt>
                      <c:pt idx="20">
                        <c:v>7.3000000001620151</c:v>
                      </c:pt>
                      <c:pt idx="21">
                        <c:v>7.4000000006839315</c:v>
                      </c:pt>
                      <c:pt idx="22">
                        <c:v>4.7999999999927496</c:v>
                      </c:pt>
                      <c:pt idx="23">
                        <c:v>5.999999999255607</c:v>
                      </c:pt>
                      <c:pt idx="24">
                        <c:v>4.2000000006303821</c:v>
                      </c:pt>
                      <c:pt idx="25">
                        <c:v>1.1999999997680248</c:v>
                      </c:pt>
                      <c:pt idx="26">
                        <c:v>1.099999999901641</c:v>
                      </c:pt>
                      <c:pt idx="27">
                        <c:v>4.1000000003385395</c:v>
                      </c:pt>
                      <c:pt idx="28">
                        <c:v>4.0999999998712298</c:v>
                      </c:pt>
                      <c:pt idx="29">
                        <c:v>4.5000000000848104</c:v>
                      </c:pt>
                      <c:pt idx="30">
                        <c:v>-2.5000000002874572</c:v>
                      </c:pt>
                      <c:pt idx="31">
                        <c:v>4.0000000000832472</c:v>
                      </c:pt>
                    </c:numCache>
                  </c:numRef>
                </c:val>
                <c:smooth val="0"/>
                <c:extLst xmlns:c15="http://schemas.microsoft.com/office/drawing/2012/chart">
                  <c:ext xmlns:c16="http://schemas.microsoft.com/office/drawing/2014/chart" uri="{C3380CC4-5D6E-409C-BE32-E72D297353CC}">
                    <c16:uniqueId val="{00000005-7EA1-4A03-8199-00B1CCD02F76}"/>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Growth'!$A$8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Growth'!$B$8:$AH$8</c15:sqref>
                        </c15:formulaRef>
                      </c:ext>
                    </c:extLst>
                    <c:numCache>
                      <c:formatCode>General</c:formatCode>
                      <c:ptCount val="33"/>
                      <c:pt idx="0">
                        <c:v>5.7027966331172593</c:v>
                      </c:pt>
                      <c:pt idx="1">
                        <c:v>-7.9439252272878491</c:v>
                      </c:pt>
                      <c:pt idx="2">
                        <c:v>-13.837837818252453</c:v>
                      </c:pt>
                      <c:pt idx="3">
                        <c:v>-15.459328221823569</c:v>
                      </c:pt>
                      <c:pt idx="4">
                        <c:v>-20.085158836150882</c:v>
                      </c:pt>
                      <c:pt idx="5">
                        <c:v>-5.4238219104016423</c:v>
                      </c:pt>
                      <c:pt idx="6">
                        <c:v>7.0845024080290244</c:v>
                      </c:pt>
                      <c:pt idx="7">
                        <c:v>9.9152538938728725</c:v>
                      </c:pt>
                      <c:pt idx="8">
                        <c:v>2.1218352638201736</c:v>
                      </c:pt>
                      <c:pt idx="9">
                        <c:v>3.6557893904150234</c:v>
                      </c:pt>
                      <c:pt idx="10">
                        <c:v>5.4433366331404471</c:v>
                      </c:pt>
                      <c:pt idx="11">
                        <c:v>5.3216214220863378</c:v>
                      </c:pt>
                      <c:pt idx="12">
                        <c:v>-1.7324601951017371E-2</c:v>
                      </c:pt>
                      <c:pt idx="13">
                        <c:v>7.0302932008787309</c:v>
                      </c:pt>
                      <c:pt idx="14">
                        <c:v>7.0268124154416682</c:v>
                      </c:pt>
                      <c:pt idx="15">
                        <c:v>-0.17551541253479286</c:v>
                      </c:pt>
                      <c:pt idx="16">
                        <c:v>3.1028987453346417</c:v>
                      </c:pt>
                      <c:pt idx="17">
                        <c:v>8.5428747644519092</c:v>
                      </c:pt>
                      <c:pt idx="18">
                        <c:v>8.4016160598996805</c:v>
                      </c:pt>
                      <c:pt idx="19">
                        <c:v>2.8862945753758993</c:v>
                      </c:pt>
                      <c:pt idx="20">
                        <c:v>-0.47156660113014937</c:v>
                      </c:pt>
                      <c:pt idx="21">
                        <c:v>5.9562743086264618</c:v>
                      </c:pt>
                      <c:pt idx="22">
                        <c:v>-8.8150201010634532E-2</c:v>
                      </c:pt>
                      <c:pt idx="23">
                        <c:v>10.915469454314433</c:v>
                      </c:pt>
                      <c:pt idx="24">
                        <c:v>4.0240386257686112</c:v>
                      </c:pt>
                      <c:pt idx="25">
                        <c:v>3.875825448214016</c:v>
                      </c:pt>
                      <c:pt idx="26">
                        <c:v>4.3358559171596767</c:v>
                      </c:pt>
                      <c:pt idx="27">
                        <c:v>4.7399372253946552</c:v>
                      </c:pt>
                      <c:pt idx="28">
                        <c:v>3.7579101248048374</c:v>
                      </c:pt>
                      <c:pt idx="29">
                        <c:v>4.6006256664676215</c:v>
                      </c:pt>
                      <c:pt idx="30">
                        <c:v>-8.3983642956172275</c:v>
                      </c:pt>
                      <c:pt idx="31">
                        <c:v>3.6106126954700528</c:v>
                      </c:pt>
                    </c:numCache>
                  </c:numRef>
                </c:val>
                <c:smooth val="0"/>
                <c:extLst xmlns:c15="http://schemas.microsoft.com/office/drawing/2012/chart">
                  <c:ext xmlns:c16="http://schemas.microsoft.com/office/drawing/2014/chart" uri="{C3380CC4-5D6E-409C-BE32-E72D297353CC}">
                    <c16:uniqueId val="{00000006-7EA1-4A03-8199-00B1CCD02F76}"/>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Growth'!$A$9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Growth'!$B$9:$AH$9</c15:sqref>
                        </c15:formulaRef>
                      </c:ext>
                    </c:extLst>
                    <c:numCache>
                      <c:formatCode>General</c:formatCode>
                      <c:ptCount val="33"/>
                      <c:pt idx="6">
                        <c:v>-5.8770602051686893</c:v>
                      </c:pt>
                      <c:pt idx="7">
                        <c:v>1.6470645031067619</c:v>
                      </c:pt>
                      <c:pt idx="8">
                        <c:v>-6.5421920230928805</c:v>
                      </c:pt>
                      <c:pt idx="9">
                        <c:v>-3.3682545291894286</c:v>
                      </c:pt>
                      <c:pt idx="10">
                        <c:v>2.1077160475442724</c:v>
                      </c:pt>
                      <c:pt idx="11">
                        <c:v>6.1000004128626273</c:v>
                      </c:pt>
                      <c:pt idx="12">
                        <c:v>7.7999996414997099</c:v>
                      </c:pt>
                      <c:pt idx="13">
                        <c:v>6.6000000377681971</c:v>
                      </c:pt>
                      <c:pt idx="14">
                        <c:v>7.3999996899107146</c:v>
                      </c:pt>
                      <c:pt idx="15">
                        <c:v>7.5000001386691366</c:v>
                      </c:pt>
                      <c:pt idx="16">
                        <c:v>4.799999850094764</c:v>
                      </c:pt>
                      <c:pt idx="17">
                        <c:v>3.0000002396945575</c:v>
                      </c:pt>
                      <c:pt idx="18">
                        <c:v>7.8000001446595348</c:v>
                      </c:pt>
                      <c:pt idx="19">
                        <c:v>-6.000000289389078</c:v>
                      </c:pt>
                      <c:pt idx="20">
                        <c:v>7.1000000837927502</c:v>
                      </c:pt>
                      <c:pt idx="21">
                        <c:v>5.8181662188940635</c:v>
                      </c:pt>
                      <c:pt idx="22">
                        <c:v>-0.58973396301644243</c:v>
                      </c:pt>
                      <c:pt idx="23">
                        <c:v>9.0438655701199337</c:v>
                      </c:pt>
                      <c:pt idx="24">
                        <c:v>4.9996259230775451</c:v>
                      </c:pt>
                      <c:pt idx="25">
                        <c:v>-0.33823555865555477</c:v>
                      </c:pt>
                      <c:pt idx="26">
                        <c:v>4.4088867087336325</c:v>
                      </c:pt>
                      <c:pt idx="27">
                        <c:v>4.6907936764986999</c:v>
                      </c:pt>
                      <c:pt idx="28">
                        <c:v>4.3014777570272713</c:v>
                      </c:pt>
                      <c:pt idx="29">
                        <c:v>3.6834038982591863</c:v>
                      </c:pt>
                      <c:pt idx="30">
                        <c:v>-7.3801821537048653</c:v>
                      </c:pt>
                      <c:pt idx="31">
                        <c:v>13.944589600636533</c:v>
                      </c:pt>
                    </c:numCache>
                  </c:numRef>
                </c:val>
                <c:smooth val="0"/>
                <c:extLst xmlns:c15="http://schemas.microsoft.com/office/drawing/2012/chart">
                  <c:ext xmlns:c16="http://schemas.microsoft.com/office/drawing/2014/chart" uri="{C3380CC4-5D6E-409C-BE32-E72D297353CC}">
                    <c16:uniqueId val="{00000007-7EA1-4A03-8199-00B1CCD02F76}"/>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Growth'!$A$10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Growth'!$B$10:$AH$10</c15:sqref>
                        </c15:formulaRef>
                      </c:ext>
                    </c:extLst>
                    <c:numCache>
                      <c:formatCode>General</c:formatCode>
                      <c:ptCount val="33"/>
                      <c:pt idx="0">
                        <c:v>-2.9999956424312586</c:v>
                      </c:pt>
                      <c:pt idx="1">
                        <c:v>-5.0469394512872441</c:v>
                      </c:pt>
                      <c:pt idx="2">
                        <c:v>-14.531073773773429</c:v>
                      </c:pt>
                      <c:pt idx="3">
                        <c:v>-8.6685403414926299</c:v>
                      </c:pt>
                      <c:pt idx="4">
                        <c:v>-12.569755979797819</c:v>
                      </c:pt>
                      <c:pt idx="5">
                        <c:v>-4.1435284056490502</c:v>
                      </c:pt>
                      <c:pt idx="6">
                        <c:v>-3.7550694390062489</c:v>
                      </c:pt>
                      <c:pt idx="7">
                        <c:v>1.3999158046101599</c:v>
                      </c:pt>
                      <c:pt idx="8">
                        <c:v>-5.2999616253122639</c:v>
                      </c:pt>
                      <c:pt idx="9">
                        <c:v>6.3999146897353114</c:v>
                      </c:pt>
                      <c:pt idx="10">
                        <c:v>10.000066815788045</c:v>
                      </c:pt>
                      <c:pt idx="11">
                        <c:v>5.1000512252750525</c:v>
                      </c:pt>
                      <c:pt idx="12">
                        <c:v>4.6999919087352424</c:v>
                      </c:pt>
                      <c:pt idx="13">
                        <c:v>7.2999523445386814</c:v>
                      </c:pt>
                      <c:pt idx="14">
                        <c:v>7.1999478699447508</c:v>
                      </c:pt>
                      <c:pt idx="15">
                        <c:v>6.3999654478538162</c:v>
                      </c:pt>
                      <c:pt idx="16">
                        <c:v>8.2000682550559958</c:v>
                      </c:pt>
                      <c:pt idx="17">
                        <c:v>8.499977768463566</c:v>
                      </c:pt>
                      <c:pt idx="18">
                        <c:v>5.1999692649884253</c:v>
                      </c:pt>
                      <c:pt idx="19">
                        <c:v>-7.7999939134311091</c:v>
                      </c:pt>
                      <c:pt idx="20">
                        <c:v>4.5000000000306528</c:v>
                      </c:pt>
                      <c:pt idx="21">
                        <c:v>4.3000291857941022</c:v>
                      </c:pt>
                      <c:pt idx="22">
                        <c:v>4.0240861572097941</c:v>
                      </c:pt>
                      <c:pt idx="23">
                        <c:v>1.7554221490936754</c:v>
                      </c:pt>
                      <c:pt idx="24">
                        <c:v>0.73626722141557366</c:v>
                      </c:pt>
                      <c:pt idx="25">
                        <c:v>-1.9727192263754176</c:v>
                      </c:pt>
                      <c:pt idx="26">
                        <c:v>0.19369007172953445</c:v>
                      </c:pt>
                      <c:pt idx="27">
                        <c:v>1.8257900635511248</c:v>
                      </c:pt>
                      <c:pt idx="28">
                        <c:v>2.8072454104941755</c:v>
                      </c:pt>
                      <c:pt idx="29">
                        <c:v>2.1980757406979734</c:v>
                      </c:pt>
                      <c:pt idx="30">
                        <c:v>-2.6832962164442051</c:v>
                      </c:pt>
                      <c:pt idx="31">
                        <c:v>4.819791659635257</c:v>
                      </c:pt>
                    </c:numCache>
                  </c:numRef>
                </c:val>
                <c:smooth val="0"/>
                <c:extLst xmlns:c15="http://schemas.microsoft.com/office/drawing/2012/chart">
                  <c:ext xmlns:c16="http://schemas.microsoft.com/office/drawing/2014/chart" uri="{C3380CC4-5D6E-409C-BE32-E72D297353CC}">
                    <c16:uniqueId val="{00000008-7EA1-4A03-8199-00B1CCD02F76}"/>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Growth'!$A$11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Growth'!$B$11:$AH$11</c15:sqref>
                        </c15:formulaRef>
                      </c:ext>
                    </c:extLst>
                    <c:numCache>
                      <c:formatCode>General</c:formatCode>
                      <c:ptCount val="33"/>
                      <c:pt idx="0">
                        <c:v>-0.59999963133662959</c:v>
                      </c:pt>
                      <c:pt idx="1">
                        <c:v>-7.0999990962252468</c:v>
                      </c:pt>
                      <c:pt idx="2">
                        <c:v>-29.000001055447086</c:v>
                      </c:pt>
                      <c:pt idx="3">
                        <c:v>-16.399999844882245</c:v>
                      </c:pt>
                      <c:pt idx="4">
                        <c:v>-21.299998013094864</c:v>
                      </c:pt>
                      <c:pt idx="5">
                        <c:v>-12.416322231898974</c:v>
                      </c:pt>
                      <c:pt idx="6">
                        <c:v>-16.69999843533887</c:v>
                      </c:pt>
                      <c:pt idx="7">
                        <c:v>1.6806741358806647</c:v>
                      </c:pt>
                      <c:pt idx="8">
                        <c:v>5.3128676594004247</c:v>
                      </c:pt>
                      <c:pt idx="9">
                        <c:v>3.6995507166585071</c:v>
                      </c:pt>
                      <c:pt idx="10">
                        <c:v>8.3243244947385904</c:v>
                      </c:pt>
                      <c:pt idx="11">
                        <c:v>9.5808361784295073</c:v>
                      </c:pt>
                      <c:pt idx="12">
                        <c:v>10.800003759166543</c:v>
                      </c:pt>
                      <c:pt idx="13">
                        <c:v>10.999999078057201</c:v>
                      </c:pt>
                      <c:pt idx="14">
                        <c:v>10.299998941011651</c:v>
                      </c:pt>
                      <c:pt idx="15">
                        <c:v>6.6999985165540892</c:v>
                      </c:pt>
                      <c:pt idx="16">
                        <c:v>7.000003211089961</c:v>
                      </c:pt>
                      <c:pt idx="17">
                        <c:v>7.8000001187216128</c:v>
                      </c:pt>
                      <c:pt idx="18">
                        <c:v>7.8999982715493928</c:v>
                      </c:pt>
                      <c:pt idx="19">
                        <c:v>3.9000011482649626</c:v>
                      </c:pt>
                      <c:pt idx="20">
                        <c:v>6.4999990858523518</c:v>
                      </c:pt>
                      <c:pt idx="21">
                        <c:v>7.4000005995671074</c:v>
                      </c:pt>
                      <c:pt idx="22">
                        <c:v>7.4999994632152465</c:v>
                      </c:pt>
                      <c:pt idx="23">
                        <c:v>7.3999997470037897</c:v>
                      </c:pt>
                      <c:pt idx="24">
                        <c:v>6.7000006901625255</c:v>
                      </c:pt>
                      <c:pt idx="25">
                        <c:v>6.0193033177118593</c:v>
                      </c:pt>
                      <c:pt idx="26">
                        <c:v>6.8992602064115403</c:v>
                      </c:pt>
                      <c:pt idx="27">
                        <c:v>7.0998940569358524</c:v>
                      </c:pt>
                      <c:pt idx="28">
                        <c:v>7.5992788423185402</c:v>
                      </c:pt>
                      <c:pt idx="29">
                        <c:v>7.4006524317912152</c:v>
                      </c:pt>
                      <c:pt idx="30">
                        <c:v>4.4000497024754566</c:v>
                      </c:pt>
                      <c:pt idx="31">
                        <c:v>9.2001904308498013</c:v>
                      </c:pt>
                    </c:numCache>
                  </c:numRef>
                </c:val>
                <c:smooth val="0"/>
                <c:extLst xmlns:c15="http://schemas.microsoft.com/office/drawing/2012/chart">
                  <c:ext xmlns:c16="http://schemas.microsoft.com/office/drawing/2014/chart" uri="{C3380CC4-5D6E-409C-BE32-E72D297353CC}">
                    <c16:uniqueId val="{00000009-7EA1-4A03-8199-00B1CCD02F76}"/>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Growth'!$A$12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Growth'!$B$12:$AH$12</c15:sqref>
                        </c15:formulaRef>
                      </c:ext>
                    </c:extLst>
                    <c:numCache>
                      <c:formatCode>General</c:formatCode>
                      <c:ptCount val="33"/>
                      <c:pt idx="0">
                        <c:v>35.384558108446299</c:v>
                      </c:pt>
                      <c:pt idx="1">
                        <c:v>-4.6052632135837399</c:v>
                      </c:pt>
                      <c:pt idx="2">
                        <c:v>-14.965986595768044</c:v>
                      </c:pt>
                      <c:pt idx="3">
                        <c:v>1.5000001739180675</c:v>
                      </c:pt>
                      <c:pt idx="4">
                        <c:v>-17.299860472134057</c:v>
                      </c:pt>
                      <c:pt idx="5">
                        <c:v>-7.2000409344549041</c:v>
                      </c:pt>
                      <c:pt idx="6">
                        <c:v>6.6999921606475397</c:v>
                      </c:pt>
                      <c:pt idx="7">
                        <c:v>-11.400000227661252</c:v>
                      </c:pt>
                      <c:pt idx="8">
                        <c:v>7.1000003438649344</c:v>
                      </c:pt>
                      <c:pt idx="9">
                        <c:v>16.499999497227066</c:v>
                      </c:pt>
                      <c:pt idx="10">
                        <c:v>5.4690641325285441</c:v>
                      </c:pt>
                      <c:pt idx="11">
                        <c:v>4.3438457143272728</c:v>
                      </c:pt>
                      <c:pt idx="12">
                        <c:v>0.25717992500628384</c:v>
                      </c:pt>
                      <c:pt idx="13">
                        <c:v>3.268828559553441</c:v>
                      </c:pt>
                      <c:pt idx="14">
                        <c:v>5.0004074376674765</c:v>
                      </c:pt>
                      <c:pt idx="15">
                        <c:v>13.034034870021998</c:v>
                      </c:pt>
                      <c:pt idx="16">
                        <c:v>10.973308325401703</c:v>
                      </c:pt>
                      <c:pt idx="17">
                        <c:v>11.059299470450014</c:v>
                      </c:pt>
                      <c:pt idx="18">
                        <c:v>14.7</c:v>
                      </c:pt>
                      <c:pt idx="19">
                        <c:v>6.100000114856428</c:v>
                      </c:pt>
                      <c:pt idx="20">
                        <c:v>9.1999999880548273</c:v>
                      </c:pt>
                      <c:pt idx="21">
                        <c:v>14.699999927872341</c:v>
                      </c:pt>
                      <c:pt idx="22">
                        <c:v>11.099999961554488</c:v>
                      </c:pt>
                      <c:pt idx="23">
                        <c:v>10.200000101398984</c:v>
                      </c:pt>
                      <c:pt idx="24">
                        <c:v>10.299999970545912</c:v>
                      </c:pt>
                      <c:pt idx="25">
                        <c:v>6.4999999095166601</c:v>
                      </c:pt>
                      <c:pt idx="26">
                        <c:v>6.1999999664300987</c:v>
                      </c:pt>
                      <c:pt idx="27">
                        <c:v>6.5000000468297543</c:v>
                      </c:pt>
                      <c:pt idx="28">
                        <c:v>6.199999941371189</c:v>
                      </c:pt>
                      <c:pt idx="29">
                        <c:v>6.3</c:v>
                      </c:pt>
                    </c:numCache>
                  </c:numRef>
                </c:val>
                <c:smooth val="0"/>
                <c:extLst xmlns:c15="http://schemas.microsoft.com/office/drawing/2012/chart">
                  <c:ext xmlns:c16="http://schemas.microsoft.com/office/drawing/2014/chart" uri="{C3380CC4-5D6E-409C-BE32-E72D297353CC}">
                    <c16:uniqueId val="{0000000A-7EA1-4A03-8199-00B1CCD02F76}"/>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Growth'!$A$13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Growth'!$B$13:$AH$13</c15:sqref>
                        </c15:formulaRef>
                      </c:ext>
                    </c:extLst>
                    <c:numCache>
                      <c:formatCode>General</c:formatCode>
                      <c:ptCount val="33"/>
                      <c:pt idx="0">
                        <c:v>-6.3452351283116286</c:v>
                      </c:pt>
                      <c:pt idx="1">
                        <c:v>-8.699999999721598</c:v>
                      </c:pt>
                      <c:pt idx="2">
                        <c:v>-9.9000000020416792</c:v>
                      </c:pt>
                      <c:pt idx="3">
                        <c:v>-14.199999999364337</c:v>
                      </c:pt>
                      <c:pt idx="4">
                        <c:v>-22.899999999228271</c:v>
                      </c:pt>
                      <c:pt idx="5">
                        <c:v>-12.20000000073847</c:v>
                      </c:pt>
                      <c:pt idx="6">
                        <c:v>-10</c:v>
                      </c:pt>
                      <c:pt idx="7">
                        <c:v>-2.9999999984236467</c:v>
                      </c:pt>
                      <c:pt idx="8">
                        <c:v>-1.9000000021416383</c:v>
                      </c:pt>
                      <c:pt idx="9">
                        <c:v>-0.20000000010649899</c:v>
                      </c:pt>
                      <c:pt idx="10">
                        <c:v>5.9000000002489941</c:v>
                      </c:pt>
                      <c:pt idx="11">
                        <c:v>8.8000000036722241</c:v>
                      </c:pt>
                      <c:pt idx="12">
                        <c:v>5.339647207190751</c:v>
                      </c:pt>
                      <c:pt idx="13">
                        <c:v>9.5166098643636445</c:v>
                      </c:pt>
                      <c:pt idx="14">
                        <c:v>11.795352528113611</c:v>
                      </c:pt>
                      <c:pt idx="15">
                        <c:v>3.0712303924520938</c:v>
                      </c:pt>
                      <c:pt idx="16">
                        <c:v>7.5714207632296677</c:v>
                      </c:pt>
                      <c:pt idx="17">
                        <c:v>8.2158444516571478</c:v>
                      </c:pt>
                      <c:pt idx="18">
                        <c:v>2.2434915962828796</c:v>
                      </c:pt>
                      <c:pt idx="19">
                        <c:v>-15.136467910150159</c:v>
                      </c:pt>
                      <c:pt idx="20">
                        <c:v>4.0920043666808681</c:v>
                      </c:pt>
                      <c:pt idx="21">
                        <c:v>5.4452808104847605</c:v>
                      </c:pt>
                      <c:pt idx="22">
                        <c:v>0.15231496720065252</c:v>
                      </c:pt>
                      <c:pt idx="23">
                        <c:v>4.5439094492707E-2</c:v>
                      </c:pt>
                      <c:pt idx="24">
                        <c:v>-10.078894984095271</c:v>
                      </c:pt>
                      <c:pt idx="25">
                        <c:v>-9.772987212867605</c:v>
                      </c:pt>
                      <c:pt idx="26">
                        <c:v>2.4409819449206651</c:v>
                      </c:pt>
                      <c:pt idx="27">
                        <c:v>2.35997228099491</c:v>
                      </c:pt>
                      <c:pt idx="28">
                        <c:v>3.4883623402265869</c:v>
                      </c:pt>
                      <c:pt idx="29">
                        <c:v>3.199503863541338</c:v>
                      </c:pt>
                      <c:pt idx="30">
                        <c:v>-3.7528040999494863</c:v>
                      </c:pt>
                      <c:pt idx="31">
                        <c:v>3.4000000000000057</c:v>
                      </c:pt>
                    </c:numCache>
                  </c:numRef>
                </c:val>
                <c:smooth val="0"/>
                <c:extLst xmlns:c15="http://schemas.microsoft.com/office/drawing/2012/chart">
                  <c:ext xmlns:c16="http://schemas.microsoft.com/office/drawing/2014/chart" uri="{C3380CC4-5D6E-409C-BE32-E72D297353CC}">
                    <c16:uniqueId val="{0000000B-7EA1-4A03-8199-00B1CCD02F76}"/>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Growth'!$A$14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Growth'!$B$14:$AH$14</c15:sqref>
                        </c15:formulaRef>
                      </c:ext>
                    </c:extLst>
                    <c:numCache>
                      <c:formatCode>General</c:formatCode>
                      <c:ptCount val="33"/>
                      <c:pt idx="0">
                        <c:v>1.6000000058370176</c:v>
                      </c:pt>
                      <c:pt idx="1">
                        <c:v>-0.49200000444254499</c:v>
                      </c:pt>
                      <c:pt idx="2">
                        <c:v>-11.199999997476269</c:v>
                      </c:pt>
                      <c:pt idx="3">
                        <c:v>-2.3000000054644687</c:v>
                      </c:pt>
                      <c:pt idx="4">
                        <c:v>-5.1999999922613682</c:v>
                      </c:pt>
                      <c:pt idx="5">
                        <c:v>-0.90000000604574382</c:v>
                      </c:pt>
                      <c:pt idx="6">
                        <c:v>1.7000000036593121</c:v>
                      </c:pt>
                      <c:pt idx="7">
                        <c:v>5.1999999971312718</c:v>
                      </c:pt>
                      <c:pt idx="8">
                        <c:v>4.3000000001967891</c:v>
                      </c:pt>
                      <c:pt idx="9">
                        <c:v>4.3000000028554837</c:v>
                      </c:pt>
                      <c:pt idx="10">
                        <c:v>3.8349999993379811</c:v>
                      </c:pt>
                      <c:pt idx="11">
                        <c:v>4.1638382499786957</c:v>
                      </c:pt>
                      <c:pt idx="12">
                        <c:v>3.9734881923478866</c:v>
                      </c:pt>
                      <c:pt idx="13">
                        <c:v>4.2326273815340727</c:v>
                      </c:pt>
                      <c:pt idx="14">
                        <c:v>7.449000605146324</c:v>
                      </c:pt>
                      <c:pt idx="15">
                        <c:v>6.95000719671512</c:v>
                      </c:pt>
                      <c:pt idx="16">
                        <c:v>7.4514184757836119</c:v>
                      </c:pt>
                      <c:pt idx="17">
                        <c:v>9.4730053048847083</c:v>
                      </c:pt>
                      <c:pt idx="18">
                        <c:v>9.0291610172199626</c:v>
                      </c:pt>
                      <c:pt idx="19">
                        <c:v>8.0509333282826105</c:v>
                      </c:pt>
                      <c:pt idx="20">
                        <c:v>7.5971679608549465</c:v>
                      </c:pt>
                      <c:pt idx="21">
                        <c:v>7.5251398942297669</c:v>
                      </c:pt>
                      <c:pt idx="22">
                        <c:v>7.1024448870695522</c:v>
                      </c:pt>
                      <c:pt idx="23">
                        <c:v>7.2965503696402294</c:v>
                      </c:pt>
                      <c:pt idx="24">
                        <c:v>6.8738384408295872</c:v>
                      </c:pt>
                      <c:pt idx="25">
                        <c:v>7.21877350826054</c:v>
                      </c:pt>
                      <c:pt idx="26">
                        <c:v>5.9321507999214447</c:v>
                      </c:pt>
                      <c:pt idx="27">
                        <c:v>4.3952746334570776</c:v>
                      </c:pt>
                      <c:pt idx="28">
                        <c:v>5.3549968882173431</c:v>
                      </c:pt>
                      <c:pt idx="29">
                        <c:v>5.7096322218392004</c:v>
                      </c:pt>
                      <c:pt idx="30">
                        <c:v>1.8862452587893586</c:v>
                      </c:pt>
                      <c:pt idx="31">
                        <c:v>7.4201102415873521</c:v>
                      </c:pt>
                    </c:numCache>
                  </c:numRef>
                </c:val>
                <c:smooth val="0"/>
                <c:extLst xmlns:c15="http://schemas.microsoft.com/office/drawing/2012/chart">
                  <c:ext xmlns:c16="http://schemas.microsoft.com/office/drawing/2014/chart" uri="{C3380CC4-5D6E-409C-BE32-E72D297353CC}">
                    <c16:uniqueId val="{0000000C-7EA1-4A03-8199-00B1CCD02F76}"/>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'GDP Growth'!$A$15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7EA1-4A03-8199-00B1CCD02F76}"/>
                  </c:ext>
                </c:extLst>
              </c15:ser>
            </c15:filteredLineSeries>
          </c:ext>
        </c:extLst>
      </c:lineChart>
      <c:catAx>
        <c:axId val="15188430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33439"/>
        <c:crosses val="autoZero"/>
        <c:auto val="1"/>
        <c:lblAlgn val="ctr"/>
        <c:lblOffset val="100"/>
        <c:noMultiLvlLbl val="0"/>
      </c:catAx>
      <c:valAx>
        <c:axId val="1518833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 change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43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7"/>
          <c:order val="7"/>
          <c:tx>
            <c:strRef>
              <c:f>Unemployment!$A$10</c:f>
              <c:strCache>
                <c:ptCount val="1"/>
                <c:pt idx="0">
                  <c:v>Russia</c:v>
                </c:pt>
              </c:strCache>
            </c:strRef>
          </c:tx>
          <c:spPr>
            <a:ln w="28575" cap="rnd">
              <a:solidFill>
                <a:schemeClr val="accent2">
                  <a:lumMod val="60000"/>
                </a:schemeClr>
              </a:solidFill>
              <a:round/>
            </a:ln>
            <a:effectLst/>
          </c:spPr>
          <c:marker>
            <c:symbol val="none"/>
          </c:marker>
          <c:cat>
            <c:numRef>
              <c:f>Unemployment!$B$2:$AH$2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Unemployment!$B$10:$AH$10</c:f>
              <c:numCache>
                <c:formatCode>General</c:formatCode>
                <c:ptCount val="33"/>
                <c:pt idx="1">
                  <c:v>5.4050002098083496</c:v>
                </c:pt>
                <c:pt idx="2">
                  <c:v>5.1799998283386204</c:v>
                </c:pt>
                <c:pt idx="3">
                  <c:v>5.8800001144409197</c:v>
                </c:pt>
                <c:pt idx="4">
                  <c:v>8.1300001144409197</c:v>
                </c:pt>
                <c:pt idx="5">
                  <c:v>9.4499998092651403</c:v>
                </c:pt>
                <c:pt idx="6">
                  <c:v>9.6700000762939506</c:v>
                </c:pt>
                <c:pt idx="7">
                  <c:v>11.810000419616699</c:v>
                </c:pt>
                <c:pt idx="8">
                  <c:v>13.2600002288818</c:v>
                </c:pt>
                <c:pt idx="9">
                  <c:v>13.039999961853001</c:v>
                </c:pt>
                <c:pt idx="10">
                  <c:v>10.579999923706101</c:v>
                </c:pt>
                <c:pt idx="11">
                  <c:v>8.9799995422363299</c:v>
                </c:pt>
                <c:pt idx="12">
                  <c:v>7.8800001144409197</c:v>
                </c:pt>
                <c:pt idx="13">
                  <c:v>8.2100000381469709</c:v>
                </c:pt>
                <c:pt idx="14">
                  <c:v>7.7600002288818404</c:v>
                </c:pt>
                <c:pt idx="15">
                  <c:v>7.1199998855590803</c:v>
                </c:pt>
                <c:pt idx="16">
                  <c:v>7.0599999427795401</c:v>
                </c:pt>
                <c:pt idx="17">
                  <c:v>6</c:v>
                </c:pt>
                <c:pt idx="18">
                  <c:v>6.21000003814697</c:v>
                </c:pt>
                <c:pt idx="19">
                  <c:v>8.3000001907348597</c:v>
                </c:pt>
                <c:pt idx="20">
                  <c:v>7.3699998855590803</c:v>
                </c:pt>
                <c:pt idx="21">
                  <c:v>6.53999996185303</c:v>
                </c:pt>
                <c:pt idx="22">
                  <c:v>5.4400000572204599</c:v>
                </c:pt>
                <c:pt idx="23">
                  <c:v>5.46000003814697</c:v>
                </c:pt>
                <c:pt idx="24">
                  <c:v>5.1599998474121103</c:v>
                </c:pt>
                <c:pt idx="25">
                  <c:v>5.5700001716613796</c:v>
                </c:pt>
                <c:pt idx="26">
                  <c:v>5.5599999427795401</c:v>
                </c:pt>
                <c:pt idx="27">
                  <c:v>5.21000003814697</c:v>
                </c:pt>
                <c:pt idx="28">
                  <c:v>4.8499999046325701</c:v>
                </c:pt>
                <c:pt idx="29">
                  <c:v>4.5</c:v>
                </c:pt>
                <c:pt idx="30">
                  <c:v>5.5900001525878897</c:v>
                </c:pt>
                <c:pt idx="31">
                  <c:v>5.0100002288818404</c:v>
                </c:pt>
              </c:numCache>
            </c:numRef>
          </c:val>
          <c:smooth val="0"/>
          <c:extLst>
            <c:ext xmlns:c16="http://schemas.microsoft.com/office/drawing/2014/chart" uri="{C3380CC4-5D6E-409C-BE32-E72D297353CC}">
              <c16:uniqueId val="{00000000-041F-45E0-92D8-13B37D5C8F4D}"/>
            </c:ext>
          </c:extLst>
        </c:ser>
        <c:dLbls>
          <c:showLegendKey val="0"/>
          <c:showVal val="0"/>
          <c:showCatName val="0"/>
          <c:showSerName val="0"/>
          <c:showPercent val="0"/>
          <c:showBubbleSize val="0"/>
        </c:dLbls>
        <c:smooth val="0"/>
        <c:axId val="1444243375"/>
        <c:axId val="1444250447"/>
        <c:extLst>
          <c:ext xmlns:c15="http://schemas.microsoft.com/office/drawing/2012/chart" uri="{02D57815-91ED-43cb-92C2-25804820EDAC}">
            <c15:filteredLineSeries>
              <c15:ser>
                <c:idx val="0"/>
                <c:order val="0"/>
                <c:tx>
                  <c:strRef>
                    <c:extLst>
                      <c:ext uri="{02D57815-91ED-43cb-92C2-25804820EDAC}">
                        <c15:formulaRef>
                          <c15:sqref>Unemployment!$A$3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Unemployment!$B$3:$AH$3</c15:sqref>
                        </c15:formulaRef>
                      </c:ext>
                    </c:extLst>
                    <c:numCache>
                      <c:formatCode>General</c:formatCode>
                      <c:ptCount val="33"/>
                      <c:pt idx="1">
                        <c:v>1.6000000238418599</c:v>
                      </c:pt>
                      <c:pt idx="2">
                        <c:v>1.79999995231628</c:v>
                      </c:pt>
                      <c:pt idx="3">
                        <c:v>5.3000001907348597</c:v>
                      </c:pt>
                      <c:pt idx="4">
                        <c:v>6.5999999046325701</c:v>
                      </c:pt>
                      <c:pt idx="5">
                        <c:v>6.6999998092651403</c:v>
                      </c:pt>
                      <c:pt idx="6">
                        <c:v>9.3000001907348597</c:v>
                      </c:pt>
                      <c:pt idx="7">
                        <c:v>10.800000190734901</c:v>
                      </c:pt>
                      <c:pt idx="8">
                        <c:v>9.3999996185302699</c:v>
                      </c:pt>
                      <c:pt idx="9">
                        <c:v>11.199999809265099</c:v>
                      </c:pt>
                      <c:pt idx="10">
                        <c:v>11.0480003356934</c:v>
                      </c:pt>
                      <c:pt idx="11">
                        <c:v>10.911999702453601</c:v>
                      </c:pt>
                      <c:pt idx="12">
                        <c:v>10.7760000228882</c:v>
                      </c:pt>
                      <c:pt idx="13">
                        <c:v>10.5939998626709</c:v>
                      </c:pt>
                      <c:pt idx="14">
                        <c:v>10.3439998626709</c:v>
                      </c:pt>
                      <c:pt idx="15">
                        <c:v>10.203000068664601</c:v>
                      </c:pt>
                      <c:pt idx="16">
                        <c:v>9.9969997406005895</c:v>
                      </c:pt>
                      <c:pt idx="17">
                        <c:v>9.8100004196166992</c:v>
                      </c:pt>
                      <c:pt idx="18">
                        <c:v>14.3929996490479</c:v>
                      </c:pt>
                      <c:pt idx="19">
                        <c:v>18.440000534057599</c:v>
                      </c:pt>
                      <c:pt idx="20">
                        <c:v>19.0100002288818</c:v>
                      </c:pt>
                      <c:pt idx="21">
                        <c:v>18.440000534057599</c:v>
                      </c:pt>
                      <c:pt idx="22">
                        <c:v>17.299999237060501</c:v>
                      </c:pt>
                      <c:pt idx="23">
                        <c:v>16.180000305175799</c:v>
                      </c:pt>
                      <c:pt idx="24">
                        <c:v>17.5</c:v>
                      </c:pt>
                      <c:pt idx="25">
                        <c:v>18.2600002288818</c:v>
                      </c:pt>
                      <c:pt idx="26">
                        <c:v>17.620000839233398</c:v>
                      </c:pt>
                      <c:pt idx="27">
                        <c:v>17.700000762939499</c:v>
                      </c:pt>
                      <c:pt idx="28">
                        <c:v>18.969999313354499</c:v>
                      </c:pt>
                      <c:pt idx="29">
                        <c:v>18.299999237060501</c:v>
                      </c:pt>
                      <c:pt idx="30">
                        <c:v>21.205999374389599</c:v>
                      </c:pt>
                      <c:pt idx="31">
                        <c:v>20.896999359130898</c:v>
                      </c:pt>
                    </c:numCache>
                  </c:numRef>
                </c:val>
                <c:smooth val="0"/>
                <c:extLst>
                  <c:ext xmlns:c16="http://schemas.microsoft.com/office/drawing/2014/chart" uri="{C3380CC4-5D6E-409C-BE32-E72D297353CC}">
                    <c16:uniqueId val="{00000001-041F-45E0-92D8-13B37D5C8F4D}"/>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Unemployment!$A$4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Unemployment!$B$4:$AH$4</c15:sqref>
                        </c15:formulaRef>
                      </c:ext>
                    </c:extLst>
                    <c:numCache>
                      <c:formatCode>General</c:formatCode>
                      <c:ptCount val="33"/>
                      <c:pt idx="1">
                        <c:v>0.89999997615814198</c:v>
                      </c:pt>
                      <c:pt idx="2">
                        <c:v>1.79999995231628</c:v>
                      </c:pt>
                      <c:pt idx="3">
                        <c:v>4.5</c:v>
                      </c:pt>
                      <c:pt idx="4">
                        <c:v>6.3000001907348597</c:v>
                      </c:pt>
                      <c:pt idx="5">
                        <c:v>7.1999998092651403</c:v>
                      </c:pt>
                      <c:pt idx="6">
                        <c:v>8.1000003814697301</c:v>
                      </c:pt>
                      <c:pt idx="7">
                        <c:v>9.1000003814697301</c:v>
                      </c:pt>
                      <c:pt idx="8">
                        <c:v>10</c:v>
                      </c:pt>
                      <c:pt idx="9">
                        <c:v>10.8999996185303</c:v>
                      </c:pt>
                      <c:pt idx="10">
                        <c:v>11.7799997329712</c:v>
                      </c:pt>
                      <c:pt idx="11">
                        <c:v>10.9099998474121</c:v>
                      </c:pt>
                      <c:pt idx="12">
                        <c:v>10.039999961853001</c:v>
                      </c:pt>
                      <c:pt idx="13">
                        <c:v>9.1700000762939506</c:v>
                      </c:pt>
                      <c:pt idx="14">
                        <c:v>7.9899997711181596</c:v>
                      </c:pt>
                      <c:pt idx="15">
                        <c:v>7.2600002288818404</c:v>
                      </c:pt>
                      <c:pt idx="16">
                        <c:v>6.6199998855590803</c:v>
                      </c:pt>
                      <c:pt idx="17">
                        <c:v>6.3299999237060502</c:v>
                      </c:pt>
                      <c:pt idx="18">
                        <c:v>5.8600001335143999</c:v>
                      </c:pt>
                      <c:pt idx="19">
                        <c:v>5.7399997711181596</c:v>
                      </c:pt>
                      <c:pt idx="20">
                        <c:v>5.6300001144409197</c:v>
                      </c:pt>
                      <c:pt idx="21">
                        <c:v>5.4200000762939498</c:v>
                      </c:pt>
                      <c:pt idx="22">
                        <c:v>5.1900000572204599</c:v>
                      </c:pt>
                      <c:pt idx="23">
                        <c:v>4.9699997901916504</c:v>
                      </c:pt>
                      <c:pt idx="24">
                        <c:v>4.9099998474121103</c:v>
                      </c:pt>
                      <c:pt idx="25">
                        <c:v>4.96000003814697</c:v>
                      </c:pt>
                      <c:pt idx="26">
                        <c:v>5</c:v>
                      </c:pt>
                      <c:pt idx="27">
                        <c:v>5</c:v>
                      </c:pt>
                      <c:pt idx="28">
                        <c:v>4.9000000953674299</c:v>
                      </c:pt>
                      <c:pt idx="29">
                        <c:v>4.8499999046325701</c:v>
                      </c:pt>
                      <c:pt idx="30">
                        <c:v>6.4629998207092303</c:v>
                      </c:pt>
                      <c:pt idx="31">
                        <c:v>6.5830001831054696</c:v>
                      </c:pt>
                    </c:numCache>
                  </c:numRef>
                </c:val>
                <c:smooth val="0"/>
                <c:extLst xmlns:c15="http://schemas.microsoft.com/office/drawing/2012/chart">
                  <c:ext xmlns:c16="http://schemas.microsoft.com/office/drawing/2014/chart" uri="{C3380CC4-5D6E-409C-BE32-E72D297353CC}">
                    <c16:uniqueId val="{00000002-041F-45E0-92D8-13B37D5C8F4D}"/>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Unemployment!$A$5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Unemployment!$B$5:$AH$5</c15:sqref>
                        </c15:formulaRef>
                      </c:ext>
                    </c:extLst>
                    <c:numCache>
                      <c:formatCode>General</c:formatCode>
                      <c:ptCount val="33"/>
                      <c:pt idx="1">
                        <c:v>0.60000002384185802</c:v>
                      </c:pt>
                      <c:pt idx="2">
                        <c:v>3.0999999046325701</c:v>
                      </c:pt>
                      <c:pt idx="3">
                        <c:v>8.5</c:v>
                      </c:pt>
                      <c:pt idx="4">
                        <c:v>12.800000190734901</c:v>
                      </c:pt>
                      <c:pt idx="5">
                        <c:v>17.700000762939499</c:v>
                      </c:pt>
                      <c:pt idx="6">
                        <c:v>24.399999618530298</c:v>
                      </c:pt>
                      <c:pt idx="7">
                        <c:v>17.100000381469702</c:v>
                      </c:pt>
                      <c:pt idx="8">
                        <c:v>14</c:v>
                      </c:pt>
                      <c:pt idx="9">
                        <c:v>12.800000190734901</c:v>
                      </c:pt>
                      <c:pt idx="10">
                        <c:v>12.262000083923301</c:v>
                      </c:pt>
                      <c:pt idx="11">
                        <c:v>11.5539999008179</c:v>
                      </c:pt>
                      <c:pt idx="12">
                        <c:v>10.906999588012701</c:v>
                      </c:pt>
                      <c:pt idx="13">
                        <c:v>10.3240003585815</c:v>
                      </c:pt>
                      <c:pt idx="14">
                        <c:v>9.8199996948242205</c:v>
                      </c:pt>
                      <c:pt idx="15">
                        <c:v>9.0629997253418004</c:v>
                      </c:pt>
                      <c:pt idx="16">
                        <c:v>8.3999996185302699</c:v>
                      </c:pt>
                      <c:pt idx="17">
                        <c:v>7.6729998588562003</c:v>
                      </c:pt>
                      <c:pt idx="18">
                        <c:v>7.03200006484985</c:v>
                      </c:pt>
                      <c:pt idx="19">
                        <c:v>6.0999999046325701</c:v>
                      </c:pt>
                      <c:pt idx="20">
                        <c:v>6.2529997825622603</c:v>
                      </c:pt>
                      <c:pt idx="21">
                        <c:v>6.1659998893737802</c:v>
                      </c:pt>
                      <c:pt idx="22">
                        <c:v>6.0510001182556197</c:v>
                      </c:pt>
                      <c:pt idx="23">
                        <c:v>6.0060000419616699</c:v>
                      </c:pt>
                      <c:pt idx="24">
                        <c:v>5.9939999580383301</c:v>
                      </c:pt>
                      <c:pt idx="25">
                        <c:v>5.8400001525878897</c:v>
                      </c:pt>
                      <c:pt idx="26">
                        <c:v>5.8400001525878897</c:v>
                      </c:pt>
                      <c:pt idx="27">
                        <c:v>5.6500000953674299</c:v>
                      </c:pt>
                      <c:pt idx="28">
                        <c:v>4.7600002288818404</c:v>
                      </c:pt>
                      <c:pt idx="29">
                        <c:v>4.1599998474121103</c:v>
                      </c:pt>
                      <c:pt idx="30">
                        <c:v>4.7680001258850098</c:v>
                      </c:pt>
                      <c:pt idx="31">
                        <c:v>4.7360000610351598</c:v>
                      </c:pt>
                    </c:numCache>
                  </c:numRef>
                </c:val>
                <c:smooth val="0"/>
                <c:extLst xmlns:c15="http://schemas.microsoft.com/office/drawing/2012/chart">
                  <c:ext xmlns:c16="http://schemas.microsoft.com/office/drawing/2014/chart" uri="{C3380CC4-5D6E-409C-BE32-E72D297353CC}">
                    <c16:uniqueId val="{00000003-041F-45E0-92D8-13B37D5C8F4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Unemployment!$A$6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Unemployment!$B$6:$AH$6</c15:sqref>
                        </c15:formulaRef>
                      </c:ext>
                    </c:extLst>
                    <c:numCache>
                      <c:formatCode>General</c:formatCode>
                      <c:ptCount val="33"/>
                      <c:pt idx="1">
                        <c:v>2.7000000476837198</c:v>
                      </c:pt>
                      <c:pt idx="2">
                        <c:v>5.4000000953674299</c:v>
                      </c:pt>
                      <c:pt idx="3">
                        <c:v>5.4000000953674299</c:v>
                      </c:pt>
                      <c:pt idx="4">
                        <c:v>8.3999996185302699</c:v>
                      </c:pt>
                      <c:pt idx="5">
                        <c:v>7.5999999046325701</c:v>
                      </c:pt>
                      <c:pt idx="6">
                        <c:v>11.5</c:v>
                      </c:pt>
                      <c:pt idx="7">
                        <c:v>11.5</c:v>
                      </c:pt>
                      <c:pt idx="8">
                        <c:v>14.5299997329712</c:v>
                      </c:pt>
                      <c:pt idx="9">
                        <c:v>13.800000190734901</c:v>
                      </c:pt>
                      <c:pt idx="10">
                        <c:v>10.819999694824199</c:v>
                      </c:pt>
                      <c:pt idx="11">
                        <c:v>11.1599998474121</c:v>
                      </c:pt>
                      <c:pt idx="12">
                        <c:v>12.5900001525879</c:v>
                      </c:pt>
                      <c:pt idx="13">
                        <c:v>11.5100002288818</c:v>
                      </c:pt>
                      <c:pt idx="14">
                        <c:v>12.6199998855591</c:v>
                      </c:pt>
                      <c:pt idx="15">
                        <c:v>13.810000419616699</c:v>
                      </c:pt>
                      <c:pt idx="16">
                        <c:v>13.569999694824199</c:v>
                      </c:pt>
                      <c:pt idx="17">
                        <c:v>13.2799997329712</c:v>
                      </c:pt>
                      <c:pt idx="18">
                        <c:v>17.870000839233398</c:v>
                      </c:pt>
                      <c:pt idx="19">
                        <c:v>20.709999084472699</c:v>
                      </c:pt>
                      <c:pt idx="20">
                        <c:v>20.200000762939499</c:v>
                      </c:pt>
                      <c:pt idx="21">
                        <c:v>19.629999160766602</c:v>
                      </c:pt>
                      <c:pt idx="22">
                        <c:v>19.649999618530298</c:v>
                      </c:pt>
                      <c:pt idx="23">
                        <c:v>19.420000076293899</c:v>
                      </c:pt>
                      <c:pt idx="24">
                        <c:v>17.440000534057599</c:v>
                      </c:pt>
                      <c:pt idx="25">
                        <c:v>16.5100002288818</c:v>
                      </c:pt>
                      <c:pt idx="26">
                        <c:v>16.600000381469702</c:v>
                      </c:pt>
                      <c:pt idx="27">
                        <c:v>13.939999580383301</c:v>
                      </c:pt>
                      <c:pt idx="28">
                        <c:v>12.670000076293899</c:v>
                      </c:pt>
                      <c:pt idx="29">
                        <c:v>11.569999694824199</c:v>
                      </c:pt>
                      <c:pt idx="30">
                        <c:v>18.5</c:v>
                      </c:pt>
                      <c:pt idx="31">
                        <c:v>10.6590003967285</c:v>
                      </c:pt>
                    </c:numCache>
                  </c:numRef>
                </c:val>
                <c:smooth val="0"/>
                <c:extLst xmlns:c15="http://schemas.microsoft.com/office/drawing/2012/chart">
                  <c:ext xmlns:c16="http://schemas.microsoft.com/office/drawing/2014/chart" uri="{C3380CC4-5D6E-409C-BE32-E72D297353CC}">
                    <c16:uniqueId val="{00000004-041F-45E0-92D8-13B37D5C8F4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Unemployment!$A$7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Unemployment!$B$7:$AH$7</c15:sqref>
                        </c15:formulaRef>
                      </c:ext>
                    </c:extLst>
                    <c:numCache>
                      <c:formatCode>General</c:formatCode>
                      <c:ptCount val="33"/>
                      <c:pt idx="1">
                        <c:v>0.89999997615814198</c:v>
                      </c:pt>
                      <c:pt idx="2">
                        <c:v>1</c:v>
                      </c:pt>
                      <c:pt idx="3">
                        <c:v>1.1100000143051101</c:v>
                      </c:pt>
                      <c:pt idx="4">
                        <c:v>7.53999996185303</c:v>
                      </c:pt>
                      <c:pt idx="5">
                        <c:v>10.9799995422363</c:v>
                      </c:pt>
                      <c:pt idx="6">
                        <c:v>12.960000038146999</c:v>
                      </c:pt>
                      <c:pt idx="7">
                        <c:v>13.0100002288818</c:v>
                      </c:pt>
                      <c:pt idx="8">
                        <c:v>13.1300001144409</c:v>
                      </c:pt>
                      <c:pt idx="9">
                        <c:v>13.460000038146999</c:v>
                      </c:pt>
                      <c:pt idx="10">
                        <c:v>12.75</c:v>
                      </c:pt>
                      <c:pt idx="11">
                        <c:v>10.430000305175801</c:v>
                      </c:pt>
                      <c:pt idx="12">
                        <c:v>9.3299999237060494</c:v>
                      </c:pt>
                      <c:pt idx="13">
                        <c:v>8.7799997329711896</c:v>
                      </c:pt>
                      <c:pt idx="14">
                        <c:v>8.3999996185302699</c:v>
                      </c:pt>
                      <c:pt idx="15">
                        <c:v>8.1300001144409197</c:v>
                      </c:pt>
                      <c:pt idx="16">
                        <c:v>7.78999996185303</c:v>
                      </c:pt>
                      <c:pt idx="17">
                        <c:v>7.2600002288818404</c:v>
                      </c:pt>
                      <c:pt idx="18">
                        <c:v>6.6300001144409197</c:v>
                      </c:pt>
                      <c:pt idx="19">
                        <c:v>6.5500001907348597</c:v>
                      </c:pt>
                      <c:pt idx="20">
                        <c:v>5.7699999809265101</c:v>
                      </c:pt>
                      <c:pt idx="21">
                        <c:v>5.3899998664856001</c:v>
                      </c:pt>
                      <c:pt idx="22">
                        <c:v>5.28999996185303</c:v>
                      </c:pt>
                      <c:pt idx="23">
                        <c:v>5.1999998092651403</c:v>
                      </c:pt>
                      <c:pt idx="24">
                        <c:v>5.0599999427795401</c:v>
                      </c:pt>
                      <c:pt idx="25">
                        <c:v>4.9299998283386204</c:v>
                      </c:pt>
                      <c:pt idx="26">
                        <c:v>4.96000003814697</c:v>
                      </c:pt>
                      <c:pt idx="27">
                        <c:v>4.9000000953674299</c:v>
                      </c:pt>
                      <c:pt idx="28">
                        <c:v>4.8499999046325701</c:v>
                      </c:pt>
                      <c:pt idx="29">
                        <c:v>4.8000001907348597</c:v>
                      </c:pt>
                      <c:pt idx="30">
                        <c:v>4.8899998664856001</c:v>
                      </c:pt>
                      <c:pt idx="31">
                        <c:v>4.9000000953674299</c:v>
                      </c:pt>
                    </c:numCache>
                  </c:numRef>
                </c:val>
                <c:smooth val="0"/>
                <c:extLst xmlns:c15="http://schemas.microsoft.com/office/drawing/2012/chart">
                  <c:ext xmlns:c16="http://schemas.microsoft.com/office/drawing/2014/chart" uri="{C3380CC4-5D6E-409C-BE32-E72D297353CC}">
                    <c16:uniqueId val="{00000005-041F-45E0-92D8-13B37D5C8F4D}"/>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Unemployment!$A$8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Unemployment!$B$8:$AH$8</c15:sqref>
                        </c15:formulaRef>
                      </c:ext>
                    </c:extLst>
                    <c:numCache>
                      <c:formatCode>General</c:formatCode>
                      <c:ptCount val="33"/>
                      <c:pt idx="1">
                        <c:v>1</c:v>
                      </c:pt>
                      <c:pt idx="2">
                        <c:v>1.1000000238418599</c:v>
                      </c:pt>
                      <c:pt idx="3">
                        <c:v>3.4000000953674299</c:v>
                      </c:pt>
                      <c:pt idx="4">
                        <c:v>4.6999998092651403</c:v>
                      </c:pt>
                      <c:pt idx="5">
                        <c:v>5.5999999046325701</c:v>
                      </c:pt>
                      <c:pt idx="6">
                        <c:v>7.3000001907348597</c:v>
                      </c:pt>
                      <c:pt idx="7">
                        <c:v>7.5</c:v>
                      </c:pt>
                      <c:pt idx="8">
                        <c:v>8.8999996185302699</c:v>
                      </c:pt>
                      <c:pt idx="9">
                        <c:v>8.3999996185302699</c:v>
                      </c:pt>
                      <c:pt idx="10">
                        <c:v>7.53999996185303</c:v>
                      </c:pt>
                      <c:pt idx="11">
                        <c:v>7.8400001525878897</c:v>
                      </c:pt>
                      <c:pt idx="12">
                        <c:v>12.550000190734901</c:v>
                      </c:pt>
                      <c:pt idx="13">
                        <c:v>9.9200000762939506</c:v>
                      </c:pt>
                      <c:pt idx="14">
                        <c:v>8.5299997329711896</c:v>
                      </c:pt>
                      <c:pt idx="15">
                        <c:v>8.1099996566772496</c:v>
                      </c:pt>
                      <c:pt idx="16">
                        <c:v>8.2700004577636701</c:v>
                      </c:pt>
                      <c:pt idx="17">
                        <c:v>8.1000003814697301</c:v>
                      </c:pt>
                      <c:pt idx="18">
                        <c:v>8.2200002670288104</c:v>
                      </c:pt>
                      <c:pt idx="19">
                        <c:v>8.4099998474121094</c:v>
                      </c:pt>
                      <c:pt idx="20">
                        <c:v>8.6400003433227504</c:v>
                      </c:pt>
                      <c:pt idx="21">
                        <c:v>8.5299997329711896</c:v>
                      </c:pt>
                      <c:pt idx="22">
                        <c:v>8.4300003051757795</c:v>
                      </c:pt>
                      <c:pt idx="23">
                        <c:v>8.3299999237060494</c:v>
                      </c:pt>
                      <c:pt idx="24">
                        <c:v>8.0500001907348597</c:v>
                      </c:pt>
                      <c:pt idx="25">
                        <c:v>7.5599999427795401</c:v>
                      </c:pt>
                      <c:pt idx="26">
                        <c:v>7.21000003814697</c:v>
                      </c:pt>
                      <c:pt idx="27">
                        <c:v>6.8899998664856001</c:v>
                      </c:pt>
                      <c:pt idx="28">
                        <c:v>6.8860001564025897</c:v>
                      </c:pt>
                      <c:pt idx="29">
                        <c:v>6.9180002212524396</c:v>
                      </c:pt>
                      <c:pt idx="30">
                        <c:v>8.7060003280639595</c:v>
                      </c:pt>
                      <c:pt idx="31">
                        <c:v>9.1040000915527308</c:v>
                      </c:pt>
                    </c:numCache>
                  </c:numRef>
                </c:val>
                <c:smooth val="0"/>
                <c:extLst xmlns:c15="http://schemas.microsoft.com/office/drawing/2012/chart">
                  <c:ext xmlns:c16="http://schemas.microsoft.com/office/drawing/2014/chart" uri="{C3380CC4-5D6E-409C-BE32-E72D297353CC}">
                    <c16:uniqueId val="{00000006-041F-45E0-92D8-13B37D5C8F4D}"/>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Unemployment!$A$9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Unemployment!$B$9:$AH$9</c15:sqref>
                        </c15:formulaRef>
                      </c:ext>
                    </c:extLst>
                    <c:numCache>
                      <c:formatCode>General</c:formatCode>
                      <c:ptCount val="33"/>
                      <c:pt idx="1">
                        <c:v>1.8999999761581401</c:v>
                      </c:pt>
                      <c:pt idx="2">
                        <c:v>3.7000000476837198</c:v>
                      </c:pt>
                      <c:pt idx="3">
                        <c:v>3.7000000476837198</c:v>
                      </c:pt>
                      <c:pt idx="4">
                        <c:v>5.8000001907348597</c:v>
                      </c:pt>
                      <c:pt idx="5">
                        <c:v>5.3000001907348597</c:v>
                      </c:pt>
                      <c:pt idx="6">
                        <c:v>7.9000000953674299</c:v>
                      </c:pt>
                      <c:pt idx="7">
                        <c:v>7.9000000953674299</c:v>
                      </c:pt>
                      <c:pt idx="8">
                        <c:v>10</c:v>
                      </c:pt>
                      <c:pt idx="9">
                        <c:v>11.1400003433228</c:v>
                      </c:pt>
                      <c:pt idx="10">
                        <c:v>8.4600000381469709</c:v>
                      </c:pt>
                      <c:pt idx="11">
                        <c:v>7.28999996185303</c:v>
                      </c:pt>
                      <c:pt idx="12">
                        <c:v>6.8000001907348597</c:v>
                      </c:pt>
                      <c:pt idx="13">
                        <c:v>7.9499998092651403</c:v>
                      </c:pt>
                      <c:pt idx="14">
                        <c:v>8.1700000762939506</c:v>
                      </c:pt>
                      <c:pt idx="15">
                        <c:v>7.28999996185303</c:v>
                      </c:pt>
                      <c:pt idx="16">
                        <c:v>7.3800001144409197</c:v>
                      </c:pt>
                      <c:pt idx="17">
                        <c:v>5.0700001716613796</c:v>
                      </c:pt>
                      <c:pt idx="18">
                        <c:v>3.9800000190734899</c:v>
                      </c:pt>
                      <c:pt idx="19">
                        <c:v>6.4000000953674299</c:v>
                      </c:pt>
                      <c:pt idx="20">
                        <c:v>7.4499998092651403</c:v>
                      </c:pt>
                      <c:pt idx="21">
                        <c:v>6.6799998283386204</c:v>
                      </c:pt>
                      <c:pt idx="22">
                        <c:v>5.5799999237060502</c:v>
                      </c:pt>
                      <c:pt idx="23">
                        <c:v>5.0999999046325701</c:v>
                      </c:pt>
                      <c:pt idx="24">
                        <c:v>3.7300000190734899</c:v>
                      </c:pt>
                      <c:pt idx="25">
                        <c:v>4.6999998092651403</c:v>
                      </c:pt>
                      <c:pt idx="26">
                        <c:v>4.0199999809265101</c:v>
                      </c:pt>
                      <c:pt idx="27">
                        <c:v>4.0999999046325701</c:v>
                      </c:pt>
                      <c:pt idx="28">
                        <c:v>4.1100001335143999</c:v>
                      </c:pt>
                      <c:pt idx="29">
                        <c:v>5.0999999046325701</c:v>
                      </c:pt>
                      <c:pt idx="30">
                        <c:v>3.8199999332428001</c:v>
                      </c:pt>
                      <c:pt idx="31">
                        <c:v>3.9619998931884801</c:v>
                      </c:pt>
                    </c:numCache>
                  </c:numRef>
                </c:val>
                <c:smooth val="0"/>
                <c:extLst xmlns:c15="http://schemas.microsoft.com/office/drawing/2012/chart">
                  <c:ext xmlns:c16="http://schemas.microsoft.com/office/drawing/2014/chart" uri="{C3380CC4-5D6E-409C-BE32-E72D297353CC}">
                    <c16:uniqueId val="{00000007-041F-45E0-92D8-13B37D5C8F4D}"/>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Unemployment!$A$11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Unemployment!$B$11:$AH$11</c15:sqref>
                        </c15:formulaRef>
                      </c:ext>
                    </c:extLst>
                    <c:numCache>
                      <c:formatCode>General</c:formatCode>
                      <c:ptCount val="33"/>
                      <c:pt idx="1">
                        <c:v>1.8999999761581401</c:v>
                      </c:pt>
                      <c:pt idx="2">
                        <c:v>2.0999999046325701</c:v>
                      </c:pt>
                      <c:pt idx="3">
                        <c:v>6.1999998092651403</c:v>
                      </c:pt>
                      <c:pt idx="4">
                        <c:v>8.8000001907348597</c:v>
                      </c:pt>
                      <c:pt idx="5">
                        <c:v>10.300000190734901</c:v>
                      </c:pt>
                      <c:pt idx="6">
                        <c:v>13.3999996185303</c:v>
                      </c:pt>
                      <c:pt idx="7">
                        <c:v>13.8999996185303</c:v>
                      </c:pt>
                      <c:pt idx="8">
                        <c:v>16.5</c:v>
                      </c:pt>
                      <c:pt idx="9">
                        <c:v>15.3999996185303</c:v>
                      </c:pt>
                      <c:pt idx="10">
                        <c:v>15.130999565124499</c:v>
                      </c:pt>
                      <c:pt idx="11">
                        <c:v>14.7729997634888</c:v>
                      </c:pt>
                      <c:pt idx="12">
                        <c:v>14.411999702453601</c:v>
                      </c:pt>
                      <c:pt idx="13">
                        <c:v>14.0229997634888</c:v>
                      </c:pt>
                      <c:pt idx="14">
                        <c:v>13.6099996566772</c:v>
                      </c:pt>
                      <c:pt idx="15">
                        <c:v>13.1280002593994</c:v>
                      </c:pt>
                      <c:pt idx="16">
                        <c:v>12.743000030517599</c:v>
                      </c:pt>
                      <c:pt idx="17">
                        <c:v>12.369000434875501</c:v>
                      </c:pt>
                      <c:pt idx="18">
                        <c:v>11.979000091552701</c:v>
                      </c:pt>
                      <c:pt idx="19">
                        <c:v>11.5</c:v>
                      </c:pt>
                      <c:pt idx="20">
                        <c:v>10.8900003433228</c:v>
                      </c:pt>
                      <c:pt idx="21">
                        <c:v>10.241000175476101</c:v>
                      </c:pt>
                      <c:pt idx="22">
                        <c:v>9.5760002136230504</c:v>
                      </c:pt>
                      <c:pt idx="23">
                        <c:v>8.9079999923706108</c:v>
                      </c:pt>
                      <c:pt idx="24">
                        <c:v>8.2299995422363299</c:v>
                      </c:pt>
                      <c:pt idx="25">
                        <c:v>7.5539999008178702</c:v>
                      </c:pt>
                      <c:pt idx="26">
                        <c:v>6.9000000953674299</c:v>
                      </c:pt>
                      <c:pt idx="27">
                        <c:v>6.9539999961853001</c:v>
                      </c:pt>
                      <c:pt idx="28">
                        <c:v>7.0120000839233398</c:v>
                      </c:pt>
                      <c:pt idx="29">
                        <c:v>7.0609998703002903</c:v>
                      </c:pt>
                      <c:pt idx="30">
                        <c:v>7.5830001831054696</c:v>
                      </c:pt>
                      <c:pt idx="31">
                        <c:v>7.7540001869201696</c:v>
                      </c:pt>
                    </c:numCache>
                  </c:numRef>
                </c:val>
                <c:smooth val="0"/>
                <c:extLst xmlns:c15="http://schemas.microsoft.com/office/drawing/2012/chart">
                  <c:ext xmlns:c16="http://schemas.microsoft.com/office/drawing/2014/chart" uri="{C3380CC4-5D6E-409C-BE32-E72D297353CC}">
                    <c16:uniqueId val="{00000008-041F-45E0-92D8-13B37D5C8F4D}"/>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Unemployment!$A$12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Unemployment!$B$12:$AH$12</c15:sqref>
                        </c15:formulaRef>
                      </c:ext>
                    </c:extLst>
                    <c:numCache>
                      <c:formatCode>General</c:formatCode>
                      <c:ptCount val="33"/>
                      <c:pt idx="1">
                        <c:v>1.3999999761581401</c:v>
                      </c:pt>
                      <c:pt idx="2">
                        <c:v>1.5</c:v>
                      </c:pt>
                      <c:pt idx="3">
                        <c:v>1.5</c:v>
                      </c:pt>
                      <c:pt idx="4">
                        <c:v>4.6999998092651403</c:v>
                      </c:pt>
                      <c:pt idx="5">
                        <c:v>8.3000001907348597</c:v>
                      </c:pt>
                      <c:pt idx="6">
                        <c:v>10.300000190734901</c:v>
                      </c:pt>
                      <c:pt idx="7">
                        <c:v>11</c:v>
                      </c:pt>
                      <c:pt idx="8">
                        <c:v>12.199999809265099</c:v>
                      </c:pt>
                      <c:pt idx="9">
                        <c:v>12.699999809265099</c:v>
                      </c:pt>
                      <c:pt idx="10">
                        <c:v>11.53600025177</c:v>
                      </c:pt>
                      <c:pt idx="11">
                        <c:v>10.675000190734901</c:v>
                      </c:pt>
                      <c:pt idx="12">
                        <c:v>9.7480001449584996</c:v>
                      </c:pt>
                      <c:pt idx="13">
                        <c:v>8.9879999160766602</c:v>
                      </c:pt>
                      <c:pt idx="14">
                        <c:v>8.1899995803833008</c:v>
                      </c:pt>
                      <c:pt idx="15">
                        <c:v>7.4990000724792498</c:v>
                      </c:pt>
                      <c:pt idx="16">
                        <c:v>6.6110000610351598</c:v>
                      </c:pt>
                      <c:pt idx="17">
                        <c:v>5.7600002288818404</c:v>
                      </c:pt>
                      <c:pt idx="18">
                        <c:v>4.9510002136230504</c:v>
                      </c:pt>
                      <c:pt idx="19">
                        <c:v>4</c:v>
                      </c:pt>
                      <c:pt idx="20">
                        <c:v>4</c:v>
                      </c:pt>
                      <c:pt idx="21">
                        <c:v>4.0890002250671396</c:v>
                      </c:pt>
                      <c:pt idx="22">
                        <c:v>4.0859999656677202</c:v>
                      </c:pt>
                      <c:pt idx="23">
                        <c:v>4.1100001335143999</c:v>
                      </c:pt>
                      <c:pt idx="24">
                        <c:v>4.1449999809265101</c:v>
                      </c:pt>
                      <c:pt idx="25">
                        <c:v>4.1389999389648402</c:v>
                      </c:pt>
                      <c:pt idx="26">
                        <c:v>4.1690001487731898</c:v>
                      </c:pt>
                      <c:pt idx="27">
                        <c:v>4.2039999961853001</c:v>
                      </c:pt>
                      <c:pt idx="28">
                        <c:v>4.2340002059936497</c:v>
                      </c:pt>
                      <c:pt idx="29">
                        <c:v>4.2680001258850098</c:v>
                      </c:pt>
                      <c:pt idx="30">
                        <c:v>4.9510002136230504</c:v>
                      </c:pt>
                      <c:pt idx="31">
                        <c:v>5.0809998512268102</c:v>
                      </c:pt>
                    </c:numCache>
                  </c:numRef>
                </c:val>
                <c:smooth val="0"/>
                <c:extLst xmlns:c15="http://schemas.microsoft.com/office/drawing/2012/chart">
                  <c:ext xmlns:c16="http://schemas.microsoft.com/office/drawing/2014/chart" uri="{C3380CC4-5D6E-409C-BE32-E72D297353CC}">
                    <c16:uniqueId val="{00000009-041F-45E0-92D8-13B37D5C8F4D}"/>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Unemployment!$A$13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Unemployment!$B$13:$AH$13</c15:sqref>
                        </c15:formulaRef>
                      </c:ext>
                    </c:extLst>
                    <c:numCache>
                      <c:formatCode>General</c:formatCode>
                      <c:ptCount val="33"/>
                      <c:pt idx="1">
                        <c:v>1.8999999761581401</c:v>
                      </c:pt>
                      <c:pt idx="2">
                        <c:v>1.8999999761581401</c:v>
                      </c:pt>
                      <c:pt idx="3">
                        <c:v>2</c:v>
                      </c:pt>
                      <c:pt idx="4">
                        <c:v>2</c:v>
                      </c:pt>
                      <c:pt idx="5">
                        <c:v>5.6199998855590803</c:v>
                      </c:pt>
                      <c:pt idx="6">
                        <c:v>7.6500000953674299</c:v>
                      </c:pt>
                      <c:pt idx="7">
                        <c:v>8.9300003051757795</c:v>
                      </c:pt>
                      <c:pt idx="8">
                        <c:v>11.319999694824199</c:v>
                      </c:pt>
                      <c:pt idx="9">
                        <c:v>11.8599996566772</c:v>
                      </c:pt>
                      <c:pt idx="10">
                        <c:v>11.710000038146999</c:v>
                      </c:pt>
                      <c:pt idx="11">
                        <c:v>11.060000419616699</c:v>
                      </c:pt>
                      <c:pt idx="12">
                        <c:v>10.1400003433228</c:v>
                      </c:pt>
                      <c:pt idx="13">
                        <c:v>9.0600004196166992</c:v>
                      </c:pt>
                      <c:pt idx="14">
                        <c:v>8.5900001525878906</c:v>
                      </c:pt>
                      <c:pt idx="15">
                        <c:v>7.1799998283386204</c:v>
                      </c:pt>
                      <c:pt idx="16">
                        <c:v>6.8099999427795401</c:v>
                      </c:pt>
                      <c:pt idx="17">
                        <c:v>6.3499999046325701</c:v>
                      </c:pt>
                      <c:pt idx="18">
                        <c:v>6.3600001335143999</c:v>
                      </c:pt>
                      <c:pt idx="19">
                        <c:v>8.8400001525878906</c:v>
                      </c:pt>
                      <c:pt idx="20">
                        <c:v>8.1000003814697301</c:v>
                      </c:pt>
                      <c:pt idx="21">
                        <c:v>7.8499999046325701</c:v>
                      </c:pt>
                      <c:pt idx="22">
                        <c:v>7.5300002098083496</c:v>
                      </c:pt>
                      <c:pt idx="23">
                        <c:v>7.1700000762939498</c:v>
                      </c:pt>
                      <c:pt idx="24">
                        <c:v>9.2700004577636701</c:v>
                      </c:pt>
                      <c:pt idx="25">
                        <c:v>9.1400003433227504</c:v>
                      </c:pt>
                      <c:pt idx="26">
                        <c:v>9.3500003814697301</c:v>
                      </c:pt>
                      <c:pt idx="27">
                        <c:v>9.5</c:v>
                      </c:pt>
                      <c:pt idx="28">
                        <c:v>8.8000001907348597</c:v>
                      </c:pt>
                      <c:pt idx="29">
                        <c:v>8.1899995803833008</c:v>
                      </c:pt>
                      <c:pt idx="30">
                        <c:v>9.1319999694824201</c:v>
                      </c:pt>
                      <c:pt idx="31">
                        <c:v>8.8789997100830096</c:v>
                      </c:pt>
                    </c:numCache>
                  </c:numRef>
                </c:val>
                <c:smooth val="0"/>
                <c:extLst xmlns:c15="http://schemas.microsoft.com/office/drawing/2012/chart">
                  <c:ext xmlns:c16="http://schemas.microsoft.com/office/drawing/2014/chart" uri="{C3380CC4-5D6E-409C-BE32-E72D297353CC}">
                    <c16:uniqueId val="{0000000A-041F-45E0-92D8-13B37D5C8F4D}"/>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Unemployment!$A$14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Unemployment!$B$14:$AH$14</c15:sqref>
                        </c15:formulaRef>
                      </c:ext>
                    </c:extLst>
                    <c:numCache>
                      <c:formatCode>General</c:formatCode>
                      <c:ptCount val="33"/>
                      <c:pt idx="1">
                        <c:v>1.8999999761581401</c:v>
                      </c:pt>
                      <c:pt idx="2">
                        <c:v>2.9000000953674299</c:v>
                      </c:pt>
                      <c:pt idx="3">
                        <c:v>4.9000000953674299</c:v>
                      </c:pt>
                      <c:pt idx="4">
                        <c:v>7.3000001907348597</c:v>
                      </c:pt>
                      <c:pt idx="5">
                        <c:v>7.8000001907348597</c:v>
                      </c:pt>
                      <c:pt idx="6">
                        <c:v>10.699999809265099</c:v>
                      </c:pt>
                      <c:pt idx="7">
                        <c:v>10.8999996185303</c:v>
                      </c:pt>
                      <c:pt idx="8">
                        <c:v>13.300000190734901</c:v>
                      </c:pt>
                      <c:pt idx="9">
                        <c:v>13.300000190734901</c:v>
                      </c:pt>
                      <c:pt idx="10">
                        <c:v>12.2270002365112</c:v>
                      </c:pt>
                      <c:pt idx="11">
                        <c:v>11.204999923706101</c:v>
                      </c:pt>
                      <c:pt idx="12">
                        <c:v>10.1450004577637</c:v>
                      </c:pt>
                      <c:pt idx="13">
                        <c:v>9.1070003509521502</c:v>
                      </c:pt>
                      <c:pt idx="14">
                        <c:v>8.1940002441406303</c:v>
                      </c:pt>
                      <c:pt idx="15">
                        <c:v>7.09299993515015</c:v>
                      </c:pt>
                      <c:pt idx="16">
                        <c:v>6.02699995040894</c:v>
                      </c:pt>
                      <c:pt idx="17">
                        <c:v>4.9899997711181596</c:v>
                      </c:pt>
                      <c:pt idx="18">
                        <c:v>4.8899998664856001</c:v>
                      </c:pt>
                      <c:pt idx="19">
                        <c:v>5</c:v>
                      </c:pt>
                      <c:pt idx="20">
                        <c:v>5.4000000953674299</c:v>
                      </c:pt>
                      <c:pt idx="21">
                        <c:v>5</c:v>
                      </c:pt>
                      <c:pt idx="22">
                        <c:v>4.9000000953674299</c:v>
                      </c:pt>
                      <c:pt idx="23">
                        <c:v>4.9000000953674299</c:v>
                      </c:pt>
                      <c:pt idx="24">
                        <c:v>5.0999999046325701</c:v>
                      </c:pt>
                      <c:pt idx="25">
                        <c:v>5.1999998092651403</c:v>
                      </c:pt>
                      <c:pt idx="26">
                        <c:v>5.1999998092651403</c:v>
                      </c:pt>
                      <c:pt idx="27">
                        <c:v>5.8000001907348597</c:v>
                      </c:pt>
                      <c:pt idx="28">
                        <c:v>5.83500003814697</c:v>
                      </c:pt>
                      <c:pt idx="29">
                        <c:v>5.8499999046325701</c:v>
                      </c:pt>
                      <c:pt idx="30">
                        <c:v>7.0409998893737802</c:v>
                      </c:pt>
                      <c:pt idx="31">
                        <c:v>7.1609997749328604</c:v>
                      </c:pt>
                    </c:numCache>
                  </c:numRef>
                </c:val>
                <c:smooth val="0"/>
                <c:extLst xmlns:c15="http://schemas.microsoft.com/office/drawing/2012/chart">
                  <c:ext xmlns:c16="http://schemas.microsoft.com/office/drawing/2014/chart" uri="{C3380CC4-5D6E-409C-BE32-E72D297353CC}">
                    <c16:uniqueId val="{0000000B-041F-45E0-92D8-13B37D5C8F4D}"/>
                  </c:ext>
                </c:extLst>
              </c15:ser>
            </c15:filteredLineSeries>
          </c:ext>
        </c:extLst>
      </c:lineChart>
      <c:catAx>
        <c:axId val="1444243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250447"/>
        <c:crosses val="autoZero"/>
        <c:auto val="1"/>
        <c:lblAlgn val="ctr"/>
        <c:lblOffset val="100"/>
        <c:noMultiLvlLbl val="0"/>
      </c:catAx>
      <c:valAx>
        <c:axId val="144425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243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0"/>
          <c:order val="10"/>
          <c:tx>
            <c:strRef>
              <c:f>Unemployment!$A$13</c:f>
              <c:strCache>
                <c:ptCount val="1"/>
                <c:pt idx="0">
                  <c:v>Ukriane</c:v>
                </c:pt>
              </c:strCache>
            </c:strRef>
          </c:tx>
          <c:spPr>
            <a:ln w="28575" cap="rnd">
              <a:solidFill>
                <a:schemeClr val="accent5">
                  <a:lumMod val="60000"/>
                </a:schemeClr>
              </a:solidFill>
              <a:round/>
            </a:ln>
            <a:effectLst/>
          </c:spPr>
          <c:marker>
            <c:symbol val="none"/>
          </c:marker>
          <c:cat>
            <c:numRef>
              <c:f>Unemployment!$B$2:$AH$2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Unemployment!$B$13:$AH$13</c:f>
              <c:numCache>
                <c:formatCode>General</c:formatCode>
                <c:ptCount val="33"/>
                <c:pt idx="1">
                  <c:v>1.8999999761581401</c:v>
                </c:pt>
                <c:pt idx="2">
                  <c:v>1.8999999761581401</c:v>
                </c:pt>
                <c:pt idx="3">
                  <c:v>2</c:v>
                </c:pt>
                <c:pt idx="4">
                  <c:v>2</c:v>
                </c:pt>
                <c:pt idx="5">
                  <c:v>5.6199998855590803</c:v>
                </c:pt>
                <c:pt idx="6">
                  <c:v>7.6500000953674299</c:v>
                </c:pt>
                <c:pt idx="7">
                  <c:v>8.9300003051757795</c:v>
                </c:pt>
                <c:pt idx="8">
                  <c:v>11.319999694824199</c:v>
                </c:pt>
                <c:pt idx="9">
                  <c:v>11.8599996566772</c:v>
                </c:pt>
                <c:pt idx="10">
                  <c:v>11.710000038146999</c:v>
                </c:pt>
                <c:pt idx="11">
                  <c:v>11.060000419616699</c:v>
                </c:pt>
                <c:pt idx="12">
                  <c:v>10.1400003433228</c:v>
                </c:pt>
                <c:pt idx="13">
                  <c:v>9.0600004196166992</c:v>
                </c:pt>
                <c:pt idx="14">
                  <c:v>8.5900001525878906</c:v>
                </c:pt>
                <c:pt idx="15">
                  <c:v>7.1799998283386204</c:v>
                </c:pt>
                <c:pt idx="16">
                  <c:v>6.8099999427795401</c:v>
                </c:pt>
                <c:pt idx="17">
                  <c:v>6.3499999046325701</c:v>
                </c:pt>
                <c:pt idx="18">
                  <c:v>6.3600001335143999</c:v>
                </c:pt>
                <c:pt idx="19">
                  <c:v>8.8400001525878906</c:v>
                </c:pt>
                <c:pt idx="20">
                  <c:v>8.1000003814697301</c:v>
                </c:pt>
                <c:pt idx="21">
                  <c:v>7.8499999046325701</c:v>
                </c:pt>
                <c:pt idx="22">
                  <c:v>7.5300002098083496</c:v>
                </c:pt>
                <c:pt idx="23">
                  <c:v>7.1700000762939498</c:v>
                </c:pt>
                <c:pt idx="24">
                  <c:v>9.2700004577636701</c:v>
                </c:pt>
                <c:pt idx="25">
                  <c:v>9.1400003433227504</c:v>
                </c:pt>
                <c:pt idx="26">
                  <c:v>9.3500003814697301</c:v>
                </c:pt>
                <c:pt idx="27">
                  <c:v>9.5</c:v>
                </c:pt>
                <c:pt idx="28">
                  <c:v>8.8000001907348597</c:v>
                </c:pt>
                <c:pt idx="29">
                  <c:v>8.1899995803833008</c:v>
                </c:pt>
                <c:pt idx="30">
                  <c:v>9.1319999694824201</c:v>
                </c:pt>
                <c:pt idx="31">
                  <c:v>8.8789997100830096</c:v>
                </c:pt>
              </c:numCache>
            </c:numRef>
          </c:val>
          <c:smooth val="0"/>
          <c:extLst>
            <c:ext xmlns:c16="http://schemas.microsoft.com/office/drawing/2014/chart" uri="{C3380CC4-5D6E-409C-BE32-E72D297353CC}">
              <c16:uniqueId val="{00000000-2837-4688-A151-E5612C50D9EC}"/>
            </c:ext>
          </c:extLst>
        </c:ser>
        <c:dLbls>
          <c:showLegendKey val="0"/>
          <c:showVal val="0"/>
          <c:showCatName val="0"/>
          <c:showSerName val="0"/>
          <c:showPercent val="0"/>
          <c:showBubbleSize val="0"/>
        </c:dLbls>
        <c:smooth val="0"/>
        <c:axId val="1315058047"/>
        <c:axId val="1315069279"/>
        <c:extLst>
          <c:ext xmlns:c15="http://schemas.microsoft.com/office/drawing/2012/chart" uri="{02D57815-91ED-43cb-92C2-25804820EDAC}">
            <c15:filteredLineSeries>
              <c15:ser>
                <c:idx val="0"/>
                <c:order val="0"/>
                <c:tx>
                  <c:strRef>
                    <c:extLst>
                      <c:ext uri="{02D57815-91ED-43cb-92C2-25804820EDAC}">
                        <c15:formulaRef>
                          <c15:sqref>Unemployment!$A$3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Unemployment!$B$3:$AH$3</c15:sqref>
                        </c15:formulaRef>
                      </c:ext>
                    </c:extLst>
                    <c:numCache>
                      <c:formatCode>General</c:formatCode>
                      <c:ptCount val="33"/>
                      <c:pt idx="1">
                        <c:v>1.6000000238418599</c:v>
                      </c:pt>
                      <c:pt idx="2">
                        <c:v>1.79999995231628</c:v>
                      </c:pt>
                      <c:pt idx="3">
                        <c:v>5.3000001907348597</c:v>
                      </c:pt>
                      <c:pt idx="4">
                        <c:v>6.5999999046325701</c:v>
                      </c:pt>
                      <c:pt idx="5">
                        <c:v>6.6999998092651403</c:v>
                      </c:pt>
                      <c:pt idx="6">
                        <c:v>9.3000001907348597</c:v>
                      </c:pt>
                      <c:pt idx="7">
                        <c:v>10.800000190734901</c:v>
                      </c:pt>
                      <c:pt idx="8">
                        <c:v>9.3999996185302699</c:v>
                      </c:pt>
                      <c:pt idx="9">
                        <c:v>11.199999809265099</c:v>
                      </c:pt>
                      <c:pt idx="10">
                        <c:v>11.0480003356934</c:v>
                      </c:pt>
                      <c:pt idx="11">
                        <c:v>10.911999702453601</c:v>
                      </c:pt>
                      <c:pt idx="12">
                        <c:v>10.7760000228882</c:v>
                      </c:pt>
                      <c:pt idx="13">
                        <c:v>10.5939998626709</c:v>
                      </c:pt>
                      <c:pt idx="14">
                        <c:v>10.3439998626709</c:v>
                      </c:pt>
                      <c:pt idx="15">
                        <c:v>10.203000068664601</c:v>
                      </c:pt>
                      <c:pt idx="16">
                        <c:v>9.9969997406005895</c:v>
                      </c:pt>
                      <c:pt idx="17">
                        <c:v>9.8100004196166992</c:v>
                      </c:pt>
                      <c:pt idx="18">
                        <c:v>14.3929996490479</c:v>
                      </c:pt>
                      <c:pt idx="19">
                        <c:v>18.440000534057599</c:v>
                      </c:pt>
                      <c:pt idx="20">
                        <c:v>19.0100002288818</c:v>
                      </c:pt>
                      <c:pt idx="21">
                        <c:v>18.440000534057599</c:v>
                      </c:pt>
                      <c:pt idx="22">
                        <c:v>17.299999237060501</c:v>
                      </c:pt>
                      <c:pt idx="23">
                        <c:v>16.180000305175799</c:v>
                      </c:pt>
                      <c:pt idx="24">
                        <c:v>17.5</c:v>
                      </c:pt>
                      <c:pt idx="25">
                        <c:v>18.2600002288818</c:v>
                      </c:pt>
                      <c:pt idx="26">
                        <c:v>17.620000839233398</c:v>
                      </c:pt>
                      <c:pt idx="27">
                        <c:v>17.700000762939499</c:v>
                      </c:pt>
                      <c:pt idx="28">
                        <c:v>18.969999313354499</c:v>
                      </c:pt>
                      <c:pt idx="29">
                        <c:v>18.299999237060501</c:v>
                      </c:pt>
                      <c:pt idx="30">
                        <c:v>21.205999374389599</c:v>
                      </c:pt>
                      <c:pt idx="31">
                        <c:v>20.896999359130898</c:v>
                      </c:pt>
                    </c:numCache>
                  </c:numRef>
                </c:val>
                <c:smooth val="0"/>
                <c:extLst>
                  <c:ext xmlns:c16="http://schemas.microsoft.com/office/drawing/2014/chart" uri="{C3380CC4-5D6E-409C-BE32-E72D297353CC}">
                    <c16:uniqueId val="{00000001-2837-4688-A151-E5612C50D9EC}"/>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Unemployment!$A$4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Unemployment!$B$4:$AH$4</c15:sqref>
                        </c15:formulaRef>
                      </c:ext>
                    </c:extLst>
                    <c:numCache>
                      <c:formatCode>General</c:formatCode>
                      <c:ptCount val="33"/>
                      <c:pt idx="1">
                        <c:v>0.89999997615814198</c:v>
                      </c:pt>
                      <c:pt idx="2">
                        <c:v>1.79999995231628</c:v>
                      </c:pt>
                      <c:pt idx="3">
                        <c:v>4.5</c:v>
                      </c:pt>
                      <c:pt idx="4">
                        <c:v>6.3000001907348597</c:v>
                      </c:pt>
                      <c:pt idx="5">
                        <c:v>7.1999998092651403</c:v>
                      </c:pt>
                      <c:pt idx="6">
                        <c:v>8.1000003814697301</c:v>
                      </c:pt>
                      <c:pt idx="7">
                        <c:v>9.1000003814697301</c:v>
                      </c:pt>
                      <c:pt idx="8">
                        <c:v>10</c:v>
                      </c:pt>
                      <c:pt idx="9">
                        <c:v>10.8999996185303</c:v>
                      </c:pt>
                      <c:pt idx="10">
                        <c:v>11.7799997329712</c:v>
                      </c:pt>
                      <c:pt idx="11">
                        <c:v>10.9099998474121</c:v>
                      </c:pt>
                      <c:pt idx="12">
                        <c:v>10.039999961853001</c:v>
                      </c:pt>
                      <c:pt idx="13">
                        <c:v>9.1700000762939506</c:v>
                      </c:pt>
                      <c:pt idx="14">
                        <c:v>7.9899997711181596</c:v>
                      </c:pt>
                      <c:pt idx="15">
                        <c:v>7.2600002288818404</c:v>
                      </c:pt>
                      <c:pt idx="16">
                        <c:v>6.6199998855590803</c:v>
                      </c:pt>
                      <c:pt idx="17">
                        <c:v>6.3299999237060502</c:v>
                      </c:pt>
                      <c:pt idx="18">
                        <c:v>5.8600001335143999</c:v>
                      </c:pt>
                      <c:pt idx="19">
                        <c:v>5.7399997711181596</c:v>
                      </c:pt>
                      <c:pt idx="20">
                        <c:v>5.6300001144409197</c:v>
                      </c:pt>
                      <c:pt idx="21">
                        <c:v>5.4200000762939498</c:v>
                      </c:pt>
                      <c:pt idx="22">
                        <c:v>5.1900000572204599</c:v>
                      </c:pt>
                      <c:pt idx="23">
                        <c:v>4.9699997901916504</c:v>
                      </c:pt>
                      <c:pt idx="24">
                        <c:v>4.9099998474121103</c:v>
                      </c:pt>
                      <c:pt idx="25">
                        <c:v>4.96000003814697</c:v>
                      </c:pt>
                      <c:pt idx="26">
                        <c:v>5</c:v>
                      </c:pt>
                      <c:pt idx="27">
                        <c:v>5</c:v>
                      </c:pt>
                      <c:pt idx="28">
                        <c:v>4.9000000953674299</c:v>
                      </c:pt>
                      <c:pt idx="29">
                        <c:v>4.8499999046325701</c:v>
                      </c:pt>
                      <c:pt idx="30">
                        <c:v>6.4629998207092303</c:v>
                      </c:pt>
                      <c:pt idx="31">
                        <c:v>6.5830001831054696</c:v>
                      </c:pt>
                    </c:numCache>
                  </c:numRef>
                </c:val>
                <c:smooth val="0"/>
                <c:extLst xmlns:c15="http://schemas.microsoft.com/office/drawing/2012/chart">
                  <c:ext xmlns:c16="http://schemas.microsoft.com/office/drawing/2014/chart" uri="{C3380CC4-5D6E-409C-BE32-E72D297353CC}">
                    <c16:uniqueId val="{00000002-2837-4688-A151-E5612C50D9EC}"/>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Unemployment!$A$5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Unemployment!$B$5:$AH$5</c15:sqref>
                        </c15:formulaRef>
                      </c:ext>
                    </c:extLst>
                    <c:numCache>
                      <c:formatCode>General</c:formatCode>
                      <c:ptCount val="33"/>
                      <c:pt idx="1">
                        <c:v>0.60000002384185802</c:v>
                      </c:pt>
                      <c:pt idx="2">
                        <c:v>3.0999999046325701</c:v>
                      </c:pt>
                      <c:pt idx="3">
                        <c:v>8.5</c:v>
                      </c:pt>
                      <c:pt idx="4">
                        <c:v>12.800000190734901</c:v>
                      </c:pt>
                      <c:pt idx="5">
                        <c:v>17.700000762939499</c:v>
                      </c:pt>
                      <c:pt idx="6">
                        <c:v>24.399999618530298</c:v>
                      </c:pt>
                      <c:pt idx="7">
                        <c:v>17.100000381469702</c:v>
                      </c:pt>
                      <c:pt idx="8">
                        <c:v>14</c:v>
                      </c:pt>
                      <c:pt idx="9">
                        <c:v>12.800000190734901</c:v>
                      </c:pt>
                      <c:pt idx="10">
                        <c:v>12.262000083923301</c:v>
                      </c:pt>
                      <c:pt idx="11">
                        <c:v>11.5539999008179</c:v>
                      </c:pt>
                      <c:pt idx="12">
                        <c:v>10.906999588012701</c:v>
                      </c:pt>
                      <c:pt idx="13">
                        <c:v>10.3240003585815</c:v>
                      </c:pt>
                      <c:pt idx="14">
                        <c:v>9.8199996948242205</c:v>
                      </c:pt>
                      <c:pt idx="15">
                        <c:v>9.0629997253418004</c:v>
                      </c:pt>
                      <c:pt idx="16">
                        <c:v>8.3999996185302699</c:v>
                      </c:pt>
                      <c:pt idx="17">
                        <c:v>7.6729998588562003</c:v>
                      </c:pt>
                      <c:pt idx="18">
                        <c:v>7.03200006484985</c:v>
                      </c:pt>
                      <c:pt idx="19">
                        <c:v>6.0999999046325701</c:v>
                      </c:pt>
                      <c:pt idx="20">
                        <c:v>6.2529997825622603</c:v>
                      </c:pt>
                      <c:pt idx="21">
                        <c:v>6.1659998893737802</c:v>
                      </c:pt>
                      <c:pt idx="22">
                        <c:v>6.0510001182556197</c:v>
                      </c:pt>
                      <c:pt idx="23">
                        <c:v>6.0060000419616699</c:v>
                      </c:pt>
                      <c:pt idx="24">
                        <c:v>5.9939999580383301</c:v>
                      </c:pt>
                      <c:pt idx="25">
                        <c:v>5.8400001525878897</c:v>
                      </c:pt>
                      <c:pt idx="26">
                        <c:v>5.8400001525878897</c:v>
                      </c:pt>
                      <c:pt idx="27">
                        <c:v>5.6500000953674299</c:v>
                      </c:pt>
                      <c:pt idx="28">
                        <c:v>4.7600002288818404</c:v>
                      </c:pt>
                      <c:pt idx="29">
                        <c:v>4.1599998474121103</c:v>
                      </c:pt>
                      <c:pt idx="30">
                        <c:v>4.7680001258850098</c:v>
                      </c:pt>
                      <c:pt idx="31">
                        <c:v>4.7360000610351598</c:v>
                      </c:pt>
                    </c:numCache>
                  </c:numRef>
                </c:val>
                <c:smooth val="0"/>
                <c:extLst xmlns:c15="http://schemas.microsoft.com/office/drawing/2012/chart">
                  <c:ext xmlns:c16="http://schemas.microsoft.com/office/drawing/2014/chart" uri="{C3380CC4-5D6E-409C-BE32-E72D297353CC}">
                    <c16:uniqueId val="{00000003-2837-4688-A151-E5612C50D9EC}"/>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Unemployment!$A$6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Unemployment!$B$6:$AH$6</c15:sqref>
                        </c15:formulaRef>
                      </c:ext>
                    </c:extLst>
                    <c:numCache>
                      <c:formatCode>General</c:formatCode>
                      <c:ptCount val="33"/>
                      <c:pt idx="1">
                        <c:v>2.7000000476837198</c:v>
                      </c:pt>
                      <c:pt idx="2">
                        <c:v>5.4000000953674299</c:v>
                      </c:pt>
                      <c:pt idx="3">
                        <c:v>5.4000000953674299</c:v>
                      </c:pt>
                      <c:pt idx="4">
                        <c:v>8.3999996185302699</c:v>
                      </c:pt>
                      <c:pt idx="5">
                        <c:v>7.5999999046325701</c:v>
                      </c:pt>
                      <c:pt idx="6">
                        <c:v>11.5</c:v>
                      </c:pt>
                      <c:pt idx="7">
                        <c:v>11.5</c:v>
                      </c:pt>
                      <c:pt idx="8">
                        <c:v>14.5299997329712</c:v>
                      </c:pt>
                      <c:pt idx="9">
                        <c:v>13.800000190734901</c:v>
                      </c:pt>
                      <c:pt idx="10">
                        <c:v>10.819999694824199</c:v>
                      </c:pt>
                      <c:pt idx="11">
                        <c:v>11.1599998474121</c:v>
                      </c:pt>
                      <c:pt idx="12">
                        <c:v>12.5900001525879</c:v>
                      </c:pt>
                      <c:pt idx="13">
                        <c:v>11.5100002288818</c:v>
                      </c:pt>
                      <c:pt idx="14">
                        <c:v>12.6199998855591</c:v>
                      </c:pt>
                      <c:pt idx="15">
                        <c:v>13.810000419616699</c:v>
                      </c:pt>
                      <c:pt idx="16">
                        <c:v>13.569999694824199</c:v>
                      </c:pt>
                      <c:pt idx="17">
                        <c:v>13.2799997329712</c:v>
                      </c:pt>
                      <c:pt idx="18">
                        <c:v>17.870000839233398</c:v>
                      </c:pt>
                      <c:pt idx="19">
                        <c:v>20.709999084472699</c:v>
                      </c:pt>
                      <c:pt idx="20">
                        <c:v>20.200000762939499</c:v>
                      </c:pt>
                      <c:pt idx="21">
                        <c:v>19.629999160766602</c:v>
                      </c:pt>
                      <c:pt idx="22">
                        <c:v>19.649999618530298</c:v>
                      </c:pt>
                      <c:pt idx="23">
                        <c:v>19.420000076293899</c:v>
                      </c:pt>
                      <c:pt idx="24">
                        <c:v>17.440000534057599</c:v>
                      </c:pt>
                      <c:pt idx="25">
                        <c:v>16.5100002288818</c:v>
                      </c:pt>
                      <c:pt idx="26">
                        <c:v>16.600000381469702</c:v>
                      </c:pt>
                      <c:pt idx="27">
                        <c:v>13.939999580383301</c:v>
                      </c:pt>
                      <c:pt idx="28">
                        <c:v>12.670000076293899</c:v>
                      </c:pt>
                      <c:pt idx="29">
                        <c:v>11.569999694824199</c:v>
                      </c:pt>
                      <c:pt idx="30">
                        <c:v>18.5</c:v>
                      </c:pt>
                      <c:pt idx="31">
                        <c:v>10.6590003967285</c:v>
                      </c:pt>
                    </c:numCache>
                  </c:numRef>
                </c:val>
                <c:smooth val="0"/>
                <c:extLst xmlns:c15="http://schemas.microsoft.com/office/drawing/2012/chart">
                  <c:ext xmlns:c16="http://schemas.microsoft.com/office/drawing/2014/chart" uri="{C3380CC4-5D6E-409C-BE32-E72D297353CC}">
                    <c16:uniqueId val="{00000004-2837-4688-A151-E5612C50D9EC}"/>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Unemployment!$A$7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Unemployment!$B$7:$AH$7</c15:sqref>
                        </c15:formulaRef>
                      </c:ext>
                    </c:extLst>
                    <c:numCache>
                      <c:formatCode>General</c:formatCode>
                      <c:ptCount val="33"/>
                      <c:pt idx="1">
                        <c:v>0.89999997615814198</c:v>
                      </c:pt>
                      <c:pt idx="2">
                        <c:v>1</c:v>
                      </c:pt>
                      <c:pt idx="3">
                        <c:v>1.1100000143051101</c:v>
                      </c:pt>
                      <c:pt idx="4">
                        <c:v>7.53999996185303</c:v>
                      </c:pt>
                      <c:pt idx="5">
                        <c:v>10.9799995422363</c:v>
                      </c:pt>
                      <c:pt idx="6">
                        <c:v>12.960000038146999</c:v>
                      </c:pt>
                      <c:pt idx="7">
                        <c:v>13.0100002288818</c:v>
                      </c:pt>
                      <c:pt idx="8">
                        <c:v>13.1300001144409</c:v>
                      </c:pt>
                      <c:pt idx="9">
                        <c:v>13.460000038146999</c:v>
                      </c:pt>
                      <c:pt idx="10">
                        <c:v>12.75</c:v>
                      </c:pt>
                      <c:pt idx="11">
                        <c:v>10.430000305175801</c:v>
                      </c:pt>
                      <c:pt idx="12">
                        <c:v>9.3299999237060494</c:v>
                      </c:pt>
                      <c:pt idx="13">
                        <c:v>8.7799997329711896</c:v>
                      </c:pt>
                      <c:pt idx="14">
                        <c:v>8.3999996185302699</c:v>
                      </c:pt>
                      <c:pt idx="15">
                        <c:v>8.1300001144409197</c:v>
                      </c:pt>
                      <c:pt idx="16">
                        <c:v>7.78999996185303</c:v>
                      </c:pt>
                      <c:pt idx="17">
                        <c:v>7.2600002288818404</c:v>
                      </c:pt>
                      <c:pt idx="18">
                        <c:v>6.6300001144409197</c:v>
                      </c:pt>
                      <c:pt idx="19">
                        <c:v>6.5500001907348597</c:v>
                      </c:pt>
                      <c:pt idx="20">
                        <c:v>5.7699999809265101</c:v>
                      </c:pt>
                      <c:pt idx="21">
                        <c:v>5.3899998664856001</c:v>
                      </c:pt>
                      <c:pt idx="22">
                        <c:v>5.28999996185303</c:v>
                      </c:pt>
                      <c:pt idx="23">
                        <c:v>5.1999998092651403</c:v>
                      </c:pt>
                      <c:pt idx="24">
                        <c:v>5.0599999427795401</c:v>
                      </c:pt>
                      <c:pt idx="25">
                        <c:v>4.9299998283386204</c:v>
                      </c:pt>
                      <c:pt idx="26">
                        <c:v>4.96000003814697</c:v>
                      </c:pt>
                      <c:pt idx="27">
                        <c:v>4.9000000953674299</c:v>
                      </c:pt>
                      <c:pt idx="28">
                        <c:v>4.8499999046325701</c:v>
                      </c:pt>
                      <c:pt idx="29">
                        <c:v>4.8000001907348597</c:v>
                      </c:pt>
                      <c:pt idx="30">
                        <c:v>4.8899998664856001</c:v>
                      </c:pt>
                      <c:pt idx="31">
                        <c:v>4.9000000953674299</c:v>
                      </c:pt>
                    </c:numCache>
                  </c:numRef>
                </c:val>
                <c:smooth val="0"/>
                <c:extLst xmlns:c15="http://schemas.microsoft.com/office/drawing/2012/chart">
                  <c:ext xmlns:c16="http://schemas.microsoft.com/office/drawing/2014/chart" uri="{C3380CC4-5D6E-409C-BE32-E72D297353CC}">
                    <c16:uniqueId val="{00000005-2837-4688-A151-E5612C50D9EC}"/>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Unemployment!$A$8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Unemployment!$B$8:$AH$8</c15:sqref>
                        </c15:formulaRef>
                      </c:ext>
                    </c:extLst>
                    <c:numCache>
                      <c:formatCode>General</c:formatCode>
                      <c:ptCount val="33"/>
                      <c:pt idx="1">
                        <c:v>1</c:v>
                      </c:pt>
                      <c:pt idx="2">
                        <c:v>1.1000000238418599</c:v>
                      </c:pt>
                      <c:pt idx="3">
                        <c:v>3.4000000953674299</c:v>
                      </c:pt>
                      <c:pt idx="4">
                        <c:v>4.6999998092651403</c:v>
                      </c:pt>
                      <c:pt idx="5">
                        <c:v>5.5999999046325701</c:v>
                      </c:pt>
                      <c:pt idx="6">
                        <c:v>7.3000001907348597</c:v>
                      </c:pt>
                      <c:pt idx="7">
                        <c:v>7.5</c:v>
                      </c:pt>
                      <c:pt idx="8">
                        <c:v>8.8999996185302699</c:v>
                      </c:pt>
                      <c:pt idx="9">
                        <c:v>8.3999996185302699</c:v>
                      </c:pt>
                      <c:pt idx="10">
                        <c:v>7.53999996185303</c:v>
                      </c:pt>
                      <c:pt idx="11">
                        <c:v>7.8400001525878897</c:v>
                      </c:pt>
                      <c:pt idx="12">
                        <c:v>12.550000190734901</c:v>
                      </c:pt>
                      <c:pt idx="13">
                        <c:v>9.9200000762939506</c:v>
                      </c:pt>
                      <c:pt idx="14">
                        <c:v>8.5299997329711896</c:v>
                      </c:pt>
                      <c:pt idx="15">
                        <c:v>8.1099996566772496</c:v>
                      </c:pt>
                      <c:pt idx="16">
                        <c:v>8.2700004577636701</c:v>
                      </c:pt>
                      <c:pt idx="17">
                        <c:v>8.1000003814697301</c:v>
                      </c:pt>
                      <c:pt idx="18">
                        <c:v>8.2200002670288104</c:v>
                      </c:pt>
                      <c:pt idx="19">
                        <c:v>8.4099998474121094</c:v>
                      </c:pt>
                      <c:pt idx="20">
                        <c:v>8.6400003433227504</c:v>
                      </c:pt>
                      <c:pt idx="21">
                        <c:v>8.5299997329711896</c:v>
                      </c:pt>
                      <c:pt idx="22">
                        <c:v>8.4300003051757795</c:v>
                      </c:pt>
                      <c:pt idx="23">
                        <c:v>8.3299999237060494</c:v>
                      </c:pt>
                      <c:pt idx="24">
                        <c:v>8.0500001907348597</c:v>
                      </c:pt>
                      <c:pt idx="25">
                        <c:v>7.5599999427795401</c:v>
                      </c:pt>
                      <c:pt idx="26">
                        <c:v>7.21000003814697</c:v>
                      </c:pt>
                      <c:pt idx="27">
                        <c:v>6.8899998664856001</c:v>
                      </c:pt>
                      <c:pt idx="28">
                        <c:v>6.8860001564025897</c:v>
                      </c:pt>
                      <c:pt idx="29">
                        <c:v>6.9180002212524396</c:v>
                      </c:pt>
                      <c:pt idx="30">
                        <c:v>8.7060003280639595</c:v>
                      </c:pt>
                      <c:pt idx="31">
                        <c:v>9.1040000915527308</c:v>
                      </c:pt>
                    </c:numCache>
                  </c:numRef>
                </c:val>
                <c:smooth val="0"/>
                <c:extLst xmlns:c15="http://schemas.microsoft.com/office/drawing/2012/chart">
                  <c:ext xmlns:c16="http://schemas.microsoft.com/office/drawing/2014/chart" uri="{C3380CC4-5D6E-409C-BE32-E72D297353CC}">
                    <c16:uniqueId val="{00000006-2837-4688-A151-E5612C50D9EC}"/>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Unemployment!$A$9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Unemployment!$B$9:$AH$9</c15:sqref>
                        </c15:formulaRef>
                      </c:ext>
                    </c:extLst>
                    <c:numCache>
                      <c:formatCode>General</c:formatCode>
                      <c:ptCount val="33"/>
                      <c:pt idx="1">
                        <c:v>1.8999999761581401</c:v>
                      </c:pt>
                      <c:pt idx="2">
                        <c:v>3.7000000476837198</c:v>
                      </c:pt>
                      <c:pt idx="3">
                        <c:v>3.7000000476837198</c:v>
                      </c:pt>
                      <c:pt idx="4">
                        <c:v>5.8000001907348597</c:v>
                      </c:pt>
                      <c:pt idx="5">
                        <c:v>5.3000001907348597</c:v>
                      </c:pt>
                      <c:pt idx="6">
                        <c:v>7.9000000953674299</c:v>
                      </c:pt>
                      <c:pt idx="7">
                        <c:v>7.9000000953674299</c:v>
                      </c:pt>
                      <c:pt idx="8">
                        <c:v>10</c:v>
                      </c:pt>
                      <c:pt idx="9">
                        <c:v>11.1400003433228</c:v>
                      </c:pt>
                      <c:pt idx="10">
                        <c:v>8.4600000381469709</c:v>
                      </c:pt>
                      <c:pt idx="11">
                        <c:v>7.28999996185303</c:v>
                      </c:pt>
                      <c:pt idx="12">
                        <c:v>6.8000001907348597</c:v>
                      </c:pt>
                      <c:pt idx="13">
                        <c:v>7.9499998092651403</c:v>
                      </c:pt>
                      <c:pt idx="14">
                        <c:v>8.1700000762939506</c:v>
                      </c:pt>
                      <c:pt idx="15">
                        <c:v>7.28999996185303</c:v>
                      </c:pt>
                      <c:pt idx="16">
                        <c:v>7.3800001144409197</c:v>
                      </c:pt>
                      <c:pt idx="17">
                        <c:v>5.0700001716613796</c:v>
                      </c:pt>
                      <c:pt idx="18">
                        <c:v>3.9800000190734899</c:v>
                      </c:pt>
                      <c:pt idx="19">
                        <c:v>6.4000000953674299</c:v>
                      </c:pt>
                      <c:pt idx="20">
                        <c:v>7.4499998092651403</c:v>
                      </c:pt>
                      <c:pt idx="21">
                        <c:v>6.6799998283386204</c:v>
                      </c:pt>
                      <c:pt idx="22">
                        <c:v>5.5799999237060502</c:v>
                      </c:pt>
                      <c:pt idx="23">
                        <c:v>5.0999999046325701</c:v>
                      </c:pt>
                      <c:pt idx="24">
                        <c:v>3.7300000190734899</c:v>
                      </c:pt>
                      <c:pt idx="25">
                        <c:v>4.6999998092651403</c:v>
                      </c:pt>
                      <c:pt idx="26">
                        <c:v>4.0199999809265101</c:v>
                      </c:pt>
                      <c:pt idx="27">
                        <c:v>4.0999999046325701</c:v>
                      </c:pt>
                      <c:pt idx="28">
                        <c:v>4.1100001335143999</c:v>
                      </c:pt>
                      <c:pt idx="29">
                        <c:v>5.0999999046325701</c:v>
                      </c:pt>
                      <c:pt idx="30">
                        <c:v>3.8199999332428001</c:v>
                      </c:pt>
                      <c:pt idx="31">
                        <c:v>3.9619998931884801</c:v>
                      </c:pt>
                    </c:numCache>
                  </c:numRef>
                </c:val>
                <c:smooth val="0"/>
                <c:extLst xmlns:c15="http://schemas.microsoft.com/office/drawing/2012/chart">
                  <c:ext xmlns:c16="http://schemas.microsoft.com/office/drawing/2014/chart" uri="{C3380CC4-5D6E-409C-BE32-E72D297353CC}">
                    <c16:uniqueId val="{00000007-2837-4688-A151-E5612C50D9EC}"/>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Unemployment!$A$10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Unemployment!$B$10:$AH$10</c15:sqref>
                        </c15:formulaRef>
                      </c:ext>
                    </c:extLst>
                    <c:numCache>
                      <c:formatCode>General</c:formatCode>
                      <c:ptCount val="33"/>
                      <c:pt idx="1">
                        <c:v>5.4050002098083496</c:v>
                      </c:pt>
                      <c:pt idx="2">
                        <c:v>5.1799998283386204</c:v>
                      </c:pt>
                      <c:pt idx="3">
                        <c:v>5.8800001144409197</c:v>
                      </c:pt>
                      <c:pt idx="4">
                        <c:v>8.1300001144409197</c:v>
                      </c:pt>
                      <c:pt idx="5">
                        <c:v>9.4499998092651403</c:v>
                      </c:pt>
                      <c:pt idx="6">
                        <c:v>9.6700000762939506</c:v>
                      </c:pt>
                      <c:pt idx="7">
                        <c:v>11.810000419616699</c:v>
                      </c:pt>
                      <c:pt idx="8">
                        <c:v>13.2600002288818</c:v>
                      </c:pt>
                      <c:pt idx="9">
                        <c:v>13.039999961853001</c:v>
                      </c:pt>
                      <c:pt idx="10">
                        <c:v>10.579999923706101</c:v>
                      </c:pt>
                      <c:pt idx="11">
                        <c:v>8.9799995422363299</c:v>
                      </c:pt>
                      <c:pt idx="12">
                        <c:v>7.8800001144409197</c:v>
                      </c:pt>
                      <c:pt idx="13">
                        <c:v>8.2100000381469709</c:v>
                      </c:pt>
                      <c:pt idx="14">
                        <c:v>7.7600002288818404</c:v>
                      </c:pt>
                      <c:pt idx="15">
                        <c:v>7.1199998855590803</c:v>
                      </c:pt>
                      <c:pt idx="16">
                        <c:v>7.0599999427795401</c:v>
                      </c:pt>
                      <c:pt idx="17">
                        <c:v>6</c:v>
                      </c:pt>
                      <c:pt idx="18">
                        <c:v>6.21000003814697</c:v>
                      </c:pt>
                      <c:pt idx="19">
                        <c:v>8.3000001907348597</c:v>
                      </c:pt>
                      <c:pt idx="20">
                        <c:v>7.3699998855590803</c:v>
                      </c:pt>
                      <c:pt idx="21">
                        <c:v>6.53999996185303</c:v>
                      </c:pt>
                      <c:pt idx="22">
                        <c:v>5.4400000572204599</c:v>
                      </c:pt>
                      <c:pt idx="23">
                        <c:v>5.46000003814697</c:v>
                      </c:pt>
                      <c:pt idx="24">
                        <c:v>5.1599998474121103</c:v>
                      </c:pt>
                      <c:pt idx="25">
                        <c:v>5.5700001716613796</c:v>
                      </c:pt>
                      <c:pt idx="26">
                        <c:v>5.5599999427795401</c:v>
                      </c:pt>
                      <c:pt idx="27">
                        <c:v>5.21000003814697</c:v>
                      </c:pt>
                      <c:pt idx="28">
                        <c:v>4.8499999046325701</c:v>
                      </c:pt>
                      <c:pt idx="29">
                        <c:v>4.5</c:v>
                      </c:pt>
                      <c:pt idx="30">
                        <c:v>5.5900001525878897</c:v>
                      </c:pt>
                      <c:pt idx="31">
                        <c:v>5.0100002288818404</c:v>
                      </c:pt>
                    </c:numCache>
                  </c:numRef>
                </c:val>
                <c:smooth val="0"/>
                <c:extLst xmlns:c15="http://schemas.microsoft.com/office/drawing/2012/chart">
                  <c:ext xmlns:c16="http://schemas.microsoft.com/office/drawing/2014/chart" uri="{C3380CC4-5D6E-409C-BE32-E72D297353CC}">
                    <c16:uniqueId val="{00000008-2837-4688-A151-E5612C50D9EC}"/>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Unemployment!$A$11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Unemployment!$B$11:$AH$11</c15:sqref>
                        </c15:formulaRef>
                      </c:ext>
                    </c:extLst>
                    <c:numCache>
                      <c:formatCode>General</c:formatCode>
                      <c:ptCount val="33"/>
                      <c:pt idx="1">
                        <c:v>1.8999999761581401</c:v>
                      </c:pt>
                      <c:pt idx="2">
                        <c:v>2.0999999046325701</c:v>
                      </c:pt>
                      <c:pt idx="3">
                        <c:v>6.1999998092651403</c:v>
                      </c:pt>
                      <c:pt idx="4">
                        <c:v>8.8000001907348597</c:v>
                      </c:pt>
                      <c:pt idx="5">
                        <c:v>10.300000190734901</c:v>
                      </c:pt>
                      <c:pt idx="6">
                        <c:v>13.3999996185303</c:v>
                      </c:pt>
                      <c:pt idx="7">
                        <c:v>13.8999996185303</c:v>
                      </c:pt>
                      <c:pt idx="8">
                        <c:v>16.5</c:v>
                      </c:pt>
                      <c:pt idx="9">
                        <c:v>15.3999996185303</c:v>
                      </c:pt>
                      <c:pt idx="10">
                        <c:v>15.130999565124499</c:v>
                      </c:pt>
                      <c:pt idx="11">
                        <c:v>14.7729997634888</c:v>
                      </c:pt>
                      <c:pt idx="12">
                        <c:v>14.411999702453601</c:v>
                      </c:pt>
                      <c:pt idx="13">
                        <c:v>14.0229997634888</c:v>
                      </c:pt>
                      <c:pt idx="14">
                        <c:v>13.6099996566772</c:v>
                      </c:pt>
                      <c:pt idx="15">
                        <c:v>13.1280002593994</c:v>
                      </c:pt>
                      <c:pt idx="16">
                        <c:v>12.743000030517599</c:v>
                      </c:pt>
                      <c:pt idx="17">
                        <c:v>12.369000434875501</c:v>
                      </c:pt>
                      <c:pt idx="18">
                        <c:v>11.979000091552701</c:v>
                      </c:pt>
                      <c:pt idx="19">
                        <c:v>11.5</c:v>
                      </c:pt>
                      <c:pt idx="20">
                        <c:v>10.8900003433228</c:v>
                      </c:pt>
                      <c:pt idx="21">
                        <c:v>10.241000175476101</c:v>
                      </c:pt>
                      <c:pt idx="22">
                        <c:v>9.5760002136230504</c:v>
                      </c:pt>
                      <c:pt idx="23">
                        <c:v>8.9079999923706108</c:v>
                      </c:pt>
                      <c:pt idx="24">
                        <c:v>8.2299995422363299</c:v>
                      </c:pt>
                      <c:pt idx="25">
                        <c:v>7.5539999008178702</c:v>
                      </c:pt>
                      <c:pt idx="26">
                        <c:v>6.9000000953674299</c:v>
                      </c:pt>
                      <c:pt idx="27">
                        <c:v>6.9539999961853001</c:v>
                      </c:pt>
                      <c:pt idx="28">
                        <c:v>7.0120000839233398</c:v>
                      </c:pt>
                      <c:pt idx="29">
                        <c:v>7.0609998703002903</c:v>
                      </c:pt>
                      <c:pt idx="30">
                        <c:v>7.5830001831054696</c:v>
                      </c:pt>
                      <c:pt idx="31">
                        <c:v>7.7540001869201696</c:v>
                      </c:pt>
                    </c:numCache>
                  </c:numRef>
                </c:val>
                <c:smooth val="0"/>
                <c:extLst xmlns:c15="http://schemas.microsoft.com/office/drawing/2012/chart">
                  <c:ext xmlns:c16="http://schemas.microsoft.com/office/drawing/2014/chart" uri="{C3380CC4-5D6E-409C-BE32-E72D297353CC}">
                    <c16:uniqueId val="{00000009-2837-4688-A151-E5612C50D9EC}"/>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Unemployment!$A$12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Unemployment!$B$12:$AH$12</c15:sqref>
                        </c15:formulaRef>
                      </c:ext>
                    </c:extLst>
                    <c:numCache>
                      <c:formatCode>General</c:formatCode>
                      <c:ptCount val="33"/>
                      <c:pt idx="1">
                        <c:v>1.3999999761581401</c:v>
                      </c:pt>
                      <c:pt idx="2">
                        <c:v>1.5</c:v>
                      </c:pt>
                      <c:pt idx="3">
                        <c:v>1.5</c:v>
                      </c:pt>
                      <c:pt idx="4">
                        <c:v>4.6999998092651403</c:v>
                      </c:pt>
                      <c:pt idx="5">
                        <c:v>8.3000001907348597</c:v>
                      </c:pt>
                      <c:pt idx="6">
                        <c:v>10.300000190734901</c:v>
                      </c:pt>
                      <c:pt idx="7">
                        <c:v>11</c:v>
                      </c:pt>
                      <c:pt idx="8">
                        <c:v>12.199999809265099</c:v>
                      </c:pt>
                      <c:pt idx="9">
                        <c:v>12.699999809265099</c:v>
                      </c:pt>
                      <c:pt idx="10">
                        <c:v>11.53600025177</c:v>
                      </c:pt>
                      <c:pt idx="11">
                        <c:v>10.675000190734901</c:v>
                      </c:pt>
                      <c:pt idx="12">
                        <c:v>9.7480001449584996</c:v>
                      </c:pt>
                      <c:pt idx="13">
                        <c:v>8.9879999160766602</c:v>
                      </c:pt>
                      <c:pt idx="14">
                        <c:v>8.1899995803833008</c:v>
                      </c:pt>
                      <c:pt idx="15">
                        <c:v>7.4990000724792498</c:v>
                      </c:pt>
                      <c:pt idx="16">
                        <c:v>6.6110000610351598</c:v>
                      </c:pt>
                      <c:pt idx="17">
                        <c:v>5.7600002288818404</c:v>
                      </c:pt>
                      <c:pt idx="18">
                        <c:v>4.9510002136230504</c:v>
                      </c:pt>
                      <c:pt idx="19">
                        <c:v>4</c:v>
                      </c:pt>
                      <c:pt idx="20">
                        <c:v>4</c:v>
                      </c:pt>
                      <c:pt idx="21">
                        <c:v>4.0890002250671396</c:v>
                      </c:pt>
                      <c:pt idx="22">
                        <c:v>4.0859999656677202</c:v>
                      </c:pt>
                      <c:pt idx="23">
                        <c:v>4.1100001335143999</c:v>
                      </c:pt>
                      <c:pt idx="24">
                        <c:v>4.1449999809265101</c:v>
                      </c:pt>
                      <c:pt idx="25">
                        <c:v>4.1389999389648402</c:v>
                      </c:pt>
                      <c:pt idx="26">
                        <c:v>4.1690001487731898</c:v>
                      </c:pt>
                      <c:pt idx="27">
                        <c:v>4.2039999961853001</c:v>
                      </c:pt>
                      <c:pt idx="28">
                        <c:v>4.2340002059936497</c:v>
                      </c:pt>
                      <c:pt idx="29">
                        <c:v>4.2680001258850098</c:v>
                      </c:pt>
                      <c:pt idx="30">
                        <c:v>4.9510002136230504</c:v>
                      </c:pt>
                      <c:pt idx="31">
                        <c:v>5.0809998512268102</c:v>
                      </c:pt>
                    </c:numCache>
                  </c:numRef>
                </c:val>
                <c:smooth val="0"/>
                <c:extLst xmlns:c15="http://schemas.microsoft.com/office/drawing/2012/chart">
                  <c:ext xmlns:c16="http://schemas.microsoft.com/office/drawing/2014/chart" uri="{C3380CC4-5D6E-409C-BE32-E72D297353CC}">
                    <c16:uniqueId val="{0000000A-2837-4688-A151-E5612C50D9EC}"/>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Unemployment!$A$14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Unemployment!$B$14:$AH$14</c15:sqref>
                        </c15:formulaRef>
                      </c:ext>
                    </c:extLst>
                    <c:numCache>
                      <c:formatCode>General</c:formatCode>
                      <c:ptCount val="33"/>
                      <c:pt idx="1">
                        <c:v>1.8999999761581401</c:v>
                      </c:pt>
                      <c:pt idx="2">
                        <c:v>2.9000000953674299</c:v>
                      </c:pt>
                      <c:pt idx="3">
                        <c:v>4.9000000953674299</c:v>
                      </c:pt>
                      <c:pt idx="4">
                        <c:v>7.3000001907348597</c:v>
                      </c:pt>
                      <c:pt idx="5">
                        <c:v>7.8000001907348597</c:v>
                      </c:pt>
                      <c:pt idx="6">
                        <c:v>10.699999809265099</c:v>
                      </c:pt>
                      <c:pt idx="7">
                        <c:v>10.8999996185303</c:v>
                      </c:pt>
                      <c:pt idx="8">
                        <c:v>13.300000190734901</c:v>
                      </c:pt>
                      <c:pt idx="9">
                        <c:v>13.300000190734901</c:v>
                      </c:pt>
                      <c:pt idx="10">
                        <c:v>12.2270002365112</c:v>
                      </c:pt>
                      <c:pt idx="11">
                        <c:v>11.204999923706101</c:v>
                      </c:pt>
                      <c:pt idx="12">
                        <c:v>10.1450004577637</c:v>
                      </c:pt>
                      <c:pt idx="13">
                        <c:v>9.1070003509521502</c:v>
                      </c:pt>
                      <c:pt idx="14">
                        <c:v>8.1940002441406303</c:v>
                      </c:pt>
                      <c:pt idx="15">
                        <c:v>7.09299993515015</c:v>
                      </c:pt>
                      <c:pt idx="16">
                        <c:v>6.02699995040894</c:v>
                      </c:pt>
                      <c:pt idx="17">
                        <c:v>4.9899997711181596</c:v>
                      </c:pt>
                      <c:pt idx="18">
                        <c:v>4.8899998664856001</c:v>
                      </c:pt>
                      <c:pt idx="19">
                        <c:v>5</c:v>
                      </c:pt>
                      <c:pt idx="20">
                        <c:v>5.4000000953674299</c:v>
                      </c:pt>
                      <c:pt idx="21">
                        <c:v>5</c:v>
                      </c:pt>
                      <c:pt idx="22">
                        <c:v>4.9000000953674299</c:v>
                      </c:pt>
                      <c:pt idx="23">
                        <c:v>4.9000000953674299</c:v>
                      </c:pt>
                      <c:pt idx="24">
                        <c:v>5.0999999046325701</c:v>
                      </c:pt>
                      <c:pt idx="25">
                        <c:v>5.1999998092651403</c:v>
                      </c:pt>
                      <c:pt idx="26">
                        <c:v>5.1999998092651403</c:v>
                      </c:pt>
                      <c:pt idx="27">
                        <c:v>5.8000001907348597</c:v>
                      </c:pt>
                      <c:pt idx="28">
                        <c:v>5.83500003814697</c:v>
                      </c:pt>
                      <c:pt idx="29">
                        <c:v>5.8499999046325701</c:v>
                      </c:pt>
                      <c:pt idx="30">
                        <c:v>7.0409998893737802</c:v>
                      </c:pt>
                      <c:pt idx="31">
                        <c:v>7.1609997749328604</c:v>
                      </c:pt>
                    </c:numCache>
                  </c:numRef>
                </c:val>
                <c:smooth val="0"/>
                <c:extLst xmlns:c15="http://schemas.microsoft.com/office/drawing/2012/chart">
                  <c:ext xmlns:c16="http://schemas.microsoft.com/office/drawing/2014/chart" uri="{C3380CC4-5D6E-409C-BE32-E72D297353CC}">
                    <c16:uniqueId val="{0000000B-2837-4688-A151-E5612C50D9EC}"/>
                  </c:ext>
                </c:extLst>
              </c15:ser>
            </c15:filteredLineSeries>
          </c:ext>
        </c:extLst>
      </c:lineChart>
      <c:catAx>
        <c:axId val="1315058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069279"/>
        <c:crosses val="autoZero"/>
        <c:auto val="1"/>
        <c:lblAlgn val="ctr"/>
        <c:lblOffset val="100"/>
        <c:noMultiLvlLbl val="0"/>
      </c:catAx>
      <c:valAx>
        <c:axId val="1315069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058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Unemployment!$A$3</c:f>
              <c:strCache>
                <c:ptCount val="1"/>
                <c:pt idx="0">
                  <c:v>Armenia</c:v>
                </c:pt>
              </c:strCache>
            </c:strRef>
          </c:tx>
          <c:spPr>
            <a:ln w="28575" cap="rnd">
              <a:solidFill>
                <a:schemeClr val="accent1"/>
              </a:solidFill>
              <a:round/>
            </a:ln>
            <a:effectLst/>
          </c:spPr>
          <c:marker>
            <c:symbol val="none"/>
          </c:marker>
          <c:cat>
            <c:numRef>
              <c:f>Unemployment!$B$2:$AH$2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Unemployment!$B$3:$AH$3</c:f>
              <c:numCache>
                <c:formatCode>General</c:formatCode>
                <c:ptCount val="33"/>
                <c:pt idx="1">
                  <c:v>1.6000000238418599</c:v>
                </c:pt>
                <c:pt idx="2">
                  <c:v>1.79999995231628</c:v>
                </c:pt>
                <c:pt idx="3">
                  <c:v>5.3000001907348597</c:v>
                </c:pt>
                <c:pt idx="4">
                  <c:v>6.5999999046325701</c:v>
                </c:pt>
                <c:pt idx="5">
                  <c:v>6.6999998092651403</c:v>
                </c:pt>
                <c:pt idx="6">
                  <c:v>9.3000001907348597</c:v>
                </c:pt>
                <c:pt idx="7">
                  <c:v>10.800000190734901</c:v>
                </c:pt>
                <c:pt idx="8">
                  <c:v>9.3999996185302699</c:v>
                </c:pt>
                <c:pt idx="9">
                  <c:v>11.199999809265099</c:v>
                </c:pt>
                <c:pt idx="10">
                  <c:v>11.0480003356934</c:v>
                </c:pt>
                <c:pt idx="11">
                  <c:v>10.911999702453601</c:v>
                </c:pt>
                <c:pt idx="12">
                  <c:v>10.7760000228882</c:v>
                </c:pt>
                <c:pt idx="13">
                  <c:v>10.5939998626709</c:v>
                </c:pt>
                <c:pt idx="14">
                  <c:v>10.3439998626709</c:v>
                </c:pt>
                <c:pt idx="15">
                  <c:v>10.203000068664601</c:v>
                </c:pt>
                <c:pt idx="16">
                  <c:v>9.9969997406005895</c:v>
                </c:pt>
                <c:pt idx="17">
                  <c:v>9.8100004196166992</c:v>
                </c:pt>
                <c:pt idx="18">
                  <c:v>14.3929996490479</c:v>
                </c:pt>
                <c:pt idx="19">
                  <c:v>18.440000534057599</c:v>
                </c:pt>
                <c:pt idx="20">
                  <c:v>19.0100002288818</c:v>
                </c:pt>
                <c:pt idx="21">
                  <c:v>18.440000534057599</c:v>
                </c:pt>
                <c:pt idx="22">
                  <c:v>17.299999237060501</c:v>
                </c:pt>
                <c:pt idx="23">
                  <c:v>16.180000305175799</c:v>
                </c:pt>
                <c:pt idx="24">
                  <c:v>17.5</c:v>
                </c:pt>
                <c:pt idx="25">
                  <c:v>18.2600002288818</c:v>
                </c:pt>
                <c:pt idx="26">
                  <c:v>17.620000839233398</c:v>
                </c:pt>
                <c:pt idx="27">
                  <c:v>17.700000762939499</c:v>
                </c:pt>
                <c:pt idx="28">
                  <c:v>18.969999313354499</c:v>
                </c:pt>
                <c:pt idx="29">
                  <c:v>18.299999237060501</c:v>
                </c:pt>
                <c:pt idx="30">
                  <c:v>21.205999374389599</c:v>
                </c:pt>
                <c:pt idx="31">
                  <c:v>20.896999359130898</c:v>
                </c:pt>
              </c:numCache>
            </c:numRef>
          </c:val>
          <c:smooth val="0"/>
          <c:extLst>
            <c:ext xmlns:c16="http://schemas.microsoft.com/office/drawing/2014/chart" uri="{C3380CC4-5D6E-409C-BE32-E72D297353CC}">
              <c16:uniqueId val="{00000000-1D5C-4E86-8BE8-9023A118423B}"/>
            </c:ext>
          </c:extLst>
        </c:ser>
        <c:dLbls>
          <c:showLegendKey val="0"/>
          <c:showVal val="0"/>
          <c:showCatName val="0"/>
          <c:showSerName val="0"/>
          <c:showPercent val="0"/>
          <c:showBubbleSize val="0"/>
        </c:dLbls>
        <c:smooth val="0"/>
        <c:axId val="1402518911"/>
        <c:axId val="1402519743"/>
        <c:extLst>
          <c:ext xmlns:c15="http://schemas.microsoft.com/office/drawing/2012/chart" uri="{02D57815-91ED-43cb-92C2-25804820EDAC}">
            <c15:filteredLineSeries>
              <c15:ser>
                <c:idx val="1"/>
                <c:order val="1"/>
                <c:tx>
                  <c:strRef>
                    <c:extLst>
                      <c:ext uri="{02D57815-91ED-43cb-92C2-25804820EDAC}">
                        <c15:formulaRef>
                          <c15:sqref>Unemployment!$A$4</c15:sqref>
                        </c15:formulaRef>
                      </c:ext>
                    </c:extLst>
                    <c:strCache>
                      <c:ptCount val="1"/>
                      <c:pt idx="0">
                        <c:v>Azerbaijan</c:v>
                      </c:pt>
                    </c:strCache>
                  </c:strRef>
                </c:tx>
                <c:spPr>
                  <a:ln w="28575" cap="rnd">
                    <a:solidFill>
                      <a:schemeClr val="accent2"/>
                    </a:solidFill>
                    <a:round/>
                  </a:ln>
                  <a:effectLst/>
                </c:spPr>
                <c:marker>
                  <c:symbol val="none"/>
                </c:marker>
                <c:cat>
                  <c:numRef>
                    <c:extLst>
                      <c:ex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Unemployment!$B$4:$AH$4</c15:sqref>
                        </c15:formulaRef>
                      </c:ext>
                    </c:extLst>
                    <c:numCache>
                      <c:formatCode>General</c:formatCode>
                      <c:ptCount val="33"/>
                      <c:pt idx="1">
                        <c:v>0.89999997615814198</c:v>
                      </c:pt>
                      <c:pt idx="2">
                        <c:v>1.79999995231628</c:v>
                      </c:pt>
                      <c:pt idx="3">
                        <c:v>4.5</c:v>
                      </c:pt>
                      <c:pt idx="4">
                        <c:v>6.3000001907348597</c:v>
                      </c:pt>
                      <c:pt idx="5">
                        <c:v>7.1999998092651403</c:v>
                      </c:pt>
                      <c:pt idx="6">
                        <c:v>8.1000003814697301</c:v>
                      </c:pt>
                      <c:pt idx="7">
                        <c:v>9.1000003814697301</c:v>
                      </c:pt>
                      <c:pt idx="8">
                        <c:v>10</c:v>
                      </c:pt>
                      <c:pt idx="9">
                        <c:v>10.8999996185303</c:v>
                      </c:pt>
                      <c:pt idx="10">
                        <c:v>11.7799997329712</c:v>
                      </c:pt>
                      <c:pt idx="11">
                        <c:v>10.9099998474121</c:v>
                      </c:pt>
                      <c:pt idx="12">
                        <c:v>10.039999961853001</c:v>
                      </c:pt>
                      <c:pt idx="13">
                        <c:v>9.1700000762939506</c:v>
                      </c:pt>
                      <c:pt idx="14">
                        <c:v>7.9899997711181596</c:v>
                      </c:pt>
                      <c:pt idx="15">
                        <c:v>7.2600002288818404</c:v>
                      </c:pt>
                      <c:pt idx="16">
                        <c:v>6.6199998855590803</c:v>
                      </c:pt>
                      <c:pt idx="17">
                        <c:v>6.3299999237060502</c:v>
                      </c:pt>
                      <c:pt idx="18">
                        <c:v>5.8600001335143999</c:v>
                      </c:pt>
                      <c:pt idx="19">
                        <c:v>5.7399997711181596</c:v>
                      </c:pt>
                      <c:pt idx="20">
                        <c:v>5.6300001144409197</c:v>
                      </c:pt>
                      <c:pt idx="21">
                        <c:v>5.4200000762939498</c:v>
                      </c:pt>
                      <c:pt idx="22">
                        <c:v>5.1900000572204599</c:v>
                      </c:pt>
                      <c:pt idx="23">
                        <c:v>4.9699997901916504</c:v>
                      </c:pt>
                      <c:pt idx="24">
                        <c:v>4.9099998474121103</c:v>
                      </c:pt>
                      <c:pt idx="25">
                        <c:v>4.96000003814697</c:v>
                      </c:pt>
                      <c:pt idx="26">
                        <c:v>5</c:v>
                      </c:pt>
                      <c:pt idx="27">
                        <c:v>5</c:v>
                      </c:pt>
                      <c:pt idx="28">
                        <c:v>4.9000000953674299</c:v>
                      </c:pt>
                      <c:pt idx="29">
                        <c:v>4.8499999046325701</c:v>
                      </c:pt>
                      <c:pt idx="30">
                        <c:v>6.4629998207092303</c:v>
                      </c:pt>
                      <c:pt idx="31">
                        <c:v>6.5830001831054696</c:v>
                      </c:pt>
                    </c:numCache>
                  </c:numRef>
                </c:val>
                <c:smooth val="0"/>
                <c:extLst>
                  <c:ext xmlns:c16="http://schemas.microsoft.com/office/drawing/2014/chart" uri="{C3380CC4-5D6E-409C-BE32-E72D297353CC}">
                    <c16:uniqueId val="{00000001-1D5C-4E86-8BE8-9023A118423B}"/>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Unemployment!$A$5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Unemployment!$B$5:$AH$5</c15:sqref>
                        </c15:formulaRef>
                      </c:ext>
                    </c:extLst>
                    <c:numCache>
                      <c:formatCode>General</c:formatCode>
                      <c:ptCount val="33"/>
                      <c:pt idx="1">
                        <c:v>0.60000002384185802</c:v>
                      </c:pt>
                      <c:pt idx="2">
                        <c:v>3.0999999046325701</c:v>
                      </c:pt>
                      <c:pt idx="3">
                        <c:v>8.5</c:v>
                      </c:pt>
                      <c:pt idx="4">
                        <c:v>12.800000190734901</c:v>
                      </c:pt>
                      <c:pt idx="5">
                        <c:v>17.700000762939499</c:v>
                      </c:pt>
                      <c:pt idx="6">
                        <c:v>24.399999618530298</c:v>
                      </c:pt>
                      <c:pt idx="7">
                        <c:v>17.100000381469702</c:v>
                      </c:pt>
                      <c:pt idx="8">
                        <c:v>14</c:v>
                      </c:pt>
                      <c:pt idx="9">
                        <c:v>12.800000190734901</c:v>
                      </c:pt>
                      <c:pt idx="10">
                        <c:v>12.262000083923301</c:v>
                      </c:pt>
                      <c:pt idx="11">
                        <c:v>11.5539999008179</c:v>
                      </c:pt>
                      <c:pt idx="12">
                        <c:v>10.906999588012701</c:v>
                      </c:pt>
                      <c:pt idx="13">
                        <c:v>10.3240003585815</c:v>
                      </c:pt>
                      <c:pt idx="14">
                        <c:v>9.8199996948242205</c:v>
                      </c:pt>
                      <c:pt idx="15">
                        <c:v>9.0629997253418004</c:v>
                      </c:pt>
                      <c:pt idx="16">
                        <c:v>8.3999996185302699</c:v>
                      </c:pt>
                      <c:pt idx="17">
                        <c:v>7.6729998588562003</c:v>
                      </c:pt>
                      <c:pt idx="18">
                        <c:v>7.03200006484985</c:v>
                      </c:pt>
                      <c:pt idx="19">
                        <c:v>6.0999999046325701</c:v>
                      </c:pt>
                      <c:pt idx="20">
                        <c:v>6.2529997825622603</c:v>
                      </c:pt>
                      <c:pt idx="21">
                        <c:v>6.1659998893737802</c:v>
                      </c:pt>
                      <c:pt idx="22">
                        <c:v>6.0510001182556197</c:v>
                      </c:pt>
                      <c:pt idx="23">
                        <c:v>6.0060000419616699</c:v>
                      </c:pt>
                      <c:pt idx="24">
                        <c:v>5.9939999580383301</c:v>
                      </c:pt>
                      <c:pt idx="25">
                        <c:v>5.8400001525878897</c:v>
                      </c:pt>
                      <c:pt idx="26">
                        <c:v>5.8400001525878897</c:v>
                      </c:pt>
                      <c:pt idx="27">
                        <c:v>5.6500000953674299</c:v>
                      </c:pt>
                      <c:pt idx="28">
                        <c:v>4.7600002288818404</c:v>
                      </c:pt>
                      <c:pt idx="29">
                        <c:v>4.1599998474121103</c:v>
                      </c:pt>
                      <c:pt idx="30">
                        <c:v>4.7680001258850098</c:v>
                      </c:pt>
                      <c:pt idx="31">
                        <c:v>4.7360000610351598</c:v>
                      </c:pt>
                    </c:numCache>
                  </c:numRef>
                </c:val>
                <c:smooth val="0"/>
                <c:extLst xmlns:c15="http://schemas.microsoft.com/office/drawing/2012/chart">
                  <c:ext xmlns:c16="http://schemas.microsoft.com/office/drawing/2014/chart" uri="{C3380CC4-5D6E-409C-BE32-E72D297353CC}">
                    <c16:uniqueId val="{00000002-1D5C-4E86-8BE8-9023A118423B}"/>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Unemployment!$A$6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Unemployment!$B$6:$AH$6</c15:sqref>
                        </c15:formulaRef>
                      </c:ext>
                    </c:extLst>
                    <c:numCache>
                      <c:formatCode>General</c:formatCode>
                      <c:ptCount val="33"/>
                      <c:pt idx="1">
                        <c:v>2.7000000476837198</c:v>
                      </c:pt>
                      <c:pt idx="2">
                        <c:v>5.4000000953674299</c:v>
                      </c:pt>
                      <c:pt idx="3">
                        <c:v>5.4000000953674299</c:v>
                      </c:pt>
                      <c:pt idx="4">
                        <c:v>8.3999996185302699</c:v>
                      </c:pt>
                      <c:pt idx="5">
                        <c:v>7.5999999046325701</c:v>
                      </c:pt>
                      <c:pt idx="6">
                        <c:v>11.5</c:v>
                      </c:pt>
                      <c:pt idx="7">
                        <c:v>11.5</c:v>
                      </c:pt>
                      <c:pt idx="8">
                        <c:v>14.5299997329712</c:v>
                      </c:pt>
                      <c:pt idx="9">
                        <c:v>13.800000190734901</c:v>
                      </c:pt>
                      <c:pt idx="10">
                        <c:v>10.819999694824199</c:v>
                      </c:pt>
                      <c:pt idx="11">
                        <c:v>11.1599998474121</c:v>
                      </c:pt>
                      <c:pt idx="12">
                        <c:v>12.5900001525879</c:v>
                      </c:pt>
                      <c:pt idx="13">
                        <c:v>11.5100002288818</c:v>
                      </c:pt>
                      <c:pt idx="14">
                        <c:v>12.6199998855591</c:v>
                      </c:pt>
                      <c:pt idx="15">
                        <c:v>13.810000419616699</c:v>
                      </c:pt>
                      <c:pt idx="16">
                        <c:v>13.569999694824199</c:v>
                      </c:pt>
                      <c:pt idx="17">
                        <c:v>13.2799997329712</c:v>
                      </c:pt>
                      <c:pt idx="18">
                        <c:v>17.870000839233398</c:v>
                      </c:pt>
                      <c:pt idx="19">
                        <c:v>20.709999084472699</c:v>
                      </c:pt>
                      <c:pt idx="20">
                        <c:v>20.200000762939499</c:v>
                      </c:pt>
                      <c:pt idx="21">
                        <c:v>19.629999160766602</c:v>
                      </c:pt>
                      <c:pt idx="22">
                        <c:v>19.649999618530298</c:v>
                      </c:pt>
                      <c:pt idx="23">
                        <c:v>19.420000076293899</c:v>
                      </c:pt>
                      <c:pt idx="24">
                        <c:v>17.440000534057599</c:v>
                      </c:pt>
                      <c:pt idx="25">
                        <c:v>16.5100002288818</c:v>
                      </c:pt>
                      <c:pt idx="26">
                        <c:v>16.600000381469702</c:v>
                      </c:pt>
                      <c:pt idx="27">
                        <c:v>13.939999580383301</c:v>
                      </c:pt>
                      <c:pt idx="28">
                        <c:v>12.670000076293899</c:v>
                      </c:pt>
                      <c:pt idx="29">
                        <c:v>11.569999694824199</c:v>
                      </c:pt>
                      <c:pt idx="30">
                        <c:v>18.5</c:v>
                      </c:pt>
                      <c:pt idx="31">
                        <c:v>10.6590003967285</c:v>
                      </c:pt>
                    </c:numCache>
                  </c:numRef>
                </c:val>
                <c:smooth val="0"/>
                <c:extLst xmlns:c15="http://schemas.microsoft.com/office/drawing/2012/chart">
                  <c:ext xmlns:c16="http://schemas.microsoft.com/office/drawing/2014/chart" uri="{C3380CC4-5D6E-409C-BE32-E72D297353CC}">
                    <c16:uniqueId val="{00000003-1D5C-4E86-8BE8-9023A118423B}"/>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Unemployment!$A$7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Unemployment!$B$7:$AH$7</c15:sqref>
                        </c15:formulaRef>
                      </c:ext>
                    </c:extLst>
                    <c:numCache>
                      <c:formatCode>General</c:formatCode>
                      <c:ptCount val="33"/>
                      <c:pt idx="1">
                        <c:v>0.89999997615814198</c:v>
                      </c:pt>
                      <c:pt idx="2">
                        <c:v>1</c:v>
                      </c:pt>
                      <c:pt idx="3">
                        <c:v>1.1100000143051101</c:v>
                      </c:pt>
                      <c:pt idx="4">
                        <c:v>7.53999996185303</c:v>
                      </c:pt>
                      <c:pt idx="5">
                        <c:v>10.9799995422363</c:v>
                      </c:pt>
                      <c:pt idx="6">
                        <c:v>12.960000038146999</c:v>
                      </c:pt>
                      <c:pt idx="7">
                        <c:v>13.0100002288818</c:v>
                      </c:pt>
                      <c:pt idx="8">
                        <c:v>13.1300001144409</c:v>
                      </c:pt>
                      <c:pt idx="9">
                        <c:v>13.460000038146999</c:v>
                      </c:pt>
                      <c:pt idx="10">
                        <c:v>12.75</c:v>
                      </c:pt>
                      <c:pt idx="11">
                        <c:v>10.430000305175801</c:v>
                      </c:pt>
                      <c:pt idx="12">
                        <c:v>9.3299999237060494</c:v>
                      </c:pt>
                      <c:pt idx="13">
                        <c:v>8.7799997329711896</c:v>
                      </c:pt>
                      <c:pt idx="14">
                        <c:v>8.3999996185302699</c:v>
                      </c:pt>
                      <c:pt idx="15">
                        <c:v>8.1300001144409197</c:v>
                      </c:pt>
                      <c:pt idx="16">
                        <c:v>7.78999996185303</c:v>
                      </c:pt>
                      <c:pt idx="17">
                        <c:v>7.2600002288818404</c:v>
                      </c:pt>
                      <c:pt idx="18">
                        <c:v>6.6300001144409197</c:v>
                      </c:pt>
                      <c:pt idx="19">
                        <c:v>6.5500001907348597</c:v>
                      </c:pt>
                      <c:pt idx="20">
                        <c:v>5.7699999809265101</c:v>
                      </c:pt>
                      <c:pt idx="21">
                        <c:v>5.3899998664856001</c:v>
                      </c:pt>
                      <c:pt idx="22">
                        <c:v>5.28999996185303</c:v>
                      </c:pt>
                      <c:pt idx="23">
                        <c:v>5.1999998092651403</c:v>
                      </c:pt>
                      <c:pt idx="24">
                        <c:v>5.0599999427795401</c:v>
                      </c:pt>
                      <c:pt idx="25">
                        <c:v>4.9299998283386204</c:v>
                      </c:pt>
                      <c:pt idx="26">
                        <c:v>4.96000003814697</c:v>
                      </c:pt>
                      <c:pt idx="27">
                        <c:v>4.9000000953674299</c:v>
                      </c:pt>
                      <c:pt idx="28">
                        <c:v>4.8499999046325701</c:v>
                      </c:pt>
                      <c:pt idx="29">
                        <c:v>4.8000001907348597</c:v>
                      </c:pt>
                      <c:pt idx="30">
                        <c:v>4.8899998664856001</c:v>
                      </c:pt>
                      <c:pt idx="31">
                        <c:v>4.9000000953674299</c:v>
                      </c:pt>
                    </c:numCache>
                  </c:numRef>
                </c:val>
                <c:smooth val="0"/>
                <c:extLst xmlns:c15="http://schemas.microsoft.com/office/drawing/2012/chart">
                  <c:ext xmlns:c16="http://schemas.microsoft.com/office/drawing/2014/chart" uri="{C3380CC4-5D6E-409C-BE32-E72D297353CC}">
                    <c16:uniqueId val="{00000004-1D5C-4E86-8BE8-9023A118423B}"/>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Unemployment!$A$8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Unemployment!$B$8:$AH$8</c15:sqref>
                        </c15:formulaRef>
                      </c:ext>
                    </c:extLst>
                    <c:numCache>
                      <c:formatCode>General</c:formatCode>
                      <c:ptCount val="33"/>
                      <c:pt idx="1">
                        <c:v>1</c:v>
                      </c:pt>
                      <c:pt idx="2">
                        <c:v>1.1000000238418599</c:v>
                      </c:pt>
                      <c:pt idx="3">
                        <c:v>3.4000000953674299</c:v>
                      </c:pt>
                      <c:pt idx="4">
                        <c:v>4.6999998092651403</c:v>
                      </c:pt>
                      <c:pt idx="5">
                        <c:v>5.5999999046325701</c:v>
                      </c:pt>
                      <c:pt idx="6">
                        <c:v>7.3000001907348597</c:v>
                      </c:pt>
                      <c:pt idx="7">
                        <c:v>7.5</c:v>
                      </c:pt>
                      <c:pt idx="8">
                        <c:v>8.8999996185302699</c:v>
                      </c:pt>
                      <c:pt idx="9">
                        <c:v>8.3999996185302699</c:v>
                      </c:pt>
                      <c:pt idx="10">
                        <c:v>7.53999996185303</c:v>
                      </c:pt>
                      <c:pt idx="11">
                        <c:v>7.8400001525878897</c:v>
                      </c:pt>
                      <c:pt idx="12">
                        <c:v>12.550000190734901</c:v>
                      </c:pt>
                      <c:pt idx="13">
                        <c:v>9.9200000762939506</c:v>
                      </c:pt>
                      <c:pt idx="14">
                        <c:v>8.5299997329711896</c:v>
                      </c:pt>
                      <c:pt idx="15">
                        <c:v>8.1099996566772496</c:v>
                      </c:pt>
                      <c:pt idx="16">
                        <c:v>8.2700004577636701</c:v>
                      </c:pt>
                      <c:pt idx="17">
                        <c:v>8.1000003814697301</c:v>
                      </c:pt>
                      <c:pt idx="18">
                        <c:v>8.2200002670288104</c:v>
                      </c:pt>
                      <c:pt idx="19">
                        <c:v>8.4099998474121094</c:v>
                      </c:pt>
                      <c:pt idx="20">
                        <c:v>8.6400003433227504</c:v>
                      </c:pt>
                      <c:pt idx="21">
                        <c:v>8.5299997329711896</c:v>
                      </c:pt>
                      <c:pt idx="22">
                        <c:v>8.4300003051757795</c:v>
                      </c:pt>
                      <c:pt idx="23">
                        <c:v>8.3299999237060494</c:v>
                      </c:pt>
                      <c:pt idx="24">
                        <c:v>8.0500001907348597</c:v>
                      </c:pt>
                      <c:pt idx="25">
                        <c:v>7.5599999427795401</c:v>
                      </c:pt>
                      <c:pt idx="26">
                        <c:v>7.21000003814697</c:v>
                      </c:pt>
                      <c:pt idx="27">
                        <c:v>6.8899998664856001</c:v>
                      </c:pt>
                      <c:pt idx="28">
                        <c:v>6.8860001564025897</c:v>
                      </c:pt>
                      <c:pt idx="29">
                        <c:v>6.9180002212524396</c:v>
                      </c:pt>
                      <c:pt idx="30">
                        <c:v>8.7060003280639595</c:v>
                      </c:pt>
                      <c:pt idx="31">
                        <c:v>9.1040000915527308</c:v>
                      </c:pt>
                    </c:numCache>
                  </c:numRef>
                </c:val>
                <c:smooth val="0"/>
                <c:extLst xmlns:c15="http://schemas.microsoft.com/office/drawing/2012/chart">
                  <c:ext xmlns:c16="http://schemas.microsoft.com/office/drawing/2014/chart" uri="{C3380CC4-5D6E-409C-BE32-E72D297353CC}">
                    <c16:uniqueId val="{00000005-1D5C-4E86-8BE8-9023A118423B}"/>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Unemployment!$A$9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Unemployment!$B$9:$AH$9</c15:sqref>
                        </c15:formulaRef>
                      </c:ext>
                    </c:extLst>
                    <c:numCache>
                      <c:formatCode>General</c:formatCode>
                      <c:ptCount val="33"/>
                      <c:pt idx="1">
                        <c:v>1.8999999761581401</c:v>
                      </c:pt>
                      <c:pt idx="2">
                        <c:v>3.7000000476837198</c:v>
                      </c:pt>
                      <c:pt idx="3">
                        <c:v>3.7000000476837198</c:v>
                      </c:pt>
                      <c:pt idx="4">
                        <c:v>5.8000001907348597</c:v>
                      </c:pt>
                      <c:pt idx="5">
                        <c:v>5.3000001907348597</c:v>
                      </c:pt>
                      <c:pt idx="6">
                        <c:v>7.9000000953674299</c:v>
                      </c:pt>
                      <c:pt idx="7">
                        <c:v>7.9000000953674299</c:v>
                      </c:pt>
                      <c:pt idx="8">
                        <c:v>10</c:v>
                      </c:pt>
                      <c:pt idx="9">
                        <c:v>11.1400003433228</c:v>
                      </c:pt>
                      <c:pt idx="10">
                        <c:v>8.4600000381469709</c:v>
                      </c:pt>
                      <c:pt idx="11">
                        <c:v>7.28999996185303</c:v>
                      </c:pt>
                      <c:pt idx="12">
                        <c:v>6.8000001907348597</c:v>
                      </c:pt>
                      <c:pt idx="13">
                        <c:v>7.9499998092651403</c:v>
                      </c:pt>
                      <c:pt idx="14">
                        <c:v>8.1700000762939506</c:v>
                      </c:pt>
                      <c:pt idx="15">
                        <c:v>7.28999996185303</c:v>
                      </c:pt>
                      <c:pt idx="16">
                        <c:v>7.3800001144409197</c:v>
                      </c:pt>
                      <c:pt idx="17">
                        <c:v>5.0700001716613796</c:v>
                      </c:pt>
                      <c:pt idx="18">
                        <c:v>3.9800000190734899</c:v>
                      </c:pt>
                      <c:pt idx="19">
                        <c:v>6.4000000953674299</c:v>
                      </c:pt>
                      <c:pt idx="20">
                        <c:v>7.4499998092651403</c:v>
                      </c:pt>
                      <c:pt idx="21">
                        <c:v>6.6799998283386204</c:v>
                      </c:pt>
                      <c:pt idx="22">
                        <c:v>5.5799999237060502</c:v>
                      </c:pt>
                      <c:pt idx="23">
                        <c:v>5.0999999046325701</c:v>
                      </c:pt>
                      <c:pt idx="24">
                        <c:v>3.7300000190734899</c:v>
                      </c:pt>
                      <c:pt idx="25">
                        <c:v>4.6999998092651403</c:v>
                      </c:pt>
                      <c:pt idx="26">
                        <c:v>4.0199999809265101</c:v>
                      </c:pt>
                      <c:pt idx="27">
                        <c:v>4.0999999046325701</c:v>
                      </c:pt>
                      <c:pt idx="28">
                        <c:v>4.1100001335143999</c:v>
                      </c:pt>
                      <c:pt idx="29">
                        <c:v>5.0999999046325701</c:v>
                      </c:pt>
                      <c:pt idx="30">
                        <c:v>3.8199999332428001</c:v>
                      </c:pt>
                      <c:pt idx="31">
                        <c:v>3.9619998931884801</c:v>
                      </c:pt>
                    </c:numCache>
                  </c:numRef>
                </c:val>
                <c:smooth val="0"/>
                <c:extLst xmlns:c15="http://schemas.microsoft.com/office/drawing/2012/chart">
                  <c:ext xmlns:c16="http://schemas.microsoft.com/office/drawing/2014/chart" uri="{C3380CC4-5D6E-409C-BE32-E72D297353CC}">
                    <c16:uniqueId val="{00000006-1D5C-4E86-8BE8-9023A118423B}"/>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Unemployment!$A$10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Unemployment!$B$10:$AH$10</c15:sqref>
                        </c15:formulaRef>
                      </c:ext>
                    </c:extLst>
                    <c:numCache>
                      <c:formatCode>General</c:formatCode>
                      <c:ptCount val="33"/>
                      <c:pt idx="1">
                        <c:v>5.4050002098083496</c:v>
                      </c:pt>
                      <c:pt idx="2">
                        <c:v>5.1799998283386204</c:v>
                      </c:pt>
                      <c:pt idx="3">
                        <c:v>5.8800001144409197</c:v>
                      </c:pt>
                      <c:pt idx="4">
                        <c:v>8.1300001144409197</c:v>
                      </c:pt>
                      <c:pt idx="5">
                        <c:v>9.4499998092651403</c:v>
                      </c:pt>
                      <c:pt idx="6">
                        <c:v>9.6700000762939506</c:v>
                      </c:pt>
                      <c:pt idx="7">
                        <c:v>11.810000419616699</c:v>
                      </c:pt>
                      <c:pt idx="8">
                        <c:v>13.2600002288818</c:v>
                      </c:pt>
                      <c:pt idx="9">
                        <c:v>13.039999961853001</c:v>
                      </c:pt>
                      <c:pt idx="10">
                        <c:v>10.579999923706101</c:v>
                      </c:pt>
                      <c:pt idx="11">
                        <c:v>8.9799995422363299</c:v>
                      </c:pt>
                      <c:pt idx="12">
                        <c:v>7.8800001144409197</c:v>
                      </c:pt>
                      <c:pt idx="13">
                        <c:v>8.2100000381469709</c:v>
                      </c:pt>
                      <c:pt idx="14">
                        <c:v>7.7600002288818404</c:v>
                      </c:pt>
                      <c:pt idx="15">
                        <c:v>7.1199998855590803</c:v>
                      </c:pt>
                      <c:pt idx="16">
                        <c:v>7.0599999427795401</c:v>
                      </c:pt>
                      <c:pt idx="17">
                        <c:v>6</c:v>
                      </c:pt>
                      <c:pt idx="18">
                        <c:v>6.21000003814697</c:v>
                      </c:pt>
                      <c:pt idx="19">
                        <c:v>8.3000001907348597</c:v>
                      </c:pt>
                      <c:pt idx="20">
                        <c:v>7.3699998855590803</c:v>
                      </c:pt>
                      <c:pt idx="21">
                        <c:v>6.53999996185303</c:v>
                      </c:pt>
                      <c:pt idx="22">
                        <c:v>5.4400000572204599</c:v>
                      </c:pt>
                      <c:pt idx="23">
                        <c:v>5.46000003814697</c:v>
                      </c:pt>
                      <c:pt idx="24">
                        <c:v>5.1599998474121103</c:v>
                      </c:pt>
                      <c:pt idx="25">
                        <c:v>5.5700001716613796</c:v>
                      </c:pt>
                      <c:pt idx="26">
                        <c:v>5.5599999427795401</c:v>
                      </c:pt>
                      <c:pt idx="27">
                        <c:v>5.21000003814697</c:v>
                      </c:pt>
                      <c:pt idx="28">
                        <c:v>4.8499999046325701</c:v>
                      </c:pt>
                      <c:pt idx="29">
                        <c:v>4.5</c:v>
                      </c:pt>
                      <c:pt idx="30">
                        <c:v>5.5900001525878897</c:v>
                      </c:pt>
                      <c:pt idx="31">
                        <c:v>5.0100002288818404</c:v>
                      </c:pt>
                    </c:numCache>
                  </c:numRef>
                </c:val>
                <c:smooth val="0"/>
                <c:extLst xmlns:c15="http://schemas.microsoft.com/office/drawing/2012/chart">
                  <c:ext xmlns:c16="http://schemas.microsoft.com/office/drawing/2014/chart" uri="{C3380CC4-5D6E-409C-BE32-E72D297353CC}">
                    <c16:uniqueId val="{00000007-1D5C-4E86-8BE8-9023A118423B}"/>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Unemployment!$A$11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Unemployment!$B$11:$AH$11</c15:sqref>
                        </c15:formulaRef>
                      </c:ext>
                    </c:extLst>
                    <c:numCache>
                      <c:formatCode>General</c:formatCode>
                      <c:ptCount val="33"/>
                      <c:pt idx="1">
                        <c:v>1.8999999761581401</c:v>
                      </c:pt>
                      <c:pt idx="2">
                        <c:v>2.0999999046325701</c:v>
                      </c:pt>
                      <c:pt idx="3">
                        <c:v>6.1999998092651403</c:v>
                      </c:pt>
                      <c:pt idx="4">
                        <c:v>8.8000001907348597</c:v>
                      </c:pt>
                      <c:pt idx="5">
                        <c:v>10.300000190734901</c:v>
                      </c:pt>
                      <c:pt idx="6">
                        <c:v>13.3999996185303</c:v>
                      </c:pt>
                      <c:pt idx="7">
                        <c:v>13.8999996185303</c:v>
                      </c:pt>
                      <c:pt idx="8">
                        <c:v>16.5</c:v>
                      </c:pt>
                      <c:pt idx="9">
                        <c:v>15.3999996185303</c:v>
                      </c:pt>
                      <c:pt idx="10">
                        <c:v>15.130999565124499</c:v>
                      </c:pt>
                      <c:pt idx="11">
                        <c:v>14.7729997634888</c:v>
                      </c:pt>
                      <c:pt idx="12">
                        <c:v>14.411999702453601</c:v>
                      </c:pt>
                      <c:pt idx="13">
                        <c:v>14.0229997634888</c:v>
                      </c:pt>
                      <c:pt idx="14">
                        <c:v>13.6099996566772</c:v>
                      </c:pt>
                      <c:pt idx="15">
                        <c:v>13.1280002593994</c:v>
                      </c:pt>
                      <c:pt idx="16">
                        <c:v>12.743000030517599</c:v>
                      </c:pt>
                      <c:pt idx="17">
                        <c:v>12.369000434875501</c:v>
                      </c:pt>
                      <c:pt idx="18">
                        <c:v>11.979000091552701</c:v>
                      </c:pt>
                      <c:pt idx="19">
                        <c:v>11.5</c:v>
                      </c:pt>
                      <c:pt idx="20">
                        <c:v>10.8900003433228</c:v>
                      </c:pt>
                      <c:pt idx="21">
                        <c:v>10.241000175476101</c:v>
                      </c:pt>
                      <c:pt idx="22">
                        <c:v>9.5760002136230504</c:v>
                      </c:pt>
                      <c:pt idx="23">
                        <c:v>8.9079999923706108</c:v>
                      </c:pt>
                      <c:pt idx="24">
                        <c:v>8.2299995422363299</c:v>
                      </c:pt>
                      <c:pt idx="25">
                        <c:v>7.5539999008178702</c:v>
                      </c:pt>
                      <c:pt idx="26">
                        <c:v>6.9000000953674299</c:v>
                      </c:pt>
                      <c:pt idx="27">
                        <c:v>6.9539999961853001</c:v>
                      </c:pt>
                      <c:pt idx="28">
                        <c:v>7.0120000839233398</c:v>
                      </c:pt>
                      <c:pt idx="29">
                        <c:v>7.0609998703002903</c:v>
                      </c:pt>
                      <c:pt idx="30">
                        <c:v>7.5830001831054696</c:v>
                      </c:pt>
                      <c:pt idx="31">
                        <c:v>7.7540001869201696</c:v>
                      </c:pt>
                    </c:numCache>
                  </c:numRef>
                </c:val>
                <c:smooth val="0"/>
                <c:extLst xmlns:c15="http://schemas.microsoft.com/office/drawing/2012/chart">
                  <c:ext xmlns:c16="http://schemas.microsoft.com/office/drawing/2014/chart" uri="{C3380CC4-5D6E-409C-BE32-E72D297353CC}">
                    <c16:uniqueId val="{00000008-1D5C-4E86-8BE8-9023A118423B}"/>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Unemployment!$A$12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Unemployment!$B$12:$AH$12</c15:sqref>
                        </c15:formulaRef>
                      </c:ext>
                    </c:extLst>
                    <c:numCache>
                      <c:formatCode>General</c:formatCode>
                      <c:ptCount val="33"/>
                      <c:pt idx="1">
                        <c:v>1.3999999761581401</c:v>
                      </c:pt>
                      <c:pt idx="2">
                        <c:v>1.5</c:v>
                      </c:pt>
                      <c:pt idx="3">
                        <c:v>1.5</c:v>
                      </c:pt>
                      <c:pt idx="4">
                        <c:v>4.6999998092651403</c:v>
                      </c:pt>
                      <c:pt idx="5">
                        <c:v>8.3000001907348597</c:v>
                      </c:pt>
                      <c:pt idx="6">
                        <c:v>10.300000190734901</c:v>
                      </c:pt>
                      <c:pt idx="7">
                        <c:v>11</c:v>
                      </c:pt>
                      <c:pt idx="8">
                        <c:v>12.199999809265099</c:v>
                      </c:pt>
                      <c:pt idx="9">
                        <c:v>12.699999809265099</c:v>
                      </c:pt>
                      <c:pt idx="10">
                        <c:v>11.53600025177</c:v>
                      </c:pt>
                      <c:pt idx="11">
                        <c:v>10.675000190734901</c:v>
                      </c:pt>
                      <c:pt idx="12">
                        <c:v>9.7480001449584996</c:v>
                      </c:pt>
                      <c:pt idx="13">
                        <c:v>8.9879999160766602</c:v>
                      </c:pt>
                      <c:pt idx="14">
                        <c:v>8.1899995803833008</c:v>
                      </c:pt>
                      <c:pt idx="15">
                        <c:v>7.4990000724792498</c:v>
                      </c:pt>
                      <c:pt idx="16">
                        <c:v>6.6110000610351598</c:v>
                      </c:pt>
                      <c:pt idx="17">
                        <c:v>5.7600002288818404</c:v>
                      </c:pt>
                      <c:pt idx="18">
                        <c:v>4.9510002136230504</c:v>
                      </c:pt>
                      <c:pt idx="19">
                        <c:v>4</c:v>
                      </c:pt>
                      <c:pt idx="20">
                        <c:v>4</c:v>
                      </c:pt>
                      <c:pt idx="21">
                        <c:v>4.0890002250671396</c:v>
                      </c:pt>
                      <c:pt idx="22">
                        <c:v>4.0859999656677202</c:v>
                      </c:pt>
                      <c:pt idx="23">
                        <c:v>4.1100001335143999</c:v>
                      </c:pt>
                      <c:pt idx="24">
                        <c:v>4.1449999809265101</c:v>
                      </c:pt>
                      <c:pt idx="25">
                        <c:v>4.1389999389648402</c:v>
                      </c:pt>
                      <c:pt idx="26">
                        <c:v>4.1690001487731898</c:v>
                      </c:pt>
                      <c:pt idx="27">
                        <c:v>4.2039999961853001</c:v>
                      </c:pt>
                      <c:pt idx="28">
                        <c:v>4.2340002059936497</c:v>
                      </c:pt>
                      <c:pt idx="29">
                        <c:v>4.2680001258850098</c:v>
                      </c:pt>
                      <c:pt idx="30">
                        <c:v>4.9510002136230504</c:v>
                      </c:pt>
                      <c:pt idx="31">
                        <c:v>5.0809998512268102</c:v>
                      </c:pt>
                    </c:numCache>
                  </c:numRef>
                </c:val>
                <c:smooth val="0"/>
                <c:extLst xmlns:c15="http://schemas.microsoft.com/office/drawing/2012/chart">
                  <c:ext xmlns:c16="http://schemas.microsoft.com/office/drawing/2014/chart" uri="{C3380CC4-5D6E-409C-BE32-E72D297353CC}">
                    <c16:uniqueId val="{00000009-1D5C-4E86-8BE8-9023A118423B}"/>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Unemployment!$A$13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Unemployment!$B$13:$AH$13</c15:sqref>
                        </c15:formulaRef>
                      </c:ext>
                    </c:extLst>
                    <c:numCache>
                      <c:formatCode>General</c:formatCode>
                      <c:ptCount val="33"/>
                      <c:pt idx="1">
                        <c:v>1.8999999761581401</c:v>
                      </c:pt>
                      <c:pt idx="2">
                        <c:v>1.8999999761581401</c:v>
                      </c:pt>
                      <c:pt idx="3">
                        <c:v>2</c:v>
                      </c:pt>
                      <c:pt idx="4">
                        <c:v>2</c:v>
                      </c:pt>
                      <c:pt idx="5">
                        <c:v>5.6199998855590803</c:v>
                      </c:pt>
                      <c:pt idx="6">
                        <c:v>7.6500000953674299</c:v>
                      </c:pt>
                      <c:pt idx="7">
                        <c:v>8.9300003051757795</c:v>
                      </c:pt>
                      <c:pt idx="8">
                        <c:v>11.319999694824199</c:v>
                      </c:pt>
                      <c:pt idx="9">
                        <c:v>11.8599996566772</c:v>
                      </c:pt>
                      <c:pt idx="10">
                        <c:v>11.710000038146999</c:v>
                      </c:pt>
                      <c:pt idx="11">
                        <c:v>11.060000419616699</c:v>
                      </c:pt>
                      <c:pt idx="12">
                        <c:v>10.1400003433228</c:v>
                      </c:pt>
                      <c:pt idx="13">
                        <c:v>9.0600004196166992</c:v>
                      </c:pt>
                      <c:pt idx="14">
                        <c:v>8.5900001525878906</c:v>
                      </c:pt>
                      <c:pt idx="15">
                        <c:v>7.1799998283386204</c:v>
                      </c:pt>
                      <c:pt idx="16">
                        <c:v>6.8099999427795401</c:v>
                      </c:pt>
                      <c:pt idx="17">
                        <c:v>6.3499999046325701</c:v>
                      </c:pt>
                      <c:pt idx="18">
                        <c:v>6.3600001335143999</c:v>
                      </c:pt>
                      <c:pt idx="19">
                        <c:v>8.8400001525878906</c:v>
                      </c:pt>
                      <c:pt idx="20">
                        <c:v>8.1000003814697301</c:v>
                      </c:pt>
                      <c:pt idx="21">
                        <c:v>7.8499999046325701</c:v>
                      </c:pt>
                      <c:pt idx="22">
                        <c:v>7.5300002098083496</c:v>
                      </c:pt>
                      <c:pt idx="23">
                        <c:v>7.1700000762939498</c:v>
                      </c:pt>
                      <c:pt idx="24">
                        <c:v>9.2700004577636701</c:v>
                      </c:pt>
                      <c:pt idx="25">
                        <c:v>9.1400003433227504</c:v>
                      </c:pt>
                      <c:pt idx="26">
                        <c:v>9.3500003814697301</c:v>
                      </c:pt>
                      <c:pt idx="27">
                        <c:v>9.5</c:v>
                      </c:pt>
                      <c:pt idx="28">
                        <c:v>8.8000001907348597</c:v>
                      </c:pt>
                      <c:pt idx="29">
                        <c:v>8.1899995803833008</c:v>
                      </c:pt>
                      <c:pt idx="30">
                        <c:v>9.1319999694824201</c:v>
                      </c:pt>
                      <c:pt idx="31">
                        <c:v>8.8789997100830096</c:v>
                      </c:pt>
                    </c:numCache>
                  </c:numRef>
                </c:val>
                <c:smooth val="0"/>
                <c:extLst xmlns:c15="http://schemas.microsoft.com/office/drawing/2012/chart">
                  <c:ext xmlns:c16="http://schemas.microsoft.com/office/drawing/2014/chart" uri="{C3380CC4-5D6E-409C-BE32-E72D297353CC}">
                    <c16:uniqueId val="{0000000A-1D5C-4E86-8BE8-9023A118423B}"/>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Unemployment!$A$14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Unemployment!$B$14:$AH$14</c15:sqref>
                        </c15:formulaRef>
                      </c:ext>
                    </c:extLst>
                    <c:numCache>
                      <c:formatCode>General</c:formatCode>
                      <c:ptCount val="33"/>
                      <c:pt idx="1">
                        <c:v>1.8999999761581401</c:v>
                      </c:pt>
                      <c:pt idx="2">
                        <c:v>2.9000000953674299</c:v>
                      </c:pt>
                      <c:pt idx="3">
                        <c:v>4.9000000953674299</c:v>
                      </c:pt>
                      <c:pt idx="4">
                        <c:v>7.3000001907348597</c:v>
                      </c:pt>
                      <c:pt idx="5">
                        <c:v>7.8000001907348597</c:v>
                      </c:pt>
                      <c:pt idx="6">
                        <c:v>10.699999809265099</c:v>
                      </c:pt>
                      <c:pt idx="7">
                        <c:v>10.8999996185303</c:v>
                      </c:pt>
                      <c:pt idx="8">
                        <c:v>13.300000190734901</c:v>
                      </c:pt>
                      <c:pt idx="9">
                        <c:v>13.300000190734901</c:v>
                      </c:pt>
                      <c:pt idx="10">
                        <c:v>12.2270002365112</c:v>
                      </c:pt>
                      <c:pt idx="11">
                        <c:v>11.204999923706101</c:v>
                      </c:pt>
                      <c:pt idx="12">
                        <c:v>10.1450004577637</c:v>
                      </c:pt>
                      <c:pt idx="13">
                        <c:v>9.1070003509521502</c:v>
                      </c:pt>
                      <c:pt idx="14">
                        <c:v>8.1940002441406303</c:v>
                      </c:pt>
                      <c:pt idx="15">
                        <c:v>7.09299993515015</c:v>
                      </c:pt>
                      <c:pt idx="16">
                        <c:v>6.02699995040894</c:v>
                      </c:pt>
                      <c:pt idx="17">
                        <c:v>4.9899997711181596</c:v>
                      </c:pt>
                      <c:pt idx="18">
                        <c:v>4.8899998664856001</c:v>
                      </c:pt>
                      <c:pt idx="19">
                        <c:v>5</c:v>
                      </c:pt>
                      <c:pt idx="20">
                        <c:v>5.4000000953674299</c:v>
                      </c:pt>
                      <c:pt idx="21">
                        <c:v>5</c:v>
                      </c:pt>
                      <c:pt idx="22">
                        <c:v>4.9000000953674299</c:v>
                      </c:pt>
                      <c:pt idx="23">
                        <c:v>4.9000000953674299</c:v>
                      </c:pt>
                      <c:pt idx="24">
                        <c:v>5.0999999046325701</c:v>
                      </c:pt>
                      <c:pt idx="25">
                        <c:v>5.1999998092651403</c:v>
                      </c:pt>
                      <c:pt idx="26">
                        <c:v>5.1999998092651403</c:v>
                      </c:pt>
                      <c:pt idx="27">
                        <c:v>5.8000001907348597</c:v>
                      </c:pt>
                      <c:pt idx="28">
                        <c:v>5.83500003814697</c:v>
                      </c:pt>
                      <c:pt idx="29">
                        <c:v>5.8499999046325701</c:v>
                      </c:pt>
                      <c:pt idx="30">
                        <c:v>7.0409998893737802</c:v>
                      </c:pt>
                      <c:pt idx="31">
                        <c:v>7.1609997749328604</c:v>
                      </c:pt>
                    </c:numCache>
                  </c:numRef>
                </c:val>
                <c:smooth val="0"/>
                <c:extLst xmlns:c15="http://schemas.microsoft.com/office/drawing/2012/chart">
                  <c:ext xmlns:c16="http://schemas.microsoft.com/office/drawing/2014/chart" uri="{C3380CC4-5D6E-409C-BE32-E72D297353CC}">
                    <c16:uniqueId val="{0000000B-1D5C-4E86-8BE8-9023A118423B}"/>
                  </c:ext>
                </c:extLst>
              </c15:ser>
            </c15:filteredLineSeries>
          </c:ext>
        </c:extLst>
      </c:lineChart>
      <c:catAx>
        <c:axId val="140251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519743"/>
        <c:crosses val="autoZero"/>
        <c:auto val="1"/>
        <c:lblAlgn val="ctr"/>
        <c:lblOffset val="100"/>
        <c:noMultiLvlLbl val="0"/>
      </c:catAx>
      <c:valAx>
        <c:axId val="1402519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518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Unemployment!$A$16</c:f>
              <c:strCache>
                <c:ptCount val="1"/>
                <c:pt idx="0">
                  <c:v>Average</c:v>
                </c:pt>
              </c:strCache>
            </c:strRef>
          </c:tx>
          <c:spPr>
            <a:ln w="28575" cap="rnd">
              <a:solidFill>
                <a:schemeClr val="accent2">
                  <a:lumMod val="80000"/>
                  <a:lumOff val="20000"/>
                </a:schemeClr>
              </a:solidFill>
              <a:round/>
            </a:ln>
            <a:effectLst/>
          </c:spPr>
          <c:marker>
            <c:symbol val="none"/>
          </c:marker>
          <c:cat>
            <c:numRef>
              <c:f>Unemployment!$B$2:$AH$2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Unemployment!$B$16:$AH$16</c:f>
              <c:numCache>
                <c:formatCode>General</c:formatCode>
                <c:ptCount val="33"/>
                <c:pt idx="1">
                  <c:v>1.8420833448568972</c:v>
                </c:pt>
                <c:pt idx="2">
                  <c:v>2.6233333150545746</c:v>
                </c:pt>
                <c:pt idx="3">
                  <c:v>4.3658333718776703</c:v>
                </c:pt>
                <c:pt idx="4">
                  <c:v>6.9225000143051174</c:v>
                </c:pt>
                <c:pt idx="5">
                  <c:v>8.5458333492279106</c:v>
                </c:pt>
                <c:pt idx="6">
                  <c:v>11.098333358764656</c:v>
                </c:pt>
                <c:pt idx="7">
                  <c:v>11.120833436648054</c:v>
                </c:pt>
                <c:pt idx="8">
                  <c:v>12.211666584014885</c:v>
                </c:pt>
                <c:pt idx="9">
                  <c:v>12.333333253860479</c:v>
                </c:pt>
                <c:pt idx="10">
                  <c:v>11.320333321889242</c:v>
                </c:pt>
                <c:pt idx="11">
                  <c:v>10.565749963124604</c:v>
                </c:pt>
                <c:pt idx="12">
                  <c:v>10.443166732788093</c:v>
                </c:pt>
                <c:pt idx="13">
                  <c:v>9.8030000527699759</c:v>
                </c:pt>
                <c:pt idx="14">
                  <c:v>9.351499875386553</c:v>
                </c:pt>
                <c:pt idx="15">
                  <c:v>8.8238333463668859</c:v>
                </c:pt>
                <c:pt idx="16">
                  <c:v>8.4398332834243774</c:v>
                </c:pt>
                <c:pt idx="17">
                  <c:v>7.749333421389264</c:v>
                </c:pt>
                <c:pt idx="18">
                  <c:v>8.1979167858759574</c:v>
                </c:pt>
                <c:pt idx="19">
                  <c:v>9.1658333142598476</c:v>
                </c:pt>
                <c:pt idx="20">
                  <c:v>9.0594168106714932</c:v>
                </c:pt>
                <c:pt idx="21">
                  <c:v>8.6646666129430141</c:v>
                </c:pt>
                <c:pt idx="22">
                  <c:v>8.2519166469573957</c:v>
                </c:pt>
                <c:pt idx="23">
                  <c:v>7.9795000155766784</c:v>
                </c:pt>
                <c:pt idx="24">
                  <c:v>7.8824166854222604</c:v>
                </c:pt>
                <c:pt idx="25">
                  <c:v>7.8635833660761456</c:v>
                </c:pt>
                <c:pt idx="26">
                  <c:v>7.7024168173472063</c:v>
                </c:pt>
                <c:pt idx="27">
                  <c:v>7.4873333772023551</c:v>
                </c:pt>
                <c:pt idx="28">
                  <c:v>7.3230833609898847</c:v>
                </c:pt>
                <c:pt idx="29">
                  <c:v>7.1305832068125348</c:v>
                </c:pt>
                <c:pt idx="30">
                  <c:v>8.5541666547457336</c:v>
                </c:pt>
                <c:pt idx="31">
                  <c:v>7.8938333193461121</c:v>
                </c:pt>
              </c:numCache>
            </c:numRef>
          </c:val>
          <c:smooth val="0"/>
          <c:extLst>
            <c:ext xmlns:c16="http://schemas.microsoft.com/office/drawing/2014/chart" uri="{C3380CC4-5D6E-409C-BE32-E72D297353CC}">
              <c16:uniqueId val="{00000000-EC15-42CC-945C-5019444F0364}"/>
            </c:ext>
          </c:extLst>
        </c:ser>
        <c:dLbls>
          <c:showLegendKey val="0"/>
          <c:showVal val="0"/>
          <c:showCatName val="0"/>
          <c:showSerName val="0"/>
          <c:showPercent val="0"/>
          <c:showBubbleSize val="0"/>
        </c:dLbls>
        <c:smooth val="0"/>
        <c:axId val="1447956799"/>
        <c:axId val="1447944735"/>
        <c:extLst>
          <c:ext xmlns:c15="http://schemas.microsoft.com/office/drawing/2012/chart" uri="{02D57815-91ED-43cb-92C2-25804820EDAC}">
            <c15:filteredLineSeries>
              <c15:ser>
                <c:idx val="0"/>
                <c:order val="0"/>
                <c:tx>
                  <c:strRef>
                    <c:extLst>
                      <c:ext uri="{02D57815-91ED-43cb-92C2-25804820EDAC}">
                        <c15:formulaRef>
                          <c15:sqref>Unemployment!$A$3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Unemployment!$B$3:$AH$3</c15:sqref>
                        </c15:formulaRef>
                      </c:ext>
                    </c:extLst>
                    <c:numCache>
                      <c:formatCode>General</c:formatCode>
                      <c:ptCount val="33"/>
                      <c:pt idx="1">
                        <c:v>1.6000000238418599</c:v>
                      </c:pt>
                      <c:pt idx="2">
                        <c:v>1.79999995231628</c:v>
                      </c:pt>
                      <c:pt idx="3">
                        <c:v>5.3000001907348597</c:v>
                      </c:pt>
                      <c:pt idx="4">
                        <c:v>6.5999999046325701</c:v>
                      </c:pt>
                      <c:pt idx="5">
                        <c:v>6.6999998092651403</c:v>
                      </c:pt>
                      <c:pt idx="6">
                        <c:v>9.3000001907348597</c:v>
                      </c:pt>
                      <c:pt idx="7">
                        <c:v>10.800000190734901</c:v>
                      </c:pt>
                      <c:pt idx="8">
                        <c:v>9.3999996185302699</c:v>
                      </c:pt>
                      <c:pt idx="9">
                        <c:v>11.199999809265099</c:v>
                      </c:pt>
                      <c:pt idx="10">
                        <c:v>11.0480003356934</c:v>
                      </c:pt>
                      <c:pt idx="11">
                        <c:v>10.911999702453601</c:v>
                      </c:pt>
                      <c:pt idx="12">
                        <c:v>10.7760000228882</c:v>
                      </c:pt>
                      <c:pt idx="13">
                        <c:v>10.5939998626709</c:v>
                      </c:pt>
                      <c:pt idx="14">
                        <c:v>10.3439998626709</c:v>
                      </c:pt>
                      <c:pt idx="15">
                        <c:v>10.203000068664601</c:v>
                      </c:pt>
                      <c:pt idx="16">
                        <c:v>9.9969997406005895</c:v>
                      </c:pt>
                      <c:pt idx="17">
                        <c:v>9.8100004196166992</c:v>
                      </c:pt>
                      <c:pt idx="18">
                        <c:v>14.3929996490479</c:v>
                      </c:pt>
                      <c:pt idx="19">
                        <c:v>18.440000534057599</c:v>
                      </c:pt>
                      <c:pt idx="20">
                        <c:v>19.0100002288818</c:v>
                      </c:pt>
                      <c:pt idx="21">
                        <c:v>18.440000534057599</c:v>
                      </c:pt>
                      <c:pt idx="22">
                        <c:v>17.299999237060501</c:v>
                      </c:pt>
                      <c:pt idx="23">
                        <c:v>16.180000305175799</c:v>
                      </c:pt>
                      <c:pt idx="24">
                        <c:v>17.5</c:v>
                      </c:pt>
                      <c:pt idx="25">
                        <c:v>18.2600002288818</c:v>
                      </c:pt>
                      <c:pt idx="26">
                        <c:v>17.620000839233398</c:v>
                      </c:pt>
                      <c:pt idx="27">
                        <c:v>17.700000762939499</c:v>
                      </c:pt>
                      <c:pt idx="28">
                        <c:v>18.969999313354499</c:v>
                      </c:pt>
                      <c:pt idx="29">
                        <c:v>18.299999237060501</c:v>
                      </c:pt>
                      <c:pt idx="30">
                        <c:v>21.205999374389599</c:v>
                      </c:pt>
                      <c:pt idx="31">
                        <c:v>20.896999359130898</c:v>
                      </c:pt>
                    </c:numCache>
                  </c:numRef>
                </c:val>
                <c:smooth val="0"/>
                <c:extLst>
                  <c:ext xmlns:c16="http://schemas.microsoft.com/office/drawing/2014/chart" uri="{C3380CC4-5D6E-409C-BE32-E72D297353CC}">
                    <c16:uniqueId val="{00000001-EC15-42CC-945C-5019444F0364}"/>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Unemployment!$A$4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Unemployment!$B$4:$AH$4</c15:sqref>
                        </c15:formulaRef>
                      </c:ext>
                    </c:extLst>
                    <c:numCache>
                      <c:formatCode>General</c:formatCode>
                      <c:ptCount val="33"/>
                      <c:pt idx="1">
                        <c:v>0.89999997615814198</c:v>
                      </c:pt>
                      <c:pt idx="2">
                        <c:v>1.79999995231628</c:v>
                      </c:pt>
                      <c:pt idx="3">
                        <c:v>4.5</c:v>
                      </c:pt>
                      <c:pt idx="4">
                        <c:v>6.3000001907348597</c:v>
                      </c:pt>
                      <c:pt idx="5">
                        <c:v>7.1999998092651403</c:v>
                      </c:pt>
                      <c:pt idx="6">
                        <c:v>8.1000003814697301</c:v>
                      </c:pt>
                      <c:pt idx="7">
                        <c:v>9.1000003814697301</c:v>
                      </c:pt>
                      <c:pt idx="8">
                        <c:v>10</c:v>
                      </c:pt>
                      <c:pt idx="9">
                        <c:v>10.8999996185303</c:v>
                      </c:pt>
                      <c:pt idx="10">
                        <c:v>11.7799997329712</c:v>
                      </c:pt>
                      <c:pt idx="11">
                        <c:v>10.9099998474121</c:v>
                      </c:pt>
                      <c:pt idx="12">
                        <c:v>10.039999961853001</c:v>
                      </c:pt>
                      <c:pt idx="13">
                        <c:v>9.1700000762939506</c:v>
                      </c:pt>
                      <c:pt idx="14">
                        <c:v>7.9899997711181596</c:v>
                      </c:pt>
                      <c:pt idx="15">
                        <c:v>7.2600002288818404</c:v>
                      </c:pt>
                      <c:pt idx="16">
                        <c:v>6.6199998855590803</c:v>
                      </c:pt>
                      <c:pt idx="17">
                        <c:v>6.3299999237060502</c:v>
                      </c:pt>
                      <c:pt idx="18">
                        <c:v>5.8600001335143999</c:v>
                      </c:pt>
                      <c:pt idx="19">
                        <c:v>5.7399997711181596</c:v>
                      </c:pt>
                      <c:pt idx="20">
                        <c:v>5.6300001144409197</c:v>
                      </c:pt>
                      <c:pt idx="21">
                        <c:v>5.4200000762939498</c:v>
                      </c:pt>
                      <c:pt idx="22">
                        <c:v>5.1900000572204599</c:v>
                      </c:pt>
                      <c:pt idx="23">
                        <c:v>4.9699997901916504</c:v>
                      </c:pt>
                      <c:pt idx="24">
                        <c:v>4.9099998474121103</c:v>
                      </c:pt>
                      <c:pt idx="25">
                        <c:v>4.96000003814697</c:v>
                      </c:pt>
                      <c:pt idx="26">
                        <c:v>5</c:v>
                      </c:pt>
                      <c:pt idx="27">
                        <c:v>5</c:v>
                      </c:pt>
                      <c:pt idx="28">
                        <c:v>4.9000000953674299</c:v>
                      </c:pt>
                      <c:pt idx="29">
                        <c:v>4.8499999046325701</c:v>
                      </c:pt>
                      <c:pt idx="30">
                        <c:v>6.4629998207092303</c:v>
                      </c:pt>
                      <c:pt idx="31">
                        <c:v>6.5830001831054696</c:v>
                      </c:pt>
                    </c:numCache>
                  </c:numRef>
                </c:val>
                <c:smooth val="0"/>
                <c:extLst xmlns:c15="http://schemas.microsoft.com/office/drawing/2012/chart">
                  <c:ext xmlns:c16="http://schemas.microsoft.com/office/drawing/2014/chart" uri="{C3380CC4-5D6E-409C-BE32-E72D297353CC}">
                    <c16:uniqueId val="{00000002-EC15-42CC-945C-5019444F0364}"/>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Unemployment!$A$5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Unemployment!$B$5:$AH$5</c15:sqref>
                        </c15:formulaRef>
                      </c:ext>
                    </c:extLst>
                    <c:numCache>
                      <c:formatCode>General</c:formatCode>
                      <c:ptCount val="33"/>
                      <c:pt idx="1">
                        <c:v>0.60000002384185802</c:v>
                      </c:pt>
                      <c:pt idx="2">
                        <c:v>3.0999999046325701</c:v>
                      </c:pt>
                      <c:pt idx="3">
                        <c:v>8.5</c:v>
                      </c:pt>
                      <c:pt idx="4">
                        <c:v>12.800000190734901</c:v>
                      </c:pt>
                      <c:pt idx="5">
                        <c:v>17.700000762939499</c:v>
                      </c:pt>
                      <c:pt idx="6">
                        <c:v>24.399999618530298</c:v>
                      </c:pt>
                      <c:pt idx="7">
                        <c:v>17.100000381469702</c:v>
                      </c:pt>
                      <c:pt idx="8">
                        <c:v>14</c:v>
                      </c:pt>
                      <c:pt idx="9">
                        <c:v>12.800000190734901</c:v>
                      </c:pt>
                      <c:pt idx="10">
                        <c:v>12.262000083923301</c:v>
                      </c:pt>
                      <c:pt idx="11">
                        <c:v>11.5539999008179</c:v>
                      </c:pt>
                      <c:pt idx="12">
                        <c:v>10.906999588012701</c:v>
                      </c:pt>
                      <c:pt idx="13">
                        <c:v>10.3240003585815</c:v>
                      </c:pt>
                      <c:pt idx="14">
                        <c:v>9.8199996948242205</c:v>
                      </c:pt>
                      <c:pt idx="15">
                        <c:v>9.0629997253418004</c:v>
                      </c:pt>
                      <c:pt idx="16">
                        <c:v>8.3999996185302699</c:v>
                      </c:pt>
                      <c:pt idx="17">
                        <c:v>7.6729998588562003</c:v>
                      </c:pt>
                      <c:pt idx="18">
                        <c:v>7.03200006484985</c:v>
                      </c:pt>
                      <c:pt idx="19">
                        <c:v>6.0999999046325701</c:v>
                      </c:pt>
                      <c:pt idx="20">
                        <c:v>6.2529997825622603</c:v>
                      </c:pt>
                      <c:pt idx="21">
                        <c:v>6.1659998893737802</c:v>
                      </c:pt>
                      <c:pt idx="22">
                        <c:v>6.0510001182556197</c:v>
                      </c:pt>
                      <c:pt idx="23">
                        <c:v>6.0060000419616699</c:v>
                      </c:pt>
                      <c:pt idx="24">
                        <c:v>5.9939999580383301</c:v>
                      </c:pt>
                      <c:pt idx="25">
                        <c:v>5.8400001525878897</c:v>
                      </c:pt>
                      <c:pt idx="26">
                        <c:v>5.8400001525878897</c:v>
                      </c:pt>
                      <c:pt idx="27">
                        <c:v>5.6500000953674299</c:v>
                      </c:pt>
                      <c:pt idx="28">
                        <c:v>4.7600002288818404</c:v>
                      </c:pt>
                      <c:pt idx="29">
                        <c:v>4.1599998474121103</c:v>
                      </c:pt>
                      <c:pt idx="30">
                        <c:v>4.7680001258850098</c:v>
                      </c:pt>
                      <c:pt idx="31">
                        <c:v>4.7360000610351598</c:v>
                      </c:pt>
                    </c:numCache>
                  </c:numRef>
                </c:val>
                <c:smooth val="0"/>
                <c:extLst xmlns:c15="http://schemas.microsoft.com/office/drawing/2012/chart">
                  <c:ext xmlns:c16="http://schemas.microsoft.com/office/drawing/2014/chart" uri="{C3380CC4-5D6E-409C-BE32-E72D297353CC}">
                    <c16:uniqueId val="{00000003-EC15-42CC-945C-5019444F0364}"/>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Unemployment!$A$6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Unemployment!$B$6:$AH$6</c15:sqref>
                        </c15:formulaRef>
                      </c:ext>
                    </c:extLst>
                    <c:numCache>
                      <c:formatCode>General</c:formatCode>
                      <c:ptCount val="33"/>
                      <c:pt idx="1">
                        <c:v>2.7000000476837198</c:v>
                      </c:pt>
                      <c:pt idx="2">
                        <c:v>5.4000000953674299</c:v>
                      </c:pt>
                      <c:pt idx="3">
                        <c:v>5.4000000953674299</c:v>
                      </c:pt>
                      <c:pt idx="4">
                        <c:v>8.3999996185302699</c:v>
                      </c:pt>
                      <c:pt idx="5">
                        <c:v>7.5999999046325701</c:v>
                      </c:pt>
                      <c:pt idx="6">
                        <c:v>11.5</c:v>
                      </c:pt>
                      <c:pt idx="7">
                        <c:v>11.5</c:v>
                      </c:pt>
                      <c:pt idx="8">
                        <c:v>14.5299997329712</c:v>
                      </c:pt>
                      <c:pt idx="9">
                        <c:v>13.800000190734901</c:v>
                      </c:pt>
                      <c:pt idx="10">
                        <c:v>10.819999694824199</c:v>
                      </c:pt>
                      <c:pt idx="11">
                        <c:v>11.1599998474121</c:v>
                      </c:pt>
                      <c:pt idx="12">
                        <c:v>12.5900001525879</c:v>
                      </c:pt>
                      <c:pt idx="13">
                        <c:v>11.5100002288818</c:v>
                      </c:pt>
                      <c:pt idx="14">
                        <c:v>12.6199998855591</c:v>
                      </c:pt>
                      <c:pt idx="15">
                        <c:v>13.810000419616699</c:v>
                      </c:pt>
                      <c:pt idx="16">
                        <c:v>13.569999694824199</c:v>
                      </c:pt>
                      <c:pt idx="17">
                        <c:v>13.2799997329712</c:v>
                      </c:pt>
                      <c:pt idx="18">
                        <c:v>17.870000839233398</c:v>
                      </c:pt>
                      <c:pt idx="19">
                        <c:v>20.709999084472699</c:v>
                      </c:pt>
                      <c:pt idx="20">
                        <c:v>20.200000762939499</c:v>
                      </c:pt>
                      <c:pt idx="21">
                        <c:v>19.629999160766602</c:v>
                      </c:pt>
                      <c:pt idx="22">
                        <c:v>19.649999618530298</c:v>
                      </c:pt>
                      <c:pt idx="23">
                        <c:v>19.420000076293899</c:v>
                      </c:pt>
                      <c:pt idx="24">
                        <c:v>17.440000534057599</c:v>
                      </c:pt>
                      <c:pt idx="25">
                        <c:v>16.5100002288818</c:v>
                      </c:pt>
                      <c:pt idx="26">
                        <c:v>16.600000381469702</c:v>
                      </c:pt>
                      <c:pt idx="27">
                        <c:v>13.939999580383301</c:v>
                      </c:pt>
                      <c:pt idx="28">
                        <c:v>12.670000076293899</c:v>
                      </c:pt>
                      <c:pt idx="29">
                        <c:v>11.569999694824199</c:v>
                      </c:pt>
                      <c:pt idx="30">
                        <c:v>18.5</c:v>
                      </c:pt>
                      <c:pt idx="31">
                        <c:v>10.6590003967285</c:v>
                      </c:pt>
                    </c:numCache>
                  </c:numRef>
                </c:val>
                <c:smooth val="0"/>
                <c:extLst xmlns:c15="http://schemas.microsoft.com/office/drawing/2012/chart">
                  <c:ext xmlns:c16="http://schemas.microsoft.com/office/drawing/2014/chart" uri="{C3380CC4-5D6E-409C-BE32-E72D297353CC}">
                    <c16:uniqueId val="{00000004-EC15-42CC-945C-5019444F0364}"/>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Unemployment!$A$7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Unemployment!$B$7:$AH$7</c15:sqref>
                        </c15:formulaRef>
                      </c:ext>
                    </c:extLst>
                    <c:numCache>
                      <c:formatCode>General</c:formatCode>
                      <c:ptCount val="33"/>
                      <c:pt idx="1">
                        <c:v>0.89999997615814198</c:v>
                      </c:pt>
                      <c:pt idx="2">
                        <c:v>1</c:v>
                      </c:pt>
                      <c:pt idx="3">
                        <c:v>1.1100000143051101</c:v>
                      </c:pt>
                      <c:pt idx="4">
                        <c:v>7.53999996185303</c:v>
                      </c:pt>
                      <c:pt idx="5">
                        <c:v>10.9799995422363</c:v>
                      </c:pt>
                      <c:pt idx="6">
                        <c:v>12.960000038146999</c:v>
                      </c:pt>
                      <c:pt idx="7">
                        <c:v>13.0100002288818</c:v>
                      </c:pt>
                      <c:pt idx="8">
                        <c:v>13.1300001144409</c:v>
                      </c:pt>
                      <c:pt idx="9">
                        <c:v>13.460000038146999</c:v>
                      </c:pt>
                      <c:pt idx="10">
                        <c:v>12.75</c:v>
                      </c:pt>
                      <c:pt idx="11">
                        <c:v>10.430000305175801</c:v>
                      </c:pt>
                      <c:pt idx="12">
                        <c:v>9.3299999237060494</c:v>
                      </c:pt>
                      <c:pt idx="13">
                        <c:v>8.7799997329711896</c:v>
                      </c:pt>
                      <c:pt idx="14">
                        <c:v>8.3999996185302699</c:v>
                      </c:pt>
                      <c:pt idx="15">
                        <c:v>8.1300001144409197</c:v>
                      </c:pt>
                      <c:pt idx="16">
                        <c:v>7.78999996185303</c:v>
                      </c:pt>
                      <c:pt idx="17">
                        <c:v>7.2600002288818404</c:v>
                      </c:pt>
                      <c:pt idx="18">
                        <c:v>6.6300001144409197</c:v>
                      </c:pt>
                      <c:pt idx="19">
                        <c:v>6.5500001907348597</c:v>
                      </c:pt>
                      <c:pt idx="20">
                        <c:v>5.7699999809265101</c:v>
                      </c:pt>
                      <c:pt idx="21">
                        <c:v>5.3899998664856001</c:v>
                      </c:pt>
                      <c:pt idx="22">
                        <c:v>5.28999996185303</c:v>
                      </c:pt>
                      <c:pt idx="23">
                        <c:v>5.1999998092651403</c:v>
                      </c:pt>
                      <c:pt idx="24">
                        <c:v>5.0599999427795401</c:v>
                      </c:pt>
                      <c:pt idx="25">
                        <c:v>4.9299998283386204</c:v>
                      </c:pt>
                      <c:pt idx="26">
                        <c:v>4.96000003814697</c:v>
                      </c:pt>
                      <c:pt idx="27">
                        <c:v>4.9000000953674299</c:v>
                      </c:pt>
                      <c:pt idx="28">
                        <c:v>4.8499999046325701</c:v>
                      </c:pt>
                      <c:pt idx="29">
                        <c:v>4.8000001907348597</c:v>
                      </c:pt>
                      <c:pt idx="30">
                        <c:v>4.8899998664856001</c:v>
                      </c:pt>
                      <c:pt idx="31">
                        <c:v>4.9000000953674299</c:v>
                      </c:pt>
                    </c:numCache>
                  </c:numRef>
                </c:val>
                <c:smooth val="0"/>
                <c:extLst xmlns:c15="http://schemas.microsoft.com/office/drawing/2012/chart">
                  <c:ext xmlns:c16="http://schemas.microsoft.com/office/drawing/2014/chart" uri="{C3380CC4-5D6E-409C-BE32-E72D297353CC}">
                    <c16:uniqueId val="{00000005-EC15-42CC-945C-5019444F0364}"/>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Unemployment!$A$8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Unemployment!$B$8:$AH$8</c15:sqref>
                        </c15:formulaRef>
                      </c:ext>
                    </c:extLst>
                    <c:numCache>
                      <c:formatCode>General</c:formatCode>
                      <c:ptCount val="33"/>
                      <c:pt idx="1">
                        <c:v>1</c:v>
                      </c:pt>
                      <c:pt idx="2">
                        <c:v>1.1000000238418599</c:v>
                      </c:pt>
                      <c:pt idx="3">
                        <c:v>3.4000000953674299</c:v>
                      </c:pt>
                      <c:pt idx="4">
                        <c:v>4.6999998092651403</c:v>
                      </c:pt>
                      <c:pt idx="5">
                        <c:v>5.5999999046325701</c:v>
                      </c:pt>
                      <c:pt idx="6">
                        <c:v>7.3000001907348597</c:v>
                      </c:pt>
                      <c:pt idx="7">
                        <c:v>7.5</c:v>
                      </c:pt>
                      <c:pt idx="8">
                        <c:v>8.8999996185302699</c:v>
                      </c:pt>
                      <c:pt idx="9">
                        <c:v>8.3999996185302699</c:v>
                      </c:pt>
                      <c:pt idx="10">
                        <c:v>7.53999996185303</c:v>
                      </c:pt>
                      <c:pt idx="11">
                        <c:v>7.8400001525878897</c:v>
                      </c:pt>
                      <c:pt idx="12">
                        <c:v>12.550000190734901</c:v>
                      </c:pt>
                      <c:pt idx="13">
                        <c:v>9.9200000762939506</c:v>
                      </c:pt>
                      <c:pt idx="14">
                        <c:v>8.5299997329711896</c:v>
                      </c:pt>
                      <c:pt idx="15">
                        <c:v>8.1099996566772496</c:v>
                      </c:pt>
                      <c:pt idx="16">
                        <c:v>8.2700004577636701</c:v>
                      </c:pt>
                      <c:pt idx="17">
                        <c:v>8.1000003814697301</c:v>
                      </c:pt>
                      <c:pt idx="18">
                        <c:v>8.2200002670288104</c:v>
                      </c:pt>
                      <c:pt idx="19">
                        <c:v>8.4099998474121094</c:v>
                      </c:pt>
                      <c:pt idx="20">
                        <c:v>8.6400003433227504</c:v>
                      </c:pt>
                      <c:pt idx="21">
                        <c:v>8.5299997329711896</c:v>
                      </c:pt>
                      <c:pt idx="22">
                        <c:v>8.4300003051757795</c:v>
                      </c:pt>
                      <c:pt idx="23">
                        <c:v>8.3299999237060494</c:v>
                      </c:pt>
                      <c:pt idx="24">
                        <c:v>8.0500001907348597</c:v>
                      </c:pt>
                      <c:pt idx="25">
                        <c:v>7.5599999427795401</c:v>
                      </c:pt>
                      <c:pt idx="26">
                        <c:v>7.21000003814697</c:v>
                      </c:pt>
                      <c:pt idx="27">
                        <c:v>6.8899998664856001</c:v>
                      </c:pt>
                      <c:pt idx="28">
                        <c:v>6.8860001564025897</c:v>
                      </c:pt>
                      <c:pt idx="29">
                        <c:v>6.9180002212524396</c:v>
                      </c:pt>
                      <c:pt idx="30">
                        <c:v>8.7060003280639595</c:v>
                      </c:pt>
                      <c:pt idx="31">
                        <c:v>9.1040000915527308</c:v>
                      </c:pt>
                    </c:numCache>
                  </c:numRef>
                </c:val>
                <c:smooth val="0"/>
                <c:extLst xmlns:c15="http://schemas.microsoft.com/office/drawing/2012/chart">
                  <c:ext xmlns:c16="http://schemas.microsoft.com/office/drawing/2014/chart" uri="{C3380CC4-5D6E-409C-BE32-E72D297353CC}">
                    <c16:uniqueId val="{00000006-EC15-42CC-945C-5019444F0364}"/>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Unemployment!$A$9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Unemployment!$B$9:$AH$9</c15:sqref>
                        </c15:formulaRef>
                      </c:ext>
                    </c:extLst>
                    <c:numCache>
                      <c:formatCode>General</c:formatCode>
                      <c:ptCount val="33"/>
                      <c:pt idx="1">
                        <c:v>1.8999999761581401</c:v>
                      </c:pt>
                      <c:pt idx="2">
                        <c:v>3.7000000476837198</c:v>
                      </c:pt>
                      <c:pt idx="3">
                        <c:v>3.7000000476837198</c:v>
                      </c:pt>
                      <c:pt idx="4">
                        <c:v>5.8000001907348597</c:v>
                      </c:pt>
                      <c:pt idx="5">
                        <c:v>5.3000001907348597</c:v>
                      </c:pt>
                      <c:pt idx="6">
                        <c:v>7.9000000953674299</c:v>
                      </c:pt>
                      <c:pt idx="7">
                        <c:v>7.9000000953674299</c:v>
                      </c:pt>
                      <c:pt idx="8">
                        <c:v>10</c:v>
                      </c:pt>
                      <c:pt idx="9">
                        <c:v>11.1400003433228</c:v>
                      </c:pt>
                      <c:pt idx="10">
                        <c:v>8.4600000381469709</c:v>
                      </c:pt>
                      <c:pt idx="11">
                        <c:v>7.28999996185303</c:v>
                      </c:pt>
                      <c:pt idx="12">
                        <c:v>6.8000001907348597</c:v>
                      </c:pt>
                      <c:pt idx="13">
                        <c:v>7.9499998092651403</c:v>
                      </c:pt>
                      <c:pt idx="14">
                        <c:v>8.1700000762939506</c:v>
                      </c:pt>
                      <c:pt idx="15">
                        <c:v>7.28999996185303</c:v>
                      </c:pt>
                      <c:pt idx="16">
                        <c:v>7.3800001144409197</c:v>
                      </c:pt>
                      <c:pt idx="17">
                        <c:v>5.0700001716613796</c:v>
                      </c:pt>
                      <c:pt idx="18">
                        <c:v>3.9800000190734899</c:v>
                      </c:pt>
                      <c:pt idx="19">
                        <c:v>6.4000000953674299</c:v>
                      </c:pt>
                      <c:pt idx="20">
                        <c:v>7.4499998092651403</c:v>
                      </c:pt>
                      <c:pt idx="21">
                        <c:v>6.6799998283386204</c:v>
                      </c:pt>
                      <c:pt idx="22">
                        <c:v>5.5799999237060502</c:v>
                      </c:pt>
                      <c:pt idx="23">
                        <c:v>5.0999999046325701</c:v>
                      </c:pt>
                      <c:pt idx="24">
                        <c:v>3.7300000190734899</c:v>
                      </c:pt>
                      <c:pt idx="25">
                        <c:v>4.6999998092651403</c:v>
                      </c:pt>
                      <c:pt idx="26">
                        <c:v>4.0199999809265101</c:v>
                      </c:pt>
                      <c:pt idx="27">
                        <c:v>4.0999999046325701</c:v>
                      </c:pt>
                      <c:pt idx="28">
                        <c:v>4.1100001335143999</c:v>
                      </c:pt>
                      <c:pt idx="29">
                        <c:v>5.0999999046325701</c:v>
                      </c:pt>
                      <c:pt idx="30">
                        <c:v>3.8199999332428001</c:v>
                      </c:pt>
                      <c:pt idx="31">
                        <c:v>3.9619998931884801</c:v>
                      </c:pt>
                    </c:numCache>
                  </c:numRef>
                </c:val>
                <c:smooth val="0"/>
                <c:extLst xmlns:c15="http://schemas.microsoft.com/office/drawing/2012/chart">
                  <c:ext xmlns:c16="http://schemas.microsoft.com/office/drawing/2014/chart" uri="{C3380CC4-5D6E-409C-BE32-E72D297353CC}">
                    <c16:uniqueId val="{00000007-EC15-42CC-945C-5019444F0364}"/>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Unemployment!$A$10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Unemployment!$B$10:$AH$10</c15:sqref>
                        </c15:formulaRef>
                      </c:ext>
                    </c:extLst>
                    <c:numCache>
                      <c:formatCode>General</c:formatCode>
                      <c:ptCount val="33"/>
                      <c:pt idx="1">
                        <c:v>5.4050002098083496</c:v>
                      </c:pt>
                      <c:pt idx="2">
                        <c:v>5.1799998283386204</c:v>
                      </c:pt>
                      <c:pt idx="3">
                        <c:v>5.8800001144409197</c:v>
                      </c:pt>
                      <c:pt idx="4">
                        <c:v>8.1300001144409197</c:v>
                      </c:pt>
                      <c:pt idx="5">
                        <c:v>9.4499998092651403</c:v>
                      </c:pt>
                      <c:pt idx="6">
                        <c:v>9.6700000762939506</c:v>
                      </c:pt>
                      <c:pt idx="7">
                        <c:v>11.810000419616699</c:v>
                      </c:pt>
                      <c:pt idx="8">
                        <c:v>13.2600002288818</c:v>
                      </c:pt>
                      <c:pt idx="9">
                        <c:v>13.039999961853001</c:v>
                      </c:pt>
                      <c:pt idx="10">
                        <c:v>10.579999923706101</c:v>
                      </c:pt>
                      <c:pt idx="11">
                        <c:v>8.9799995422363299</c:v>
                      </c:pt>
                      <c:pt idx="12">
                        <c:v>7.8800001144409197</c:v>
                      </c:pt>
                      <c:pt idx="13">
                        <c:v>8.2100000381469709</c:v>
                      </c:pt>
                      <c:pt idx="14">
                        <c:v>7.7600002288818404</c:v>
                      </c:pt>
                      <c:pt idx="15">
                        <c:v>7.1199998855590803</c:v>
                      </c:pt>
                      <c:pt idx="16">
                        <c:v>7.0599999427795401</c:v>
                      </c:pt>
                      <c:pt idx="17">
                        <c:v>6</c:v>
                      </c:pt>
                      <c:pt idx="18">
                        <c:v>6.21000003814697</c:v>
                      </c:pt>
                      <c:pt idx="19">
                        <c:v>8.3000001907348597</c:v>
                      </c:pt>
                      <c:pt idx="20">
                        <c:v>7.3699998855590803</c:v>
                      </c:pt>
                      <c:pt idx="21">
                        <c:v>6.53999996185303</c:v>
                      </c:pt>
                      <c:pt idx="22">
                        <c:v>5.4400000572204599</c:v>
                      </c:pt>
                      <c:pt idx="23">
                        <c:v>5.46000003814697</c:v>
                      </c:pt>
                      <c:pt idx="24">
                        <c:v>5.1599998474121103</c:v>
                      </c:pt>
                      <c:pt idx="25">
                        <c:v>5.5700001716613796</c:v>
                      </c:pt>
                      <c:pt idx="26">
                        <c:v>5.5599999427795401</c:v>
                      </c:pt>
                      <c:pt idx="27">
                        <c:v>5.21000003814697</c:v>
                      </c:pt>
                      <c:pt idx="28">
                        <c:v>4.8499999046325701</c:v>
                      </c:pt>
                      <c:pt idx="29">
                        <c:v>4.5</c:v>
                      </c:pt>
                      <c:pt idx="30">
                        <c:v>5.5900001525878897</c:v>
                      </c:pt>
                      <c:pt idx="31">
                        <c:v>5.0100002288818404</c:v>
                      </c:pt>
                    </c:numCache>
                  </c:numRef>
                </c:val>
                <c:smooth val="0"/>
                <c:extLst xmlns:c15="http://schemas.microsoft.com/office/drawing/2012/chart">
                  <c:ext xmlns:c16="http://schemas.microsoft.com/office/drawing/2014/chart" uri="{C3380CC4-5D6E-409C-BE32-E72D297353CC}">
                    <c16:uniqueId val="{00000008-EC15-42CC-945C-5019444F0364}"/>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Unemployment!$A$11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Unemployment!$B$11:$AH$11</c15:sqref>
                        </c15:formulaRef>
                      </c:ext>
                    </c:extLst>
                    <c:numCache>
                      <c:formatCode>General</c:formatCode>
                      <c:ptCount val="33"/>
                      <c:pt idx="1">
                        <c:v>1.8999999761581401</c:v>
                      </c:pt>
                      <c:pt idx="2">
                        <c:v>2.0999999046325701</c:v>
                      </c:pt>
                      <c:pt idx="3">
                        <c:v>6.1999998092651403</c:v>
                      </c:pt>
                      <c:pt idx="4">
                        <c:v>8.8000001907348597</c:v>
                      </c:pt>
                      <c:pt idx="5">
                        <c:v>10.300000190734901</c:v>
                      </c:pt>
                      <c:pt idx="6">
                        <c:v>13.3999996185303</c:v>
                      </c:pt>
                      <c:pt idx="7">
                        <c:v>13.8999996185303</c:v>
                      </c:pt>
                      <c:pt idx="8">
                        <c:v>16.5</c:v>
                      </c:pt>
                      <c:pt idx="9">
                        <c:v>15.3999996185303</c:v>
                      </c:pt>
                      <c:pt idx="10">
                        <c:v>15.130999565124499</c:v>
                      </c:pt>
                      <c:pt idx="11">
                        <c:v>14.7729997634888</c:v>
                      </c:pt>
                      <c:pt idx="12">
                        <c:v>14.411999702453601</c:v>
                      </c:pt>
                      <c:pt idx="13">
                        <c:v>14.0229997634888</c:v>
                      </c:pt>
                      <c:pt idx="14">
                        <c:v>13.6099996566772</c:v>
                      </c:pt>
                      <c:pt idx="15">
                        <c:v>13.1280002593994</c:v>
                      </c:pt>
                      <c:pt idx="16">
                        <c:v>12.743000030517599</c:v>
                      </c:pt>
                      <c:pt idx="17">
                        <c:v>12.369000434875501</c:v>
                      </c:pt>
                      <c:pt idx="18">
                        <c:v>11.979000091552701</c:v>
                      </c:pt>
                      <c:pt idx="19">
                        <c:v>11.5</c:v>
                      </c:pt>
                      <c:pt idx="20">
                        <c:v>10.8900003433228</c:v>
                      </c:pt>
                      <c:pt idx="21">
                        <c:v>10.241000175476101</c:v>
                      </c:pt>
                      <c:pt idx="22">
                        <c:v>9.5760002136230504</c:v>
                      </c:pt>
                      <c:pt idx="23">
                        <c:v>8.9079999923706108</c:v>
                      </c:pt>
                      <c:pt idx="24">
                        <c:v>8.2299995422363299</c:v>
                      </c:pt>
                      <c:pt idx="25">
                        <c:v>7.5539999008178702</c:v>
                      </c:pt>
                      <c:pt idx="26">
                        <c:v>6.9000000953674299</c:v>
                      </c:pt>
                      <c:pt idx="27">
                        <c:v>6.9539999961853001</c:v>
                      </c:pt>
                      <c:pt idx="28">
                        <c:v>7.0120000839233398</c:v>
                      </c:pt>
                      <c:pt idx="29">
                        <c:v>7.0609998703002903</c:v>
                      </c:pt>
                      <c:pt idx="30">
                        <c:v>7.5830001831054696</c:v>
                      </c:pt>
                      <c:pt idx="31">
                        <c:v>7.7540001869201696</c:v>
                      </c:pt>
                    </c:numCache>
                  </c:numRef>
                </c:val>
                <c:smooth val="0"/>
                <c:extLst xmlns:c15="http://schemas.microsoft.com/office/drawing/2012/chart">
                  <c:ext xmlns:c16="http://schemas.microsoft.com/office/drawing/2014/chart" uri="{C3380CC4-5D6E-409C-BE32-E72D297353CC}">
                    <c16:uniqueId val="{00000009-EC15-42CC-945C-5019444F0364}"/>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Unemployment!$A$12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Unemployment!$B$12:$AH$12</c15:sqref>
                        </c15:formulaRef>
                      </c:ext>
                    </c:extLst>
                    <c:numCache>
                      <c:formatCode>General</c:formatCode>
                      <c:ptCount val="33"/>
                      <c:pt idx="1">
                        <c:v>1.3999999761581401</c:v>
                      </c:pt>
                      <c:pt idx="2">
                        <c:v>1.5</c:v>
                      </c:pt>
                      <c:pt idx="3">
                        <c:v>1.5</c:v>
                      </c:pt>
                      <c:pt idx="4">
                        <c:v>4.6999998092651403</c:v>
                      </c:pt>
                      <c:pt idx="5">
                        <c:v>8.3000001907348597</c:v>
                      </c:pt>
                      <c:pt idx="6">
                        <c:v>10.300000190734901</c:v>
                      </c:pt>
                      <c:pt idx="7">
                        <c:v>11</c:v>
                      </c:pt>
                      <c:pt idx="8">
                        <c:v>12.199999809265099</c:v>
                      </c:pt>
                      <c:pt idx="9">
                        <c:v>12.699999809265099</c:v>
                      </c:pt>
                      <c:pt idx="10">
                        <c:v>11.53600025177</c:v>
                      </c:pt>
                      <c:pt idx="11">
                        <c:v>10.675000190734901</c:v>
                      </c:pt>
                      <c:pt idx="12">
                        <c:v>9.7480001449584996</c:v>
                      </c:pt>
                      <c:pt idx="13">
                        <c:v>8.9879999160766602</c:v>
                      </c:pt>
                      <c:pt idx="14">
                        <c:v>8.1899995803833008</c:v>
                      </c:pt>
                      <c:pt idx="15">
                        <c:v>7.4990000724792498</c:v>
                      </c:pt>
                      <c:pt idx="16">
                        <c:v>6.6110000610351598</c:v>
                      </c:pt>
                      <c:pt idx="17">
                        <c:v>5.7600002288818404</c:v>
                      </c:pt>
                      <c:pt idx="18">
                        <c:v>4.9510002136230504</c:v>
                      </c:pt>
                      <c:pt idx="19">
                        <c:v>4</c:v>
                      </c:pt>
                      <c:pt idx="20">
                        <c:v>4</c:v>
                      </c:pt>
                      <c:pt idx="21">
                        <c:v>4.0890002250671396</c:v>
                      </c:pt>
                      <c:pt idx="22">
                        <c:v>4.0859999656677202</c:v>
                      </c:pt>
                      <c:pt idx="23">
                        <c:v>4.1100001335143999</c:v>
                      </c:pt>
                      <c:pt idx="24">
                        <c:v>4.1449999809265101</c:v>
                      </c:pt>
                      <c:pt idx="25">
                        <c:v>4.1389999389648402</c:v>
                      </c:pt>
                      <c:pt idx="26">
                        <c:v>4.1690001487731898</c:v>
                      </c:pt>
                      <c:pt idx="27">
                        <c:v>4.2039999961853001</c:v>
                      </c:pt>
                      <c:pt idx="28">
                        <c:v>4.2340002059936497</c:v>
                      </c:pt>
                      <c:pt idx="29">
                        <c:v>4.2680001258850098</c:v>
                      </c:pt>
                      <c:pt idx="30">
                        <c:v>4.9510002136230504</c:v>
                      </c:pt>
                      <c:pt idx="31">
                        <c:v>5.0809998512268102</c:v>
                      </c:pt>
                    </c:numCache>
                  </c:numRef>
                </c:val>
                <c:smooth val="0"/>
                <c:extLst xmlns:c15="http://schemas.microsoft.com/office/drawing/2012/chart">
                  <c:ext xmlns:c16="http://schemas.microsoft.com/office/drawing/2014/chart" uri="{C3380CC4-5D6E-409C-BE32-E72D297353CC}">
                    <c16:uniqueId val="{0000000A-EC15-42CC-945C-5019444F0364}"/>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Unemployment!$A$13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Unemployment!$B$13:$AH$13</c15:sqref>
                        </c15:formulaRef>
                      </c:ext>
                    </c:extLst>
                    <c:numCache>
                      <c:formatCode>General</c:formatCode>
                      <c:ptCount val="33"/>
                      <c:pt idx="1">
                        <c:v>1.8999999761581401</c:v>
                      </c:pt>
                      <c:pt idx="2">
                        <c:v>1.8999999761581401</c:v>
                      </c:pt>
                      <c:pt idx="3">
                        <c:v>2</c:v>
                      </c:pt>
                      <c:pt idx="4">
                        <c:v>2</c:v>
                      </c:pt>
                      <c:pt idx="5">
                        <c:v>5.6199998855590803</c:v>
                      </c:pt>
                      <c:pt idx="6">
                        <c:v>7.6500000953674299</c:v>
                      </c:pt>
                      <c:pt idx="7">
                        <c:v>8.9300003051757795</c:v>
                      </c:pt>
                      <c:pt idx="8">
                        <c:v>11.319999694824199</c:v>
                      </c:pt>
                      <c:pt idx="9">
                        <c:v>11.8599996566772</c:v>
                      </c:pt>
                      <c:pt idx="10">
                        <c:v>11.710000038146999</c:v>
                      </c:pt>
                      <c:pt idx="11">
                        <c:v>11.060000419616699</c:v>
                      </c:pt>
                      <c:pt idx="12">
                        <c:v>10.1400003433228</c:v>
                      </c:pt>
                      <c:pt idx="13">
                        <c:v>9.0600004196166992</c:v>
                      </c:pt>
                      <c:pt idx="14">
                        <c:v>8.5900001525878906</c:v>
                      </c:pt>
                      <c:pt idx="15">
                        <c:v>7.1799998283386204</c:v>
                      </c:pt>
                      <c:pt idx="16">
                        <c:v>6.8099999427795401</c:v>
                      </c:pt>
                      <c:pt idx="17">
                        <c:v>6.3499999046325701</c:v>
                      </c:pt>
                      <c:pt idx="18">
                        <c:v>6.3600001335143999</c:v>
                      </c:pt>
                      <c:pt idx="19">
                        <c:v>8.8400001525878906</c:v>
                      </c:pt>
                      <c:pt idx="20">
                        <c:v>8.1000003814697301</c:v>
                      </c:pt>
                      <c:pt idx="21">
                        <c:v>7.8499999046325701</c:v>
                      </c:pt>
                      <c:pt idx="22">
                        <c:v>7.5300002098083496</c:v>
                      </c:pt>
                      <c:pt idx="23">
                        <c:v>7.1700000762939498</c:v>
                      </c:pt>
                      <c:pt idx="24">
                        <c:v>9.2700004577636701</c:v>
                      </c:pt>
                      <c:pt idx="25">
                        <c:v>9.1400003433227504</c:v>
                      </c:pt>
                      <c:pt idx="26">
                        <c:v>9.3500003814697301</c:v>
                      </c:pt>
                      <c:pt idx="27">
                        <c:v>9.5</c:v>
                      </c:pt>
                      <c:pt idx="28">
                        <c:v>8.8000001907348597</c:v>
                      </c:pt>
                      <c:pt idx="29">
                        <c:v>8.1899995803833008</c:v>
                      </c:pt>
                      <c:pt idx="30">
                        <c:v>9.1319999694824201</c:v>
                      </c:pt>
                      <c:pt idx="31">
                        <c:v>8.8789997100830096</c:v>
                      </c:pt>
                    </c:numCache>
                  </c:numRef>
                </c:val>
                <c:smooth val="0"/>
                <c:extLst xmlns:c15="http://schemas.microsoft.com/office/drawing/2012/chart">
                  <c:ext xmlns:c16="http://schemas.microsoft.com/office/drawing/2014/chart" uri="{C3380CC4-5D6E-409C-BE32-E72D297353CC}">
                    <c16:uniqueId val="{0000000B-EC15-42CC-945C-5019444F0364}"/>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Unemployment!$A$14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Unemployment!$B$14:$AH$14</c15:sqref>
                        </c15:formulaRef>
                      </c:ext>
                    </c:extLst>
                    <c:numCache>
                      <c:formatCode>General</c:formatCode>
                      <c:ptCount val="33"/>
                      <c:pt idx="1">
                        <c:v>1.8999999761581401</c:v>
                      </c:pt>
                      <c:pt idx="2">
                        <c:v>2.9000000953674299</c:v>
                      </c:pt>
                      <c:pt idx="3">
                        <c:v>4.9000000953674299</c:v>
                      </c:pt>
                      <c:pt idx="4">
                        <c:v>7.3000001907348597</c:v>
                      </c:pt>
                      <c:pt idx="5">
                        <c:v>7.8000001907348597</c:v>
                      </c:pt>
                      <c:pt idx="6">
                        <c:v>10.699999809265099</c:v>
                      </c:pt>
                      <c:pt idx="7">
                        <c:v>10.8999996185303</c:v>
                      </c:pt>
                      <c:pt idx="8">
                        <c:v>13.300000190734901</c:v>
                      </c:pt>
                      <c:pt idx="9">
                        <c:v>13.300000190734901</c:v>
                      </c:pt>
                      <c:pt idx="10">
                        <c:v>12.2270002365112</c:v>
                      </c:pt>
                      <c:pt idx="11">
                        <c:v>11.204999923706101</c:v>
                      </c:pt>
                      <c:pt idx="12">
                        <c:v>10.1450004577637</c:v>
                      </c:pt>
                      <c:pt idx="13">
                        <c:v>9.1070003509521502</c:v>
                      </c:pt>
                      <c:pt idx="14">
                        <c:v>8.1940002441406303</c:v>
                      </c:pt>
                      <c:pt idx="15">
                        <c:v>7.09299993515015</c:v>
                      </c:pt>
                      <c:pt idx="16">
                        <c:v>6.02699995040894</c:v>
                      </c:pt>
                      <c:pt idx="17">
                        <c:v>4.9899997711181596</c:v>
                      </c:pt>
                      <c:pt idx="18">
                        <c:v>4.8899998664856001</c:v>
                      </c:pt>
                      <c:pt idx="19">
                        <c:v>5</c:v>
                      </c:pt>
                      <c:pt idx="20">
                        <c:v>5.4000000953674299</c:v>
                      </c:pt>
                      <c:pt idx="21">
                        <c:v>5</c:v>
                      </c:pt>
                      <c:pt idx="22">
                        <c:v>4.9000000953674299</c:v>
                      </c:pt>
                      <c:pt idx="23">
                        <c:v>4.9000000953674299</c:v>
                      </c:pt>
                      <c:pt idx="24">
                        <c:v>5.0999999046325701</c:v>
                      </c:pt>
                      <c:pt idx="25">
                        <c:v>5.1999998092651403</c:v>
                      </c:pt>
                      <c:pt idx="26">
                        <c:v>5.1999998092651403</c:v>
                      </c:pt>
                      <c:pt idx="27">
                        <c:v>5.8000001907348597</c:v>
                      </c:pt>
                      <c:pt idx="28">
                        <c:v>5.83500003814697</c:v>
                      </c:pt>
                      <c:pt idx="29">
                        <c:v>5.8499999046325701</c:v>
                      </c:pt>
                      <c:pt idx="30">
                        <c:v>7.0409998893737802</c:v>
                      </c:pt>
                      <c:pt idx="31">
                        <c:v>7.1609997749328604</c:v>
                      </c:pt>
                    </c:numCache>
                  </c:numRef>
                </c:val>
                <c:smooth val="0"/>
                <c:extLst xmlns:c15="http://schemas.microsoft.com/office/drawing/2012/chart">
                  <c:ext xmlns:c16="http://schemas.microsoft.com/office/drawing/2014/chart" uri="{C3380CC4-5D6E-409C-BE32-E72D297353CC}">
                    <c16:uniqueId val="{0000000C-EC15-42CC-945C-5019444F0364}"/>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Unemployment!$A$15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EC15-42CC-945C-5019444F0364}"/>
                  </c:ext>
                </c:extLst>
              </c15:ser>
            </c15:filteredLineSeries>
          </c:ext>
        </c:extLst>
      </c:lineChart>
      <c:catAx>
        <c:axId val="144795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44735"/>
        <c:crosses val="autoZero"/>
        <c:auto val="1"/>
        <c:lblAlgn val="ctr"/>
        <c:lblOffset val="100"/>
        <c:noMultiLvlLbl val="0"/>
      </c:catAx>
      <c:valAx>
        <c:axId val="1447944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56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7"/>
          <c:order val="7"/>
          <c:tx>
            <c:strRef>
              <c:f>Inflation!$A$10</c:f>
              <c:strCache>
                <c:ptCount val="1"/>
                <c:pt idx="0">
                  <c:v>Russia</c:v>
                </c:pt>
              </c:strCache>
            </c:strRef>
          </c:tx>
          <c:spPr>
            <a:ln w="28575" cap="rnd">
              <a:solidFill>
                <a:schemeClr val="accent2">
                  <a:lumMod val="60000"/>
                </a:schemeClr>
              </a:solidFill>
              <a:round/>
            </a:ln>
            <a:effectLst/>
          </c:spPr>
          <c:marker>
            <c:symbol val="none"/>
          </c:marker>
          <c:cat>
            <c:numRef>
              <c:f>Inflation!$B$2:$AH$2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Inflation!$B$10:$AH$10</c:f>
              <c:numCache>
                <c:formatCode>General</c:formatCode>
                <c:ptCount val="33"/>
                <c:pt idx="3">
                  <c:v>874.245720380188</c:v>
                </c:pt>
                <c:pt idx="4">
                  <c:v>307.72263555319302</c:v>
                </c:pt>
                <c:pt idx="5">
                  <c:v>197.41426808425101</c:v>
                </c:pt>
                <c:pt idx="6">
                  <c:v>47.752012200993903</c:v>
                </c:pt>
                <c:pt idx="7">
                  <c:v>14.761329268806</c:v>
                </c:pt>
                <c:pt idx="8">
                  <c:v>27.685679807674301</c:v>
                </c:pt>
                <c:pt idx="9">
                  <c:v>85.7464940960636</c:v>
                </c:pt>
                <c:pt idx="10">
                  <c:v>20.7987606558703</c:v>
                </c:pt>
                <c:pt idx="11">
                  <c:v>21.4770072117159</c:v>
                </c:pt>
                <c:pt idx="12">
                  <c:v>15.7887307914462</c:v>
                </c:pt>
                <c:pt idx="13">
                  <c:v>13.6632930228667</c:v>
                </c:pt>
                <c:pt idx="14">
                  <c:v>10.8886157326216</c:v>
                </c:pt>
                <c:pt idx="15">
                  <c:v>12.6853039507349</c:v>
                </c:pt>
                <c:pt idx="16">
                  <c:v>9.6686545478926504</c:v>
                </c:pt>
                <c:pt idx="17">
                  <c:v>9.00729868861076</c:v>
                </c:pt>
                <c:pt idx="18">
                  <c:v>14.110767784044199</c:v>
                </c:pt>
                <c:pt idx="19">
                  <c:v>11.647329576411799</c:v>
                </c:pt>
                <c:pt idx="20">
                  <c:v>6.8493923025503003</c:v>
                </c:pt>
                <c:pt idx="21">
                  <c:v>8.4404648593255907</c:v>
                </c:pt>
                <c:pt idx="22">
                  <c:v>5.0747430079914997</c:v>
                </c:pt>
                <c:pt idx="23">
                  <c:v>6.7537102622095304</c:v>
                </c:pt>
                <c:pt idx="24">
                  <c:v>7.82341183865503</c:v>
                </c:pt>
                <c:pt idx="25">
                  <c:v>15.5344050528404</c:v>
                </c:pt>
                <c:pt idx="26">
                  <c:v>7.0424476295479801</c:v>
                </c:pt>
                <c:pt idx="27">
                  <c:v>3.6833294441223101</c:v>
                </c:pt>
                <c:pt idx="28">
                  <c:v>2.8782972364788599</c:v>
                </c:pt>
                <c:pt idx="29">
                  <c:v>4.4703666076017496</c:v>
                </c:pt>
                <c:pt idx="30">
                  <c:v>3.3816593723789601</c:v>
                </c:pt>
                <c:pt idx="31">
                  <c:v>6.6944589195761903</c:v>
                </c:pt>
              </c:numCache>
            </c:numRef>
          </c:val>
          <c:smooth val="0"/>
          <c:extLst>
            <c:ext xmlns:c16="http://schemas.microsoft.com/office/drawing/2014/chart" uri="{C3380CC4-5D6E-409C-BE32-E72D297353CC}">
              <c16:uniqueId val="{00000000-6D88-4F34-AFC8-99AD26D2B7BD}"/>
            </c:ext>
          </c:extLst>
        </c:ser>
        <c:dLbls>
          <c:showLegendKey val="0"/>
          <c:showVal val="0"/>
          <c:showCatName val="0"/>
          <c:showSerName val="0"/>
          <c:showPercent val="0"/>
          <c:showBubbleSize val="0"/>
        </c:dLbls>
        <c:smooth val="0"/>
        <c:axId val="1447973023"/>
        <c:axId val="1447990495"/>
        <c:extLst>
          <c:ext xmlns:c15="http://schemas.microsoft.com/office/drawing/2012/chart" uri="{02D57815-91ED-43cb-92C2-25804820EDAC}">
            <c15:filteredLineSeries>
              <c15:ser>
                <c:idx val="0"/>
                <c:order val="0"/>
                <c:tx>
                  <c:strRef>
                    <c:extLst>
                      <c:ext uri="{02D57815-91ED-43cb-92C2-25804820EDAC}">
                        <c15:formulaRef>
                          <c15:sqref>Inflation!$A$3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Inflation!$B$3:$AH$3</c15:sqref>
                        </c15:formulaRef>
                      </c:ext>
                    </c:extLst>
                    <c:numCache>
                      <c:formatCode>General</c:formatCode>
                      <c:ptCount val="33"/>
                      <c:pt idx="4">
                        <c:v>3373.7594433629301</c:v>
                      </c:pt>
                      <c:pt idx="5">
                        <c:v>175.95132553458299</c:v>
                      </c:pt>
                      <c:pt idx="6">
                        <c:v>18.681185640035999</c:v>
                      </c:pt>
                      <c:pt idx="7">
                        <c:v>13.960764121791</c:v>
                      </c:pt>
                      <c:pt idx="8">
                        <c:v>8.6724863238516008</c:v>
                      </c:pt>
                      <c:pt idx="9">
                        <c:v>0.64824576047039695</c:v>
                      </c:pt>
                      <c:pt idx="10">
                        <c:v>-0.79088376893476597</c:v>
                      </c:pt>
                      <c:pt idx="11">
                        <c:v>3.1459046468501901</c:v>
                      </c:pt>
                      <c:pt idx="12">
                        <c:v>1.0600492934166701</c:v>
                      </c:pt>
                      <c:pt idx="13">
                        <c:v>4.7215533660534197</c:v>
                      </c:pt>
                      <c:pt idx="14">
                        <c:v>6.9612613587579197</c:v>
                      </c:pt>
                      <c:pt idx="15">
                        <c:v>0.63892800241012604</c:v>
                      </c:pt>
                      <c:pt idx="16">
                        <c:v>2.8923566245900201</c:v>
                      </c:pt>
                      <c:pt idx="17">
                        <c:v>4.4073608964451898</c:v>
                      </c:pt>
                      <c:pt idx="18">
                        <c:v>8.9499533535338607</c:v>
                      </c:pt>
                      <c:pt idx="19">
                        <c:v>3.4067668268379898</c:v>
                      </c:pt>
                      <c:pt idx="20">
                        <c:v>8.1763613847395593</c:v>
                      </c:pt>
                      <c:pt idx="21">
                        <c:v>7.6500080785928999</c:v>
                      </c:pt>
                      <c:pt idx="22">
                        <c:v>2.5580200775790698</c:v>
                      </c:pt>
                      <c:pt idx="23">
                        <c:v>5.7896677854465404</c:v>
                      </c:pt>
                      <c:pt idx="24">
                        <c:v>2.9813086893367302</c:v>
                      </c:pt>
                      <c:pt idx="25">
                        <c:v>3.73169119261695</c:v>
                      </c:pt>
                      <c:pt idx="26">
                        <c:v>-1.40360755900906</c:v>
                      </c:pt>
                      <c:pt idx="27">
                        <c:v>0.96955326881623105</c:v>
                      </c:pt>
                      <c:pt idx="28">
                        <c:v>2.5202338200163101</c:v>
                      </c:pt>
                      <c:pt idx="29">
                        <c:v>1.44344660770702</c:v>
                      </c:pt>
                      <c:pt idx="30">
                        <c:v>1.2114357783846501</c:v>
                      </c:pt>
                      <c:pt idx="31">
                        <c:v>7.1848362944337296</c:v>
                      </c:pt>
                    </c:numCache>
                  </c:numRef>
                </c:val>
                <c:smooth val="0"/>
                <c:extLst>
                  <c:ext xmlns:c16="http://schemas.microsoft.com/office/drawing/2014/chart" uri="{C3380CC4-5D6E-409C-BE32-E72D297353CC}">
                    <c16:uniqueId val="{00000001-6D88-4F34-AFC8-99AD26D2B7BD}"/>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Inflation!$A$4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Inflation!$B$4:$AH$4</c15:sqref>
                        </c15:formulaRef>
                      </c:ext>
                    </c:extLst>
                    <c:numCache>
                      <c:formatCode>General</c:formatCode>
                      <c:ptCount val="33"/>
                      <c:pt idx="2">
                        <c:v>-10.630097157620099</c:v>
                      </c:pt>
                      <c:pt idx="3">
                        <c:v>1128.00002429404</c:v>
                      </c:pt>
                      <c:pt idx="4">
                        <c:v>1662.21594875899</c:v>
                      </c:pt>
                      <c:pt idx="5">
                        <c:v>411.75964177726797</c:v>
                      </c:pt>
                      <c:pt idx="6">
                        <c:v>19.7948028061899</c:v>
                      </c:pt>
                      <c:pt idx="7">
                        <c:v>3.6743480968473001</c:v>
                      </c:pt>
                      <c:pt idx="8">
                        <c:v>-0.77269788603318701</c:v>
                      </c:pt>
                      <c:pt idx="9">
                        <c:v>-8.5251700053606196</c:v>
                      </c:pt>
                      <c:pt idx="10">
                        <c:v>1.8050030370435799</c:v>
                      </c:pt>
                      <c:pt idx="11">
                        <c:v>1.5471959015227801</c:v>
                      </c:pt>
                      <c:pt idx="12">
                        <c:v>2.7711647199826799</c:v>
                      </c:pt>
                      <c:pt idx="13">
                        <c:v>2.23386492967051</c:v>
                      </c:pt>
                      <c:pt idx="14">
                        <c:v>6.7089304279778501</c:v>
                      </c:pt>
                      <c:pt idx="15">
                        <c:v>9.6795073191705399</c:v>
                      </c:pt>
                      <c:pt idx="16">
                        <c:v>8.3289248286320703</c:v>
                      </c:pt>
                      <c:pt idx="17">
                        <c:v>16.6997549618245</c:v>
                      </c:pt>
                      <c:pt idx="18">
                        <c:v>20.849087177271301</c:v>
                      </c:pt>
                      <c:pt idx="19">
                        <c:v>1.45704835970323</c:v>
                      </c:pt>
                      <c:pt idx="20">
                        <c:v>5.7268722466960602</c:v>
                      </c:pt>
                      <c:pt idx="21">
                        <c:v>7.8583333333333201</c:v>
                      </c:pt>
                      <c:pt idx="22">
                        <c:v>1.06621339720313</c:v>
                      </c:pt>
                      <c:pt idx="23">
                        <c:v>2.4157174527941101</c:v>
                      </c:pt>
                      <c:pt idx="24">
                        <c:v>1.3734418153318</c:v>
                      </c:pt>
                      <c:pt idx="25">
                        <c:v>4.0276857374272801</c:v>
                      </c:pt>
                      <c:pt idx="26">
                        <c:v>12.443374858437201</c:v>
                      </c:pt>
                      <c:pt idx="27">
                        <c:v>12.935918418733401</c:v>
                      </c:pt>
                      <c:pt idx="28">
                        <c:v>2.2685469037400501</c:v>
                      </c:pt>
                      <c:pt idx="29">
                        <c:v>2.6105718279921599</c:v>
                      </c:pt>
                      <c:pt idx="30">
                        <c:v>2.7598094700812599</c:v>
                      </c:pt>
                      <c:pt idx="31">
                        <c:v>6.6502991270877896</c:v>
                      </c:pt>
                    </c:numCache>
                  </c:numRef>
                </c:val>
                <c:smooth val="0"/>
                <c:extLst xmlns:c15="http://schemas.microsoft.com/office/drawing/2012/chart">
                  <c:ext xmlns:c16="http://schemas.microsoft.com/office/drawing/2014/chart" uri="{C3380CC4-5D6E-409C-BE32-E72D297353CC}">
                    <c16:uniqueId val="{00000002-6D88-4F34-AFC8-99AD26D2B7BD}"/>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Inflation!$A$5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Inflation!$B$5:$AH$5</c15:sqref>
                        </c15:formulaRef>
                      </c:ext>
                    </c:extLst>
                    <c:numCache>
                      <c:formatCode>General</c:formatCode>
                      <c:ptCount val="33"/>
                      <c:pt idx="3">
                        <c:v>1190.22923349187</c:v>
                      </c:pt>
                      <c:pt idx="4">
                        <c:v>2221.0165699203899</c:v>
                      </c:pt>
                      <c:pt idx="5">
                        <c:v>709.34603211860599</c:v>
                      </c:pt>
                      <c:pt idx="6">
                        <c:v>52.712076753195397</c:v>
                      </c:pt>
                      <c:pt idx="7">
                        <c:v>63.937366335747903</c:v>
                      </c:pt>
                      <c:pt idx="8">
                        <c:v>72.869717053535297</c:v>
                      </c:pt>
                      <c:pt idx="9">
                        <c:v>293.67875088977303</c:v>
                      </c:pt>
                      <c:pt idx="10">
                        <c:v>168.620235850933</c:v>
                      </c:pt>
                      <c:pt idx="11">
                        <c:v>61.134933161847698</c:v>
                      </c:pt>
                      <c:pt idx="12">
                        <c:v>42.537548134879401</c:v>
                      </c:pt>
                      <c:pt idx="13">
                        <c:v>28.397839913347401</c:v>
                      </c:pt>
                      <c:pt idx="14">
                        <c:v>18.1082424937646</c:v>
                      </c:pt>
                      <c:pt idx="15">
                        <c:v>10.3388794457932</c:v>
                      </c:pt>
                      <c:pt idx="16">
                        <c:v>6.9971290353558802</c:v>
                      </c:pt>
                      <c:pt idx="17">
                        <c:v>8.4267527350530802</c:v>
                      </c:pt>
                      <c:pt idx="18">
                        <c:v>14.837876482825401</c:v>
                      </c:pt>
                      <c:pt idx="19">
                        <c:v>12.945656341040101</c:v>
                      </c:pt>
                      <c:pt idx="20">
                        <c:v>7.7357480431250698</c:v>
                      </c:pt>
                      <c:pt idx="21">
                        <c:v>53.228698311817297</c:v>
                      </c:pt>
                      <c:pt idx="22">
                        <c:v>59.219736023251897</c:v>
                      </c:pt>
                      <c:pt idx="23">
                        <c:v>18.312261037787302</c:v>
                      </c:pt>
                      <c:pt idx="24">
                        <c:v>18.119554352673401</c:v>
                      </c:pt>
                      <c:pt idx="25">
                        <c:v>13.534489764973401</c:v>
                      </c:pt>
                      <c:pt idx="26">
                        <c:v>11.8365807653497</c:v>
                      </c:pt>
                      <c:pt idx="27">
                        <c:v>6.0318372517779002</c:v>
                      </c:pt>
                      <c:pt idx="28">
                        <c:v>4.8723022055068901</c:v>
                      </c:pt>
                      <c:pt idx="29">
                        <c:v>5.5981559503985103</c:v>
                      </c:pt>
                      <c:pt idx="30">
                        <c:v>5.5481435745651098</c:v>
                      </c:pt>
                      <c:pt idx="31">
                        <c:v>9.4602838962310507</c:v>
                      </c:pt>
                    </c:numCache>
                  </c:numRef>
                </c:val>
                <c:smooth val="0"/>
                <c:extLst xmlns:c15="http://schemas.microsoft.com/office/drawing/2012/chart">
                  <c:ext xmlns:c16="http://schemas.microsoft.com/office/drawing/2014/chart" uri="{C3380CC4-5D6E-409C-BE32-E72D297353CC}">
                    <c16:uniqueId val="{00000003-6D88-4F34-AFC8-99AD26D2B7B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Inflation!$A$6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Inflation!$B$6:$AH$6</c15:sqref>
                        </c15:formulaRef>
                      </c:ext>
                    </c:extLst>
                    <c:numCache>
                      <c:formatCode>General</c:formatCode>
                      <c:ptCount val="33"/>
                      <c:pt idx="5">
                        <c:v>162.71715215037699</c:v>
                      </c:pt>
                      <c:pt idx="6">
                        <c:v>39.357499998714601</c:v>
                      </c:pt>
                      <c:pt idx="7">
                        <c:v>7.0876176294872204</c:v>
                      </c:pt>
                      <c:pt idx="8">
                        <c:v>3.56680781278784</c:v>
                      </c:pt>
                      <c:pt idx="9">
                        <c:v>19.192675821889502</c:v>
                      </c:pt>
                      <c:pt idx="10">
                        <c:v>4.06396201382596</c:v>
                      </c:pt>
                      <c:pt idx="11">
                        <c:v>4.6460444205863203</c:v>
                      </c:pt>
                      <c:pt idx="12">
                        <c:v>5.5878373000079504</c:v>
                      </c:pt>
                      <c:pt idx="13">
                        <c:v>0.83773453153657795</c:v>
                      </c:pt>
                      <c:pt idx="14">
                        <c:v>5.65632636191134</c:v>
                      </c:pt>
                      <c:pt idx="15">
                        <c:v>8.2470904311415794</c:v>
                      </c:pt>
                      <c:pt idx="16">
                        <c:v>9.1609650839449497</c:v>
                      </c:pt>
                      <c:pt idx="17">
                        <c:v>9.2448974559240202</c:v>
                      </c:pt>
                      <c:pt idx="18">
                        <c:v>9.9994876155274692</c:v>
                      </c:pt>
                      <c:pt idx="19">
                        <c:v>1.72751461137912</c:v>
                      </c:pt>
                      <c:pt idx="20">
                        <c:v>7.1101789748609798</c:v>
                      </c:pt>
                      <c:pt idx="21">
                        <c:v>8.5429333333333393</c:v>
                      </c:pt>
                      <c:pt idx="22">
                        <c:v>-0.94365885327096599</c:v>
                      </c:pt>
                      <c:pt idx="23">
                        <c:v>-0.51205841094711801</c:v>
                      </c:pt>
                      <c:pt idx="24">
                        <c:v>3.0688121037954201</c:v>
                      </c:pt>
                      <c:pt idx="25">
                        <c:v>4.00357820695098</c:v>
                      </c:pt>
                      <c:pt idx="26">
                        <c:v>2.1349271393912401</c:v>
                      </c:pt>
                      <c:pt idx="27">
                        <c:v>6.0353172527211703</c:v>
                      </c:pt>
                      <c:pt idx="28">
                        <c:v>2.6152447139766402</c:v>
                      </c:pt>
                      <c:pt idx="29">
                        <c:v>4.8528982169673096</c:v>
                      </c:pt>
                      <c:pt idx="30">
                        <c:v>5.2024648897533003</c:v>
                      </c:pt>
                      <c:pt idx="31">
                        <c:v>9.5669143382476705</c:v>
                      </c:pt>
                    </c:numCache>
                  </c:numRef>
                </c:val>
                <c:smooth val="0"/>
                <c:extLst xmlns:c15="http://schemas.microsoft.com/office/drawing/2012/chart">
                  <c:ext xmlns:c16="http://schemas.microsoft.com/office/drawing/2014/chart" uri="{C3380CC4-5D6E-409C-BE32-E72D297353CC}">
                    <c16:uniqueId val="{00000004-6D88-4F34-AFC8-99AD26D2B7B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Inflation!$A$7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Inflation!$B$7:$AH$7</c15:sqref>
                        </c15:formulaRef>
                      </c:ext>
                    </c:extLst>
                    <c:numCache>
                      <c:formatCode>General</c:formatCode>
                      <c:ptCount val="33"/>
                      <c:pt idx="4">
                        <c:v>1877.3723951757199</c:v>
                      </c:pt>
                      <c:pt idx="5">
                        <c:v>176.15529894237</c:v>
                      </c:pt>
                      <c:pt idx="6">
                        <c:v>39.182542365411003</c:v>
                      </c:pt>
                      <c:pt idx="7">
                        <c:v>17.408041060735801</c:v>
                      </c:pt>
                      <c:pt idx="8">
                        <c:v>7.1463266545233202</c:v>
                      </c:pt>
                      <c:pt idx="9">
                        <c:v>8.2960276534256803</c:v>
                      </c:pt>
                      <c:pt idx="10">
                        <c:v>13.180890586573099</c:v>
                      </c:pt>
                      <c:pt idx="11">
                        <c:v>8.35413777161342</c:v>
                      </c:pt>
                      <c:pt idx="12">
                        <c:v>5.8369245210564502</c:v>
                      </c:pt>
                      <c:pt idx="13">
                        <c:v>6.4382181011893902</c:v>
                      </c:pt>
                      <c:pt idx="14">
                        <c:v>6.8820543898189896</c:v>
                      </c:pt>
                      <c:pt idx="15">
                        <c:v>7.5799992912576597</c:v>
                      </c:pt>
                      <c:pt idx="16">
                        <c:v>8.72169386091735</c:v>
                      </c:pt>
                      <c:pt idx="17">
                        <c:v>10.8468362075558</c:v>
                      </c:pt>
                      <c:pt idx="18">
                        <c:v>17.139899777206999</c:v>
                      </c:pt>
                      <c:pt idx="19">
                        <c:v>7.3160785828858304</c:v>
                      </c:pt>
                      <c:pt idx="20">
                        <c:v>7.4004635674211601</c:v>
                      </c:pt>
                      <c:pt idx="21">
                        <c:v>8.4248876191979498</c:v>
                      </c:pt>
                      <c:pt idx="22">
                        <c:v>5.0979148497581699</c:v>
                      </c:pt>
                      <c:pt idx="23">
                        <c:v>5.8464091732045897</c:v>
                      </c:pt>
                      <c:pt idx="24">
                        <c:v>6.7065782909272498</c:v>
                      </c:pt>
                      <c:pt idx="25">
                        <c:v>6.6657761154154</c:v>
                      </c:pt>
                      <c:pt idx="26">
                        <c:v>14.5460237946149</c:v>
                      </c:pt>
                      <c:pt idx="27">
                        <c:v>7.4400043732575396</c:v>
                      </c:pt>
                      <c:pt idx="28">
                        <c:v>6.0191309657067302</c:v>
                      </c:pt>
                      <c:pt idx="29">
                        <c:v>5.2454767960838797</c:v>
                      </c:pt>
                      <c:pt idx="30">
                        <c:v>6.7490018381596704</c:v>
                      </c:pt>
                    </c:numCache>
                  </c:numRef>
                </c:val>
                <c:smooth val="0"/>
                <c:extLst xmlns:c15="http://schemas.microsoft.com/office/drawing/2012/chart">
                  <c:ext xmlns:c16="http://schemas.microsoft.com/office/drawing/2014/chart" uri="{C3380CC4-5D6E-409C-BE32-E72D297353CC}">
                    <c16:uniqueId val="{00000005-6D88-4F34-AFC8-99AD26D2B7BD}"/>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Inflation!$A$8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Inflation!$B$8:$AH$8</c15:sqref>
                        </c15:formulaRef>
                      </c:ext>
                    </c:extLst>
                    <c:numCache>
                      <c:formatCode>General</c:formatCode>
                      <c:ptCount val="33"/>
                      <c:pt idx="6">
                        <c:v>31.947337721856599</c:v>
                      </c:pt>
                      <c:pt idx="7">
                        <c:v>23.435427849700499</c:v>
                      </c:pt>
                      <c:pt idx="8">
                        <c:v>10.4573825846721</c:v>
                      </c:pt>
                      <c:pt idx="9">
                        <c:v>37.030925836934401</c:v>
                      </c:pt>
                      <c:pt idx="10">
                        <c:v>18.700734283802301</c:v>
                      </c:pt>
                      <c:pt idx="11">
                        <c:v>6.9196798942304101</c:v>
                      </c:pt>
                      <c:pt idx="12">
                        <c:v>2.1342098631024302</c:v>
                      </c:pt>
                      <c:pt idx="13">
                        <c:v>2.97461295184354</c:v>
                      </c:pt>
                      <c:pt idx="14">
                        <c:v>4.1106508472338303</c:v>
                      </c:pt>
                      <c:pt idx="15">
                        <c:v>4.3386739184431002</c:v>
                      </c:pt>
                      <c:pt idx="16">
                        <c:v>5.5521233316253999</c:v>
                      </c:pt>
                      <c:pt idx="17">
                        <c:v>10.2301032660485</c:v>
                      </c:pt>
                      <c:pt idx="18">
                        <c:v>24.520102423410101</c:v>
                      </c:pt>
                      <c:pt idx="19">
                        <c:v>6.8365624810536296</c:v>
                      </c:pt>
                      <c:pt idx="20">
                        <c:v>7.9677222557969101</c:v>
                      </c:pt>
                      <c:pt idx="21">
                        <c:v>16.636326273149599</c:v>
                      </c:pt>
                      <c:pt idx="22">
                        <c:v>2.7684423654094799</c:v>
                      </c:pt>
                      <c:pt idx="23">
                        <c:v>6.6137520235808598</c:v>
                      </c:pt>
                      <c:pt idx="24">
                        <c:v>7.53424729775882</c:v>
                      </c:pt>
                      <c:pt idx="25">
                        <c:v>6.5033183899338098</c:v>
                      </c:pt>
                      <c:pt idx="26">
                        <c:v>0.388838296895887</c:v>
                      </c:pt>
                      <c:pt idx="27">
                        <c:v>3.1753098637993999</c:v>
                      </c:pt>
                      <c:pt idx="28">
                        <c:v>1.5426614523843101</c:v>
                      </c:pt>
                      <c:pt idx="29">
                        <c:v>1.13362257718798</c:v>
                      </c:pt>
                      <c:pt idx="30">
                        <c:v>6.3254229633808299</c:v>
                      </c:pt>
                      <c:pt idx="31">
                        <c:v>11.9050398185147</c:v>
                      </c:pt>
                    </c:numCache>
                  </c:numRef>
                </c:val>
                <c:smooth val="0"/>
                <c:extLst xmlns:c15="http://schemas.microsoft.com/office/drawing/2012/chart">
                  <c:ext xmlns:c16="http://schemas.microsoft.com/office/drawing/2014/chart" uri="{C3380CC4-5D6E-409C-BE32-E72D297353CC}">
                    <c16:uniqueId val="{00000006-6D88-4F34-AFC8-99AD26D2B7BD}"/>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Inflation!$A$9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Inflation!$B$9:$AH$9</c15:sqref>
                        </c15:formulaRef>
                      </c:ext>
                    </c:extLst>
                    <c:numCache>
                      <c:formatCode>General</c:formatCode>
                      <c:ptCount val="33"/>
                      <c:pt idx="2">
                        <c:v>1026.8262642470199</c:v>
                      </c:pt>
                      <c:pt idx="3">
                        <c:v>1613.6039887619399</c:v>
                      </c:pt>
                      <c:pt idx="4">
                        <c:v>486.42562379588998</c:v>
                      </c:pt>
                      <c:pt idx="5">
                        <c:v>29.865610409571801</c:v>
                      </c:pt>
                      <c:pt idx="6">
                        <c:v>23.505677296336899</c:v>
                      </c:pt>
                      <c:pt idx="7">
                        <c:v>11.7728324494467</c:v>
                      </c:pt>
                      <c:pt idx="8">
                        <c:v>7.6957651751720402</c:v>
                      </c:pt>
                      <c:pt idx="9">
                        <c:v>39.255980689174599</c:v>
                      </c:pt>
                      <c:pt idx="10">
                        <c:v>31.299301581778401</c:v>
                      </c:pt>
                      <c:pt idx="11">
                        <c:v>9.7646628575764307</c:v>
                      </c:pt>
                      <c:pt idx="12">
                        <c:v>5.3012439026159397</c:v>
                      </c:pt>
                      <c:pt idx="13">
                        <c:v>11.7460792058233</c:v>
                      </c:pt>
                      <c:pt idx="14">
                        <c:v>12.5242768428228</c:v>
                      </c:pt>
                      <c:pt idx="15">
                        <c:v>11.9591837222126</c:v>
                      </c:pt>
                      <c:pt idx="16">
                        <c:v>12.777755783035101</c:v>
                      </c:pt>
                      <c:pt idx="17">
                        <c:v>12.367166841430199</c:v>
                      </c:pt>
                      <c:pt idx="18">
                        <c:v>12.783047261882</c:v>
                      </c:pt>
                      <c:pt idx="19">
                        <c:v>-6.27185967109989E-2</c:v>
                      </c:pt>
                      <c:pt idx="20">
                        <c:v>7.4838508635085503</c:v>
                      </c:pt>
                      <c:pt idx="21">
                        <c:v>7.6872510335618198</c:v>
                      </c:pt>
                      <c:pt idx="22">
                        <c:v>4.5463342735530601</c:v>
                      </c:pt>
                      <c:pt idx="23">
                        <c:v>4.5978789736313104</c:v>
                      </c:pt>
                      <c:pt idx="24">
                        <c:v>5.0887855462588396</c:v>
                      </c:pt>
                      <c:pt idx="25">
                        <c:v>9.6762403310186702</c:v>
                      </c:pt>
                      <c:pt idx="26">
                        <c:v>6.3593089803792999</c:v>
                      </c:pt>
                      <c:pt idx="27">
                        <c:v>6.5702299745560104</c:v>
                      </c:pt>
                      <c:pt idx="28">
                        <c:v>3.0450539733706901</c:v>
                      </c:pt>
                      <c:pt idx="29">
                        <c:v>4.8377835142872296</c:v>
                      </c:pt>
                      <c:pt idx="30">
                        <c:v>3.7659712224534898</c:v>
                      </c:pt>
                      <c:pt idx="31">
                        <c:v>5.1064112900283503</c:v>
                      </c:pt>
                    </c:numCache>
                  </c:numRef>
                </c:val>
                <c:smooth val="0"/>
                <c:extLst xmlns:c15="http://schemas.microsoft.com/office/drawing/2012/chart">
                  <c:ext xmlns:c16="http://schemas.microsoft.com/office/drawing/2014/chart" uri="{C3380CC4-5D6E-409C-BE32-E72D297353CC}">
                    <c16:uniqueId val="{00000007-6D88-4F34-AFC8-99AD26D2B7BD}"/>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Inflation!$A$11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Inflation!$B$11:$AH$11</c15:sqref>
                        </c15:formulaRef>
                      </c:ext>
                    </c:extLst>
                    <c:numCache>
                      <c:formatCode>General</c:formatCode>
                      <c:ptCount val="33"/>
                      <c:pt idx="11">
                        <c:v>38.591889448859902</c:v>
                      </c:pt>
                      <c:pt idx="12">
                        <c:v>12.249984784588699</c:v>
                      </c:pt>
                      <c:pt idx="13">
                        <c:v>16.303491204948799</c:v>
                      </c:pt>
                      <c:pt idx="14">
                        <c:v>7.1419650869225197</c:v>
                      </c:pt>
                      <c:pt idx="15">
                        <c:v>7.0919324408376498</c:v>
                      </c:pt>
                      <c:pt idx="16">
                        <c:v>10.0108651886461</c:v>
                      </c:pt>
                      <c:pt idx="17">
                        <c:v>13.149124706298201</c:v>
                      </c:pt>
                      <c:pt idx="18">
                        <c:v>20.4705219109964</c:v>
                      </c:pt>
                      <c:pt idx="19">
                        <c:v>6.4482348106669098</c:v>
                      </c:pt>
                      <c:pt idx="20">
                        <c:v>6.4453144078065598</c:v>
                      </c:pt>
                      <c:pt idx="21">
                        <c:v>12.4315490430408</c:v>
                      </c:pt>
                      <c:pt idx="22">
                        <c:v>5.8311660103144902</c:v>
                      </c:pt>
                      <c:pt idx="23">
                        <c:v>5.00964645344951</c:v>
                      </c:pt>
                      <c:pt idx="24">
                        <c:v>6.1044276512966498</c:v>
                      </c:pt>
                      <c:pt idx="25">
                        <c:v>5.7145594964970803</c:v>
                      </c:pt>
                      <c:pt idx="26">
                        <c:v>6.0045808232215396</c:v>
                      </c:pt>
                    </c:numCache>
                  </c:numRef>
                </c:val>
                <c:smooth val="0"/>
                <c:extLst xmlns:c15="http://schemas.microsoft.com/office/drawing/2012/chart">
                  <c:ext xmlns:c16="http://schemas.microsoft.com/office/drawing/2014/chart" uri="{C3380CC4-5D6E-409C-BE32-E72D297353CC}">
                    <c16:uniqueId val="{00000008-6D88-4F34-AFC8-99AD26D2B7BD}"/>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Inflation!$A$12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Inflation!$B$12:$AH$12</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9-6D88-4F34-AFC8-99AD26D2B7BD}"/>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Inflation!$A$13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Inflation!$B$13:$AH$13</c15:sqref>
                        </c15:formulaRef>
                      </c:ext>
                    </c:extLst>
                    <c:numCache>
                      <c:formatCode>General</c:formatCode>
                      <c:ptCount val="33"/>
                      <c:pt idx="3">
                        <c:v>4734.9143474458497</c:v>
                      </c:pt>
                      <c:pt idx="4">
                        <c:v>891.18774813370499</c:v>
                      </c:pt>
                      <c:pt idx="5">
                        <c:v>376.74617476820902</c:v>
                      </c:pt>
                      <c:pt idx="6">
                        <c:v>80.325501455174305</c:v>
                      </c:pt>
                      <c:pt idx="7">
                        <c:v>15.9405994149429</c:v>
                      </c:pt>
                      <c:pt idx="8">
                        <c:v>10.577161148251401</c:v>
                      </c:pt>
                      <c:pt idx="9">
                        <c:v>22.683671806134502</c:v>
                      </c:pt>
                      <c:pt idx="10">
                        <c:v>28.2030972388552</c:v>
                      </c:pt>
                      <c:pt idx="11">
                        <c:v>11.958808539046</c:v>
                      </c:pt>
                      <c:pt idx="12">
                        <c:v>0.757420846392867</c:v>
                      </c:pt>
                      <c:pt idx="13">
                        <c:v>5.1796778190831203</c:v>
                      </c:pt>
                      <c:pt idx="14">
                        <c:v>9.0480678605088993</c:v>
                      </c:pt>
                      <c:pt idx="15">
                        <c:v>13.569576490924799</c:v>
                      </c:pt>
                      <c:pt idx="16">
                        <c:v>9.0525249113325508</c:v>
                      </c:pt>
                      <c:pt idx="17">
                        <c:v>12.8387796190181</c:v>
                      </c:pt>
                      <c:pt idx="18">
                        <c:v>25.226461707384001</c:v>
                      </c:pt>
                      <c:pt idx="19">
                        <c:v>15.8811924594476</c:v>
                      </c:pt>
                      <c:pt idx="20">
                        <c:v>9.3729310507897594</c:v>
                      </c:pt>
                      <c:pt idx="21">
                        <c:v>7.9557246627464604</c:v>
                      </c:pt>
                      <c:pt idx="22">
                        <c:v>0.568727971803899</c:v>
                      </c:pt>
                      <c:pt idx="23">
                        <c:v>-0.23894862604540801</c:v>
                      </c:pt>
                      <c:pt idx="24">
                        <c:v>12.0718562874252</c:v>
                      </c:pt>
                      <c:pt idx="25">
                        <c:v>48.699864643442297</c:v>
                      </c:pt>
                      <c:pt idx="26">
                        <c:v>13.9127101997796</c:v>
                      </c:pt>
                      <c:pt idx="27">
                        <c:v>14.438322748874899</c:v>
                      </c:pt>
                      <c:pt idx="28">
                        <c:v>10.9518559353179</c:v>
                      </c:pt>
                      <c:pt idx="29">
                        <c:v>7.8867174561112998</c:v>
                      </c:pt>
                      <c:pt idx="30">
                        <c:v>2.7324920941942001</c:v>
                      </c:pt>
                    </c:numCache>
                  </c:numRef>
                </c:val>
                <c:smooth val="0"/>
                <c:extLst xmlns:c15="http://schemas.microsoft.com/office/drawing/2012/chart">
                  <c:ext xmlns:c16="http://schemas.microsoft.com/office/drawing/2014/chart" uri="{C3380CC4-5D6E-409C-BE32-E72D297353CC}">
                    <c16:uniqueId val="{0000000A-6D88-4F34-AFC8-99AD26D2B7BD}"/>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Inflation!$A$14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B-6D88-4F34-AFC8-99AD26D2B7BD}"/>
                  </c:ext>
                </c:extLst>
              </c15:ser>
            </c15:filteredLineSeries>
          </c:ext>
        </c:extLst>
      </c:lineChart>
      <c:catAx>
        <c:axId val="1447973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90495"/>
        <c:crosses val="autoZero"/>
        <c:auto val="1"/>
        <c:lblAlgn val="ctr"/>
        <c:lblOffset val="100"/>
        <c:noMultiLvlLbl val="0"/>
      </c:catAx>
      <c:valAx>
        <c:axId val="144799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73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ECFE2-5DDD-4FF3-A020-A33600BE3645}"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55647-E826-467A-A2E1-90FACC00EAE0}" type="slidenum">
              <a:rPr lang="en-US" smtClean="0"/>
              <a:t>‹#›</a:t>
            </a:fld>
            <a:endParaRPr lang="en-US"/>
          </a:p>
        </p:txBody>
      </p:sp>
    </p:spTree>
    <p:extLst>
      <p:ext uri="{BB962C8B-B14F-4D97-AF65-F5344CB8AC3E}">
        <p14:creationId xmlns:p14="http://schemas.microsoft.com/office/powerpoint/2010/main" val="56458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European_Union%E2%80%93Ukraine_Association_Agreement" TargetMode="External"/><Relationship Id="rId7" Type="http://schemas.openxmlformats.org/officeDocument/2006/relationships/hyperlink" Target="https://en.wikipedia.org/wiki/Euromaidan#cite_note-95"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Euromaidan#cite_note-94" TargetMode="External"/><Relationship Id="rId5" Type="http://schemas.openxmlformats.org/officeDocument/2006/relationships/hyperlink" Target="https://en.wikipedia.org/wiki/Eurasian_Economic_Union" TargetMode="External"/><Relationship Id="rId4" Type="http://schemas.openxmlformats.org/officeDocument/2006/relationships/hyperlink" Target="https://en.wikipedia.org/wiki/Russi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E55647-E826-467A-A2E1-90FACC00EAE0}" type="slidenum">
              <a:rPr lang="en-US" smtClean="0"/>
              <a:t>9</a:t>
            </a:fld>
            <a:endParaRPr lang="en-US"/>
          </a:p>
        </p:txBody>
      </p:sp>
    </p:spTree>
    <p:extLst>
      <p:ext uri="{BB962C8B-B14F-4D97-AF65-F5344CB8AC3E}">
        <p14:creationId xmlns:p14="http://schemas.microsoft.com/office/powerpoint/2010/main" val="214671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crisis caused Russian stock exchange a loss of roughly two-thirds of its value</a:t>
            </a:r>
          </a:p>
          <a:p>
            <a:r>
              <a:rPr lang="en-US" dirty="0"/>
              <a:t>Ruble lost 30 percent of its value</a:t>
            </a:r>
          </a:p>
          <a:p>
            <a:r>
              <a:rPr lang="en-US" dirty="0"/>
              <a:t>Foreign investors plummeted their activity </a:t>
            </a:r>
            <a:r>
              <a:rPr lang="en-US" dirty="0">
                <a:sym typeface="Wingdings" panose="05000000000000000000" pitchFamily="2" charset="2"/>
              </a:rPr>
              <a:t> large number </a:t>
            </a:r>
            <a:r>
              <a:rPr lang="en-US" dirty="0"/>
              <a:t>workers were laid off</a:t>
            </a:r>
          </a:p>
          <a:p>
            <a:endParaRPr lang="en-US" dirty="0"/>
          </a:p>
          <a:p>
            <a:r>
              <a:rPr lang="en-US" dirty="0"/>
              <a:t>Construction sector was heavily dependent on bank credit for the purchase of land and building materials </a:t>
            </a:r>
            <a:r>
              <a:rPr lang="en-US" dirty="0">
                <a:sym typeface="Wingdings" panose="05000000000000000000" pitchFamily="2" charset="2"/>
              </a:rPr>
              <a:t> </a:t>
            </a:r>
            <a:r>
              <a:rPr lang="en-US" dirty="0"/>
              <a:t>With the loss of liquidity in money markets, Banks in Kazakhstan who were themselves heavily in debt stopped making loans and instead pressured builders to repay the money they had borrowed previously which triggered a wholesale collapse in the building sector</a:t>
            </a:r>
          </a:p>
          <a:p>
            <a:endParaRPr lang="en-US" dirty="0"/>
          </a:p>
          <a:p>
            <a:r>
              <a:rPr lang="en-US" dirty="0"/>
              <a:t>All sectors were connected with commodity exports or investment </a:t>
            </a:r>
          </a:p>
          <a:p>
            <a:endParaRPr lang="en-US" dirty="0"/>
          </a:p>
          <a:p>
            <a:r>
              <a:rPr lang="en-US" dirty="0"/>
              <a:t>So when as soon as one international loan fell due, the debtor was forced into bankruptcy and this caused a ripple effect</a:t>
            </a:r>
            <a:endParaRPr lang="en-AE" dirty="0"/>
          </a:p>
        </p:txBody>
      </p:sp>
      <p:sp>
        <p:nvSpPr>
          <p:cNvPr id="4" name="Slide Number Placeholder 3"/>
          <p:cNvSpPr>
            <a:spLocks noGrp="1"/>
          </p:cNvSpPr>
          <p:nvPr>
            <p:ph type="sldNum" sz="quarter" idx="5"/>
          </p:nvPr>
        </p:nvSpPr>
        <p:spPr/>
        <p:txBody>
          <a:bodyPr/>
          <a:lstStyle/>
          <a:p>
            <a:fld id="{F7E55647-E826-467A-A2E1-90FACC00EAE0}" type="slidenum">
              <a:rPr lang="en-US" smtClean="0"/>
              <a:t>10</a:t>
            </a:fld>
            <a:endParaRPr lang="en-US"/>
          </a:p>
        </p:txBody>
      </p:sp>
    </p:spTree>
    <p:extLst>
      <p:ext uri="{BB962C8B-B14F-4D97-AF65-F5344CB8AC3E}">
        <p14:creationId xmlns:p14="http://schemas.microsoft.com/office/powerpoint/2010/main" val="4107261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The protests were sparked by the Ukrainian government's sudden decision not to sign the </a:t>
            </a:r>
            <a:r>
              <a:rPr lang="en-US" b="0" i="0" u="none" strike="noStrike" dirty="0">
                <a:solidFill>
                  <a:srgbClr val="0645AD"/>
                </a:solidFill>
                <a:effectLst/>
                <a:latin typeface="Arial" panose="020B0604020202020204" pitchFamily="34" charset="0"/>
                <a:hlinkClick r:id="rId3" tooltip="European Union–Ukraine Association Agreement"/>
              </a:rPr>
              <a:t>European Union–Ukraine Association Agreement</a:t>
            </a:r>
            <a:r>
              <a:rPr lang="en-US" b="0" i="0" dirty="0">
                <a:solidFill>
                  <a:srgbClr val="202122"/>
                </a:solidFill>
                <a:effectLst/>
                <a:latin typeface="Arial" panose="020B0604020202020204" pitchFamily="34" charset="0"/>
              </a:rPr>
              <a:t>, instead choosing closer ties to </a:t>
            </a:r>
            <a:r>
              <a:rPr lang="en-US" b="0" i="0" u="none" strike="noStrike" dirty="0">
                <a:solidFill>
                  <a:srgbClr val="0645AD"/>
                </a:solidFill>
                <a:effectLst/>
                <a:latin typeface="Arial" panose="020B0604020202020204" pitchFamily="34" charset="0"/>
                <a:hlinkClick r:id="rId4" tooltip="Russia"/>
              </a:rPr>
              <a:t>Russia</a:t>
            </a:r>
            <a:r>
              <a:rPr lang="en-US" b="0" i="0" dirty="0">
                <a:solidFill>
                  <a:srgbClr val="202122"/>
                </a:solidFill>
                <a:effectLst/>
                <a:latin typeface="Arial" panose="020B0604020202020204" pitchFamily="34" charset="0"/>
              </a:rPr>
              <a:t> and the </a:t>
            </a:r>
            <a:r>
              <a:rPr lang="en-US" b="0" i="0" u="none" strike="noStrike" dirty="0">
                <a:solidFill>
                  <a:srgbClr val="0645AD"/>
                </a:solidFill>
                <a:effectLst/>
                <a:latin typeface="Arial" panose="020B0604020202020204" pitchFamily="34" charset="0"/>
                <a:hlinkClick r:id="rId5" tooltip="Eurasian Economic Union"/>
              </a:rPr>
              <a:t>Eurasian Economic Union</a:t>
            </a:r>
            <a:r>
              <a:rPr lang="en-US" b="0" i="0" dirty="0">
                <a:solidFill>
                  <a:srgbClr val="202122"/>
                </a:solidFill>
                <a:effectLst/>
                <a:latin typeface="Arial" panose="020B0604020202020204" pitchFamily="34" charset="0"/>
              </a:rPr>
              <a:t>. Ukraine's parliament had overwhelmingly approved of finalizing the Agreement with the EU,</a:t>
            </a:r>
            <a:r>
              <a:rPr lang="en-US" b="0" i="0" u="none" strike="noStrike" baseline="30000" dirty="0">
                <a:solidFill>
                  <a:srgbClr val="0645AD"/>
                </a:solidFill>
                <a:effectLst/>
                <a:latin typeface="Arial" panose="020B0604020202020204" pitchFamily="34" charset="0"/>
                <a:hlinkClick r:id="rId6"/>
              </a:rPr>
              <a:t>[88]</a:t>
            </a:r>
            <a:r>
              <a:rPr lang="en-US" b="0" i="0" dirty="0">
                <a:solidFill>
                  <a:srgbClr val="202122"/>
                </a:solidFill>
                <a:effectLst/>
                <a:latin typeface="Arial" panose="020B0604020202020204" pitchFamily="34" charset="0"/>
              </a:rPr>
              <a:t> while Russia had put pressure on Ukraine to reject it.</a:t>
            </a:r>
            <a:r>
              <a:rPr lang="en-US" b="0" i="0" u="none" strike="noStrike" baseline="30000" dirty="0">
                <a:solidFill>
                  <a:srgbClr val="0645AD"/>
                </a:solidFill>
                <a:effectLst/>
                <a:latin typeface="Arial" panose="020B0604020202020204" pitchFamily="34" charset="0"/>
                <a:hlinkClick r:id="rId7"/>
              </a:rPr>
              <a:t>[89]</a:t>
            </a:r>
            <a:r>
              <a:rPr lang="en-US" b="0" i="0" dirty="0">
                <a:solidFill>
                  <a:srgbClr val="202122"/>
                </a:solidFill>
                <a:effectLst/>
                <a:latin typeface="Arial" panose="020B0604020202020204" pitchFamily="34" charset="0"/>
              </a:rPr>
              <a:t> And this is what lead to the beginning of this financial crisis</a:t>
            </a:r>
            <a:endParaRPr lang="en-US" dirty="0"/>
          </a:p>
          <a:p>
            <a:endParaRPr lang="en-US" dirty="0"/>
          </a:p>
          <a:p>
            <a:endParaRPr lang="en-US" dirty="0"/>
          </a:p>
          <a:p>
            <a:r>
              <a:rPr lang="en-US" dirty="0"/>
              <a:t>However even before this crises there was gradual depreciation of the ruble against both the euro and US dollar which started in November 2013 when oil prices were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depreciation intensified in March and April 2014, after Russia's annexation of Crimea and the first round of US and EU sanctions against Russia. Although after a massive intervention on the foreign exchange market and the adoption by Russia of other anti-crisis measures the situation stabilized for a while. However, depreciation started again in January 2015 when Households withdrew their rubles and changed them into foreign currency or durable consumer goods.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Early 2015 currency crisis spread to Russia &amp; Ukraine’s Neighboring countries</a:t>
            </a:r>
          </a:p>
          <a:p>
            <a:endParaRPr lang="en-US" b="0" i="0" dirty="0">
              <a:solidFill>
                <a:srgbClr val="202122"/>
              </a:solidFill>
              <a:effectLst/>
              <a:latin typeface="Arial" panose="020B0604020202020204" pitchFamily="34" charset="0"/>
            </a:endParaRPr>
          </a:p>
          <a:p>
            <a:r>
              <a:rPr lang="en-US" dirty="0"/>
              <a:t>In parallel with the decline of the ruble, a similar process was observed in neighboring Ukraine. </a:t>
            </a:r>
            <a:endParaRPr lang="en-US" b="0" i="0" dirty="0">
              <a:solidFill>
                <a:srgbClr val="202122"/>
              </a:solidFill>
              <a:effectLst/>
              <a:latin typeface="Arial" panose="020B0604020202020204" pitchFamily="34" charset="0"/>
            </a:endParaRPr>
          </a:p>
          <a:p>
            <a:r>
              <a:rPr lang="en-US" dirty="0"/>
              <a:t>Hryvna started to depreciate rapidly in February 2014 as result of Ukraine's domestic political crisis (the dramatic events of the Euro-Maidan and the collapse of the Yanukovych regime) and the subsequent Russian annexation of Crimea and intervention in Donbass</a:t>
            </a:r>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7E55647-E826-467A-A2E1-90FACC00EAE0}" type="slidenum">
              <a:rPr lang="en-US" smtClean="0"/>
              <a:t>11</a:t>
            </a:fld>
            <a:endParaRPr lang="en-US"/>
          </a:p>
        </p:txBody>
      </p:sp>
    </p:spTree>
    <p:extLst>
      <p:ext uri="{BB962C8B-B14F-4D97-AF65-F5344CB8AC3E}">
        <p14:creationId xmlns:p14="http://schemas.microsoft.com/office/powerpoint/2010/main" val="351364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However, part of the liabilities is probably attributable to foreign subsidiaries of Russian companies and other offshore affiliated organizations.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Households started to withdraw their rubles and change them into foreign currency or durable consumer goods.</a:t>
            </a:r>
          </a:p>
          <a:p>
            <a:r>
              <a:rPr lang="en-US" dirty="0"/>
              <a:t>4. operations (with maturities of between one-day and one-week) from 10.5 percent to 17.0 percent on 16 December 2014 fueled further market panic.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In two days, 15-16 December 2014, the CBR sold more than $4.3 billion followed by government foreign currency sales at the end of December 2014 and January 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(between 14-15 </a:t>
            </a:r>
            <a:r>
              <a:rPr lang="en-US" dirty="0" err="1"/>
              <a:t>hrycna</a:t>
            </a:r>
            <a:r>
              <a:rPr lang="en-US" dirty="0"/>
              <a:t>/euro rose by 62 percent due to strengthening of dollar against euro)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The end-of-year level of $7.5 billion must be considered as critically low if one takes into consideration Ukraine’s import financing needs and foreign liabilities to be paid back in the near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7E55647-E826-467A-A2E1-90FACC00EAE0}" type="slidenum">
              <a:rPr lang="en-US" smtClean="0"/>
              <a:t>17</a:t>
            </a:fld>
            <a:endParaRPr lang="en-US"/>
          </a:p>
        </p:txBody>
      </p:sp>
    </p:spTree>
    <p:extLst>
      <p:ext uri="{BB962C8B-B14F-4D97-AF65-F5344CB8AC3E}">
        <p14:creationId xmlns:p14="http://schemas.microsoft.com/office/powerpoint/2010/main" val="1976411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created additional one-off inflation pressure, deteriorated the quality of the domestic consumer market, caused trade tensions with the customs-union partners (Belarus and Kazakhstan), and strengthened market fears about policy unpredictability and dominance of geopolitical considerations over economic rationale.</a:t>
            </a:r>
          </a:p>
          <a:p>
            <a:r>
              <a:rPr lang="en-US" dirty="0"/>
              <a:t>2. None</a:t>
            </a:r>
          </a:p>
          <a:p>
            <a:r>
              <a:rPr lang="en-US" dirty="0"/>
              <a:t>3. Its interest rate increases came too late and were not sufficient to change market sentiment. </a:t>
            </a:r>
            <a:r>
              <a:rPr lang="en-US" b="1" dirty="0"/>
              <a:t>(Time Lag in Monetary Policy)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to give financial support to large state-controlled corporations </a:t>
            </a:r>
            <a:r>
              <a:rPr lang="en-US" b="1" dirty="0"/>
              <a:t>(Non-Regulatory Reforms)</a:t>
            </a:r>
            <a:endParaRPr lang="en-US" dirty="0"/>
          </a:p>
          <a:p>
            <a:endParaRPr lang="en-US" dirty="0"/>
          </a:p>
        </p:txBody>
      </p:sp>
      <p:sp>
        <p:nvSpPr>
          <p:cNvPr id="4" name="Slide Number Placeholder 3"/>
          <p:cNvSpPr>
            <a:spLocks noGrp="1"/>
          </p:cNvSpPr>
          <p:nvPr>
            <p:ph type="sldNum" sz="quarter" idx="5"/>
          </p:nvPr>
        </p:nvSpPr>
        <p:spPr/>
        <p:txBody>
          <a:bodyPr/>
          <a:lstStyle/>
          <a:p>
            <a:fld id="{F7E55647-E826-467A-A2E1-90FACC00EAE0}" type="slidenum">
              <a:rPr lang="en-US" smtClean="0"/>
              <a:t>20</a:t>
            </a:fld>
            <a:endParaRPr lang="en-US"/>
          </a:p>
        </p:txBody>
      </p:sp>
    </p:spTree>
    <p:extLst>
      <p:ext uri="{BB962C8B-B14F-4D97-AF65-F5344CB8AC3E}">
        <p14:creationId xmlns:p14="http://schemas.microsoft.com/office/powerpoint/2010/main" val="2541962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 expecting that the major burden of the adjustment bill will be paid by external donors.</a:t>
            </a:r>
          </a:p>
          <a:p>
            <a:pPr marL="0" indent="0">
              <a:buFont typeface="Arial" panose="020B0604020202020204" pitchFamily="34" charset="0"/>
              <a:buNone/>
            </a:pPr>
            <a:r>
              <a:rPr lang="en-US" dirty="0"/>
              <a:t>2. and subsequent election campaigns have not helped with policy consistency and clarity, or with the readiness to undertake comprehensive reform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3. and then, on a few occasions, intervening heavily with the aim of stabilizing the exchange rate.</a:t>
            </a:r>
          </a:p>
          <a:p>
            <a:pPr marL="0" indent="0">
              <a:buFont typeface="Arial" panose="020B0604020202020204" pitchFamily="34" charset="0"/>
              <a:buNone/>
            </a:pPr>
            <a:r>
              <a:rPr lang="en-US" dirty="0"/>
              <a:t>4. , including restrictions on current account transactions, which only served to fuel the nervous reactions of market agents to various shocks and uncertainties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5. approved in April 2014 the Stand-by loan, which was based on over-optimistic macroeconomic assumptions from the outset and failed to close the financial gap</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7E55647-E826-467A-A2E1-90FACC00EAE0}" type="slidenum">
              <a:rPr lang="en-US" smtClean="0"/>
              <a:t>22</a:t>
            </a:fld>
            <a:endParaRPr lang="en-US"/>
          </a:p>
        </p:txBody>
      </p:sp>
    </p:spTree>
    <p:extLst>
      <p:ext uri="{BB962C8B-B14F-4D97-AF65-F5344CB8AC3E}">
        <p14:creationId xmlns:p14="http://schemas.microsoft.com/office/powerpoint/2010/main" val="149351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00A8-41EC-4C34-9C0C-0BA31B2466A1}"/>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2D139AB6-523B-4D4B-8E4B-A5A92E4BF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72A498C-787C-4B3C-AC75-E939CBC9FB33}"/>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64384E5D-2AF7-4068-ABDA-669F83D2857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C133101-F391-4A35-983A-6DBDFD6F6573}"/>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64630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B39C-ABED-426C-AEEF-135D5875D6A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02607F0-58CB-4D27-95F0-9928E8D4C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A2E7AD0-9380-41CB-9F3C-3E8BF109DEF6}"/>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482D573E-D6A3-4E1B-AB7D-BE29B24BD1A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7506E1F-B4E1-494B-A6FC-A10E684220AB}"/>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38827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FB81E-606E-4FE4-BF6C-AF8B6A62AC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4084ECE-AB25-4BD2-8DF9-A915C7C38F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735CAFD-E7CD-41FF-B0BB-41F5325B1AD5}"/>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2E8368AD-9D3C-4D16-BA72-44CE42296B5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20D2321-5C04-4DFE-A04C-D3413FBF74B8}"/>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57520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6AEA-3E36-48F7-BF09-C8EA78011F6D}"/>
              </a:ext>
            </a:extLst>
          </p:cNvPr>
          <p:cNvSpPr>
            <a:spLocks noGrp="1"/>
          </p:cNvSpPr>
          <p:nvPr>
            <p:ph type="title"/>
          </p:nvPr>
        </p:nvSpPr>
        <p:spPr/>
        <p:txBody>
          <a:body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01209F53-5471-438D-A2E3-2303D3E2523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E9418E5B-FC19-4D0E-A1EE-B79FDD4AFDCA}"/>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19B68865-D15C-4619-841D-0AAD37338F2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E3FD2E0-BF87-4BC4-8B09-AF682FD0520C}"/>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417768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B8C5-AFD1-491B-84D7-ABE66F8DC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2D360B3-5321-4566-B361-B35BA77A4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14A42-6EA7-4297-9639-4F2A7034F166}"/>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9331CD18-4EB5-4DA7-A520-507251DD971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247BE12-3CD0-4AA5-B598-E060EFCFBB2A}"/>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99592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972B-8328-4C31-8266-E797163E509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E628312-391E-4A8C-81AB-FAC3002AA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CC9B815-7634-4C9F-81B6-A5D37C888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DED9CA4-4EF5-43C4-8B99-0A51DF3E7CEB}"/>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6" name="Footer Placeholder 5">
            <a:extLst>
              <a:ext uri="{FF2B5EF4-FFF2-40B4-BE49-F238E27FC236}">
                <a16:creationId xmlns:a16="http://schemas.microsoft.com/office/drawing/2014/main" id="{3ACA293C-3E3A-4319-924E-5D315146645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3A59F20-579E-4FC4-8309-02E3077278BC}"/>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74437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51B8-4A94-4BAB-9B72-3CCD8925ED38}"/>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95653B5-C599-4C9A-B639-578B8521F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B9FC1-55FA-4D07-9F1E-A59474D1B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798AD88-1BF1-4528-B1A2-222FB9AE4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ABBC9-00F8-42BA-880C-20D53B225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3C8CC71E-9C46-4392-87F6-7C1AEB62990A}"/>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8" name="Footer Placeholder 7">
            <a:extLst>
              <a:ext uri="{FF2B5EF4-FFF2-40B4-BE49-F238E27FC236}">
                <a16:creationId xmlns:a16="http://schemas.microsoft.com/office/drawing/2014/main" id="{38B906C1-0811-42C2-80D3-A5420FA6655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C1C832A-4433-4CA4-B1DE-FC733F9911CD}"/>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14001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68E8-E89B-401F-B6CE-0124272A99A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2C1AA880-3C33-409F-BED5-C99578B37D06}"/>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4" name="Footer Placeholder 3">
            <a:extLst>
              <a:ext uri="{FF2B5EF4-FFF2-40B4-BE49-F238E27FC236}">
                <a16:creationId xmlns:a16="http://schemas.microsoft.com/office/drawing/2014/main" id="{D5860FBD-18E1-48FB-8A40-F0EADE5BFCC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AD026D3-B0DC-492E-9B14-19091EE37DA0}"/>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381198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3BC66-5862-4660-AADA-866B90416BBB}"/>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3" name="Footer Placeholder 2">
            <a:extLst>
              <a:ext uri="{FF2B5EF4-FFF2-40B4-BE49-F238E27FC236}">
                <a16:creationId xmlns:a16="http://schemas.microsoft.com/office/drawing/2014/main" id="{3A95EAED-812D-4102-9FC2-8EEADCC23F4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246B9B2-043F-4223-8868-8B67E853989C}"/>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14297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E8A9-1106-439F-9ABA-EC83CB497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E86CBAA-3796-4E69-98A8-AC2B3FD0C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1EE2C96-E370-4EE2-B547-D901949BB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9B661-95B4-44A0-B814-9DA2D23066D9}"/>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6" name="Footer Placeholder 5">
            <a:extLst>
              <a:ext uri="{FF2B5EF4-FFF2-40B4-BE49-F238E27FC236}">
                <a16:creationId xmlns:a16="http://schemas.microsoft.com/office/drawing/2014/main" id="{6B9DEE76-060C-4D53-88DF-460CCB5DCC5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A56268A-CD7D-47E8-BCC0-D987EE4D69D5}"/>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31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A36A-982F-47E3-9435-A4A702E86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0B732CAA-9D69-4453-83F3-B8058522D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CB3EA93-1F95-4C1E-9E92-C43EAF85F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10155-FF65-4E1E-BDB6-5F679BDBD09F}"/>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6" name="Footer Placeholder 5">
            <a:extLst>
              <a:ext uri="{FF2B5EF4-FFF2-40B4-BE49-F238E27FC236}">
                <a16:creationId xmlns:a16="http://schemas.microsoft.com/office/drawing/2014/main" id="{B9819AED-0152-4991-8ACF-A7B5DC86D5B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15D82E7-06A9-49E3-A76D-DEB40A59955D}"/>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373239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2B485-2AAE-4CE8-9F5C-A6E8B468C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417BD346-0DE9-46FD-AA92-D6553F068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C30D1F1E-836B-4502-99DD-70E561CF4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C0EDA38D-0B2C-46B5-B190-E3026CFD1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61BF7A1-CCFC-4993-8E11-F757F1EA9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C53E1-0E40-4B23-8602-B41B07C10B28}" type="slidenum">
              <a:rPr lang="en-PK" smtClean="0"/>
              <a:t>‹#›</a:t>
            </a:fld>
            <a:endParaRPr lang="en-PK"/>
          </a:p>
        </p:txBody>
      </p:sp>
      <p:sp>
        <p:nvSpPr>
          <p:cNvPr id="7" name="Rectangle 6">
            <a:extLst>
              <a:ext uri="{FF2B5EF4-FFF2-40B4-BE49-F238E27FC236}">
                <a16:creationId xmlns:a16="http://schemas.microsoft.com/office/drawing/2014/main" id="{89A90992-984D-8180-9D10-4A53B4BFCB1E}"/>
              </a:ext>
            </a:extLst>
          </p:cNvPr>
          <p:cNvSpPr/>
          <p:nvPr userDrawn="1"/>
        </p:nvSpPr>
        <p:spPr>
          <a:xfrm>
            <a:off x="0" y="0"/>
            <a:ext cx="12192000" cy="6810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8" name="Rectangle 7">
            <a:extLst>
              <a:ext uri="{FF2B5EF4-FFF2-40B4-BE49-F238E27FC236}">
                <a16:creationId xmlns:a16="http://schemas.microsoft.com/office/drawing/2014/main" id="{9933A1E2-FBBF-B078-E348-117B91BEE788}"/>
              </a:ext>
            </a:extLst>
          </p:cNvPr>
          <p:cNvSpPr/>
          <p:nvPr userDrawn="1"/>
        </p:nvSpPr>
        <p:spPr>
          <a:xfrm>
            <a:off x="0" y="6514305"/>
            <a:ext cx="12192000" cy="3651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extLst>
      <p:ext uri="{BB962C8B-B14F-4D97-AF65-F5344CB8AC3E}">
        <p14:creationId xmlns:p14="http://schemas.microsoft.com/office/powerpoint/2010/main" val="43015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srn.com/abstract=14276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DB75-63B4-4021-A559-D97E3C3DDE78}"/>
              </a:ext>
            </a:extLst>
          </p:cNvPr>
          <p:cNvSpPr>
            <a:spLocks noGrp="1"/>
          </p:cNvSpPr>
          <p:nvPr>
            <p:ph type="ctrTitle"/>
          </p:nvPr>
        </p:nvSpPr>
        <p:spPr/>
        <p:txBody>
          <a:bodyPr/>
          <a:lstStyle/>
          <a:p>
            <a:r>
              <a:rPr lang="en-US" dirty="0"/>
              <a:t>CIS (Commonwealth of Independent States)</a:t>
            </a:r>
            <a:endParaRPr lang="en-PK" dirty="0"/>
          </a:p>
        </p:txBody>
      </p:sp>
      <p:sp>
        <p:nvSpPr>
          <p:cNvPr id="3" name="Subtitle 2">
            <a:extLst>
              <a:ext uri="{FF2B5EF4-FFF2-40B4-BE49-F238E27FC236}">
                <a16:creationId xmlns:a16="http://schemas.microsoft.com/office/drawing/2014/main" id="{FB9B1893-D07A-4CFF-8387-F8F3B06BF024}"/>
              </a:ext>
            </a:extLst>
          </p:cNvPr>
          <p:cNvSpPr>
            <a:spLocks noGrp="1"/>
          </p:cNvSpPr>
          <p:nvPr>
            <p:ph type="subTitle" idx="1"/>
          </p:nvPr>
        </p:nvSpPr>
        <p:spPr/>
        <p:txBody>
          <a:bodyPr>
            <a:normAutofit fontScale="55000" lnSpcReduction="20000"/>
          </a:bodyPr>
          <a:lstStyle/>
          <a:p>
            <a:r>
              <a:rPr lang="en-US" dirty="0"/>
              <a:t>By: Zain Khan</a:t>
            </a:r>
          </a:p>
          <a:p>
            <a:r>
              <a:rPr lang="en-US" dirty="0" err="1"/>
              <a:t>Zergham</a:t>
            </a:r>
            <a:r>
              <a:rPr lang="en-US" dirty="0"/>
              <a:t> Haider </a:t>
            </a:r>
          </a:p>
          <a:p>
            <a:r>
              <a:rPr lang="en-US" dirty="0"/>
              <a:t>Mirza Kashif</a:t>
            </a:r>
          </a:p>
          <a:p>
            <a:r>
              <a:rPr lang="en-US" dirty="0"/>
              <a:t>M. Usman </a:t>
            </a:r>
          </a:p>
          <a:p>
            <a:r>
              <a:rPr lang="en-US" dirty="0"/>
              <a:t>Jehanzeb Shahzad </a:t>
            </a:r>
          </a:p>
          <a:p>
            <a:r>
              <a:rPr lang="en-US" dirty="0"/>
              <a:t>Abdul Rehman Shaukat</a:t>
            </a:r>
            <a:endParaRPr lang="en-PK" dirty="0"/>
          </a:p>
        </p:txBody>
      </p:sp>
    </p:spTree>
    <p:extLst>
      <p:ext uri="{BB962C8B-B14F-4D97-AF65-F5344CB8AC3E}">
        <p14:creationId xmlns:p14="http://schemas.microsoft.com/office/powerpoint/2010/main" val="327322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3814-B011-59C8-4BF3-10C0C9AF953C}"/>
              </a:ext>
            </a:extLst>
          </p:cNvPr>
          <p:cNvSpPr>
            <a:spLocks noGrp="1"/>
          </p:cNvSpPr>
          <p:nvPr>
            <p:ph type="title"/>
          </p:nvPr>
        </p:nvSpPr>
        <p:spPr/>
        <p:txBody>
          <a:bodyPr/>
          <a:lstStyle/>
          <a:p>
            <a:r>
              <a:rPr lang="en-US" dirty="0"/>
              <a:t>Financial Crisis of 2008 - Origins</a:t>
            </a:r>
            <a:endParaRPr lang="en-AE" dirty="0"/>
          </a:p>
        </p:txBody>
      </p:sp>
      <p:sp>
        <p:nvSpPr>
          <p:cNvPr id="3" name="Content Placeholder 2">
            <a:extLst>
              <a:ext uri="{FF2B5EF4-FFF2-40B4-BE49-F238E27FC236}">
                <a16:creationId xmlns:a16="http://schemas.microsoft.com/office/drawing/2014/main" id="{0A119ACF-61AC-EBD6-626D-CA22007E171E}"/>
              </a:ext>
            </a:extLst>
          </p:cNvPr>
          <p:cNvSpPr>
            <a:spLocks noGrp="1"/>
          </p:cNvSpPr>
          <p:nvPr>
            <p:ph idx="1"/>
          </p:nvPr>
        </p:nvSpPr>
        <p:spPr/>
        <p:txBody>
          <a:bodyPr>
            <a:normAutofit/>
          </a:bodyPr>
          <a:lstStyle/>
          <a:p>
            <a:r>
              <a:rPr lang="en-US" dirty="0"/>
              <a:t>Kyrgyzstan and Tajikistan—ranking among the top recipients of remittances (as a percentage of GDP) in the world (World Bank, 2008)</a:t>
            </a:r>
          </a:p>
          <a:p>
            <a:r>
              <a:rPr lang="en-US" dirty="0"/>
              <a:t>Up to the third quarter of 2008, the high price Russia received for its oil and gas exports was a major source of revenues, contributing to its overall macroeconomic stability and the high value of the ruble (Sarah et al., 2013)</a:t>
            </a:r>
          </a:p>
          <a:p>
            <a:r>
              <a:rPr lang="en-US" dirty="0"/>
              <a:t>Construction sector in Kazakhstan was already badly hit (Sarah et al., 2013)</a:t>
            </a:r>
            <a:endParaRPr lang="en-AE" dirty="0"/>
          </a:p>
          <a:p>
            <a:r>
              <a:rPr lang="en-US" dirty="0"/>
              <a:t>Cement, chemical, mining, construction, and machine building sectors in Ukraine suffered the most (</a:t>
            </a:r>
            <a:r>
              <a:rPr lang="en-US" dirty="0" err="1"/>
              <a:t>Åslund</a:t>
            </a:r>
            <a:r>
              <a:rPr lang="en-US" dirty="0"/>
              <a:t>, 2009)</a:t>
            </a:r>
          </a:p>
          <a:p>
            <a:r>
              <a:rPr lang="en-US" dirty="0"/>
              <a:t>After Lehman Brothers’ bankruptcy Ukraine was excluded from international finance markets that refused to refinance any credit extended to Ukraine (</a:t>
            </a:r>
            <a:r>
              <a:rPr lang="en-US" dirty="0" err="1"/>
              <a:t>Åslund</a:t>
            </a:r>
            <a:r>
              <a:rPr lang="en-US" dirty="0"/>
              <a:t>, 2009)</a:t>
            </a:r>
            <a:endParaRPr lang="en-AE" dirty="0"/>
          </a:p>
        </p:txBody>
      </p:sp>
    </p:spTree>
    <p:extLst>
      <p:ext uri="{BB962C8B-B14F-4D97-AF65-F5344CB8AC3E}">
        <p14:creationId xmlns:p14="http://schemas.microsoft.com/office/powerpoint/2010/main" val="166180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8F60-C8C8-D84B-78AA-7322ECE599E5}"/>
              </a:ext>
            </a:extLst>
          </p:cNvPr>
          <p:cNvSpPr>
            <a:spLocks noGrp="1"/>
          </p:cNvSpPr>
          <p:nvPr>
            <p:ph type="title"/>
          </p:nvPr>
        </p:nvSpPr>
        <p:spPr/>
        <p:txBody>
          <a:bodyPr/>
          <a:lstStyle/>
          <a:p>
            <a:r>
              <a:rPr lang="en-US" dirty="0"/>
              <a:t>Financial Crisis of 2014-15 (Russia-Ukraine) - Origins</a:t>
            </a:r>
          </a:p>
        </p:txBody>
      </p:sp>
      <p:sp>
        <p:nvSpPr>
          <p:cNvPr id="3" name="Content Placeholder 2">
            <a:extLst>
              <a:ext uri="{FF2B5EF4-FFF2-40B4-BE49-F238E27FC236}">
                <a16:creationId xmlns:a16="http://schemas.microsoft.com/office/drawing/2014/main" id="{80CC8D1B-E269-8E2E-988F-83BB69938CB3}"/>
              </a:ext>
            </a:extLst>
          </p:cNvPr>
          <p:cNvSpPr>
            <a:spLocks noGrp="1"/>
          </p:cNvSpPr>
          <p:nvPr>
            <p:ph idx="1"/>
          </p:nvPr>
        </p:nvSpPr>
        <p:spPr/>
        <p:txBody>
          <a:bodyPr>
            <a:normAutofit/>
          </a:bodyPr>
          <a:lstStyle/>
          <a:p>
            <a:pPr marL="0" indent="0">
              <a:buNone/>
            </a:pPr>
            <a:r>
              <a:rPr lang="en-US" b="1" dirty="0"/>
              <a:t>Russia</a:t>
            </a:r>
          </a:p>
          <a:p>
            <a:r>
              <a:rPr lang="en-US" dirty="0"/>
              <a:t>Started in 2014 due to conflict between US/EU sanctions against Russia</a:t>
            </a:r>
          </a:p>
          <a:p>
            <a:r>
              <a:rPr lang="en-US" dirty="0"/>
              <a:t>Ruble depreciated against Dollar and Euro before the conflict emerged between Russia and Ukraine and Oil Prices were high</a:t>
            </a:r>
          </a:p>
          <a:p>
            <a:r>
              <a:rPr lang="en-US" dirty="0"/>
              <a:t>Depreciation rose after Russia’s annexation of Crimea (sanctions placed on Russia)</a:t>
            </a:r>
          </a:p>
          <a:p>
            <a:pPr marL="0" indent="0">
              <a:buNone/>
            </a:pPr>
            <a:r>
              <a:rPr lang="en-US" b="1" dirty="0"/>
              <a:t>Ukraine</a:t>
            </a:r>
          </a:p>
          <a:p>
            <a:r>
              <a:rPr lang="en-US" dirty="0"/>
              <a:t>Hryvna started to depreciate rapidly in February 2014 as result of Ukraine's domestic and political crisis (the dramatic events of the Euro-Maidan and the collapse of the Yanukovych regime) </a:t>
            </a:r>
          </a:p>
          <a:p>
            <a:r>
              <a:rPr lang="en-US" dirty="0"/>
              <a:t>Russian annexation of Crimea and intervention in Donbass.</a:t>
            </a:r>
            <a:endParaRPr lang="en-US" b="1" dirty="0"/>
          </a:p>
          <a:p>
            <a:pPr marL="0" indent="0">
              <a:buNone/>
            </a:pPr>
            <a:endParaRPr lang="en-US" b="1" dirty="0"/>
          </a:p>
        </p:txBody>
      </p:sp>
      <p:sp>
        <p:nvSpPr>
          <p:cNvPr id="5" name="TextBox 4">
            <a:extLst>
              <a:ext uri="{FF2B5EF4-FFF2-40B4-BE49-F238E27FC236}">
                <a16:creationId xmlns:a16="http://schemas.microsoft.com/office/drawing/2014/main" id="{497BE108-7327-7F9D-DCD1-17607AC4B73B}"/>
              </a:ext>
            </a:extLst>
          </p:cNvPr>
          <p:cNvSpPr txBox="1"/>
          <p:nvPr/>
        </p:nvSpPr>
        <p:spPr>
          <a:xfrm>
            <a:off x="8640535" y="6171067"/>
            <a:ext cx="3551465" cy="461665"/>
          </a:xfrm>
          <a:prstGeom prst="rect">
            <a:avLst/>
          </a:prstGeom>
          <a:noFill/>
        </p:spPr>
        <p:txBody>
          <a:bodyPr wrap="square" rtlCol="0">
            <a:spAutoFit/>
          </a:bodyPr>
          <a:lstStyle/>
          <a:p>
            <a:r>
              <a:rPr lang="en-US" sz="2400" dirty="0">
                <a:solidFill>
                  <a:srgbClr val="222222"/>
                </a:solidFill>
                <a:latin typeface="Arial" panose="020B0604020202020204" pitchFamily="34" charset="0"/>
              </a:rPr>
              <a:t>(</a:t>
            </a:r>
            <a:r>
              <a:rPr lang="en-US" sz="2400" b="0" i="0" dirty="0" err="1">
                <a:solidFill>
                  <a:srgbClr val="222222"/>
                </a:solidFill>
                <a:effectLst/>
                <a:latin typeface="Arial" panose="020B0604020202020204" pitchFamily="34" charset="0"/>
              </a:rPr>
              <a:t>Dabrowski</a:t>
            </a:r>
            <a:r>
              <a:rPr lang="en-US" sz="2400" b="0" i="0" dirty="0">
                <a:solidFill>
                  <a:srgbClr val="222222"/>
                </a:solidFill>
                <a:effectLst/>
                <a:latin typeface="Arial" panose="020B0604020202020204" pitchFamily="34" charset="0"/>
              </a:rPr>
              <a:t>, 2015) </a:t>
            </a: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376543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911-7438-4259-80C8-3AB33618ECA6}"/>
              </a:ext>
            </a:extLst>
          </p:cNvPr>
          <p:cNvSpPr>
            <a:spLocks noGrp="1"/>
          </p:cNvSpPr>
          <p:nvPr>
            <p:ph type="title"/>
          </p:nvPr>
        </p:nvSpPr>
        <p:spPr/>
        <p:txBody>
          <a:bodyPr/>
          <a:lstStyle/>
          <a:p>
            <a:r>
              <a:rPr lang="en-US" dirty="0"/>
              <a:t>Financial Crisis of 2008 Effects:</a:t>
            </a:r>
            <a:endParaRPr lang="en-PK" dirty="0"/>
          </a:p>
        </p:txBody>
      </p:sp>
      <p:sp>
        <p:nvSpPr>
          <p:cNvPr id="3" name="Content Placeholder 2">
            <a:extLst>
              <a:ext uri="{FF2B5EF4-FFF2-40B4-BE49-F238E27FC236}">
                <a16:creationId xmlns:a16="http://schemas.microsoft.com/office/drawing/2014/main" id="{53EDFE74-93B1-40DB-8FEC-7DCC5183C253}"/>
              </a:ext>
            </a:extLst>
          </p:cNvPr>
          <p:cNvSpPr>
            <a:spLocks noGrp="1"/>
          </p:cNvSpPr>
          <p:nvPr>
            <p:ph idx="1"/>
          </p:nvPr>
        </p:nvSpPr>
        <p:spPr/>
        <p:txBody>
          <a:bodyPr>
            <a:noAutofit/>
          </a:bodyPr>
          <a:lstStyle/>
          <a:p>
            <a:r>
              <a:rPr lang="en-US" sz="2400" dirty="0">
                <a:effectLst/>
                <a:latin typeface="Garamond" panose="02020404030301010803" pitchFamily="18" charset="0"/>
                <a:ea typeface="Calibri" panose="020F0502020204030204" pitchFamily="34" charset="0"/>
                <a:cs typeface="Times New Roman" panose="02020603050405020304" pitchFamily="18" charset="0"/>
              </a:rPr>
              <a:t>Export earnings reduced in 2009 because of a fall in world market prices for metals, which are major exports of Armenia, the Kyrgyz Republic and Tajikistan.</a:t>
            </a:r>
          </a:p>
          <a:p>
            <a:r>
              <a:rPr lang="en-US" sz="2400" dirty="0">
                <a:effectLst/>
                <a:latin typeface="Garamond" panose="02020404030301010803" pitchFamily="18" charset="0"/>
                <a:ea typeface="Calibri" panose="020F0502020204030204" pitchFamily="34" charset="0"/>
                <a:cs typeface="Times New Roman" panose="02020603050405020304" pitchFamily="18" charset="0"/>
              </a:rPr>
              <a:t>The shortage of foreign exchange tightened liquidity in the heavily dollarized commercial banking system and forced banks to scale back their lending.</a:t>
            </a:r>
          </a:p>
          <a:p>
            <a:r>
              <a:rPr lang="en-US" sz="2400" dirty="0">
                <a:effectLst/>
                <a:latin typeface="Garamond" panose="02020404030301010803" pitchFamily="18" charset="0"/>
                <a:ea typeface="Calibri" panose="020F0502020204030204" pitchFamily="34" charset="0"/>
                <a:cs typeface="Times New Roman" panose="02020603050405020304" pitchFamily="18" charset="0"/>
              </a:rPr>
              <a:t>Private business investment scaled back because of the uncertain prospects for the economy and the tightening of liquidity in the banking system</a:t>
            </a:r>
            <a:endParaRPr lang="en-PK" sz="2400" dirty="0">
              <a:effectLst/>
              <a:latin typeface="Garamond" panose="02020404030301010803" pitchFamily="18" charset="0"/>
              <a:ea typeface="Calibri" panose="020F0502020204030204" pitchFamily="34" charset="0"/>
              <a:cs typeface="Times New Roman" panose="02020603050405020304" pitchFamily="18" charset="0"/>
            </a:endParaRPr>
          </a:p>
          <a:p>
            <a:r>
              <a:rPr lang="en-US" sz="2400" dirty="0">
                <a:effectLst/>
                <a:latin typeface="Garamond" panose="02020404030301010803" pitchFamily="18" charset="0"/>
                <a:ea typeface="Calibri" panose="020F0502020204030204" pitchFamily="34" charset="0"/>
                <a:cs typeface="Times New Roman" panose="02020603050405020304" pitchFamily="18" charset="0"/>
              </a:rPr>
              <a:t>The fall in remittances reduced private disposable incomes.</a:t>
            </a:r>
          </a:p>
          <a:p>
            <a:pPr marL="0" indent="0" algn="r">
              <a:buNone/>
            </a:pPr>
            <a:r>
              <a:rPr lang="en-US" sz="2400" dirty="0">
                <a:latin typeface="Garamond" panose="02020404030301010803" pitchFamily="18" charset="0"/>
                <a:cs typeface="Times New Roman" panose="02020603050405020304" pitchFamily="18" charset="0"/>
              </a:rPr>
              <a:t>(</a:t>
            </a:r>
            <a:r>
              <a:rPr lang="en-US" sz="2400" dirty="0" err="1">
                <a:latin typeface="Garamond" panose="02020404030301010803" pitchFamily="18" charset="0"/>
                <a:cs typeface="Times New Roman" panose="02020603050405020304" pitchFamily="18" charset="0"/>
              </a:rPr>
              <a:t>Brownbridge</a:t>
            </a:r>
            <a:r>
              <a:rPr lang="en-US" sz="2400" dirty="0">
                <a:latin typeface="Garamond" panose="02020404030301010803" pitchFamily="18" charset="0"/>
                <a:cs typeface="Times New Roman" panose="02020603050405020304" pitchFamily="18" charset="0"/>
              </a:rPr>
              <a:t> &amp; </a:t>
            </a:r>
            <a:r>
              <a:rPr lang="en-US" sz="2400" dirty="0" err="1">
                <a:latin typeface="Garamond" panose="02020404030301010803" pitchFamily="18" charset="0"/>
                <a:cs typeface="Times New Roman" panose="02020603050405020304" pitchFamily="18" charset="0"/>
              </a:rPr>
              <a:t>Canagarajah</a:t>
            </a:r>
            <a:r>
              <a:rPr lang="en-US" sz="2400" dirty="0">
                <a:latin typeface="Garamond" panose="02020404030301010803" pitchFamily="18" charset="0"/>
                <a:cs typeface="Times New Roman" panose="02020603050405020304" pitchFamily="18" charset="0"/>
              </a:rPr>
              <a:t>, 2009)</a:t>
            </a:r>
          </a:p>
          <a:p>
            <a:endParaRPr lang="en-US" sz="2400" dirty="0">
              <a:highlight>
                <a:srgbClr val="FFFF00"/>
              </a:highligh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690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911-7438-4259-80C8-3AB33618ECA6}"/>
              </a:ext>
            </a:extLst>
          </p:cNvPr>
          <p:cNvSpPr>
            <a:spLocks noGrp="1"/>
          </p:cNvSpPr>
          <p:nvPr>
            <p:ph type="title"/>
          </p:nvPr>
        </p:nvSpPr>
        <p:spPr>
          <a:xfrm>
            <a:off x="838200" y="668181"/>
            <a:ext cx="10515600" cy="724373"/>
          </a:xfrm>
        </p:spPr>
        <p:txBody>
          <a:bodyPr>
            <a:normAutofit fontScale="90000"/>
          </a:bodyPr>
          <a:lstStyle/>
          <a:p>
            <a:r>
              <a:rPr lang="en-US" sz="3600" dirty="0"/>
              <a:t>Remittances</a:t>
            </a:r>
            <a:r>
              <a:rPr lang="en-US" dirty="0"/>
              <a:t> Received Tajikistan and Kyrgyz Republic 2002-2020</a:t>
            </a:r>
            <a:endParaRPr lang="en-PK" dirty="0"/>
          </a:p>
        </p:txBody>
      </p:sp>
      <p:graphicFrame>
        <p:nvGraphicFramePr>
          <p:cNvPr id="5" name="Chart 4">
            <a:extLst>
              <a:ext uri="{FF2B5EF4-FFF2-40B4-BE49-F238E27FC236}">
                <a16:creationId xmlns:a16="http://schemas.microsoft.com/office/drawing/2014/main" id="{C8FF7CA9-60CC-4E44-B20F-62C4364A09C7}"/>
              </a:ext>
            </a:extLst>
          </p:cNvPr>
          <p:cNvGraphicFramePr>
            <a:graphicFrameLocks/>
          </p:cNvGraphicFramePr>
          <p:nvPr/>
        </p:nvGraphicFramePr>
        <p:xfrm>
          <a:off x="838199" y="1392554"/>
          <a:ext cx="10786353" cy="52319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015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D12E-A4A6-43D2-8A2D-4CEEF8D9488C}"/>
              </a:ext>
            </a:extLst>
          </p:cNvPr>
          <p:cNvSpPr>
            <a:spLocks noGrp="1"/>
          </p:cNvSpPr>
          <p:nvPr>
            <p:ph type="title"/>
          </p:nvPr>
        </p:nvSpPr>
        <p:spPr/>
        <p:txBody>
          <a:bodyPr/>
          <a:lstStyle/>
          <a:p>
            <a:r>
              <a:rPr lang="en-US" dirty="0"/>
              <a:t>Financial Crisis of 2008 Effects:</a:t>
            </a:r>
            <a:endParaRPr lang="en-PK" dirty="0"/>
          </a:p>
        </p:txBody>
      </p:sp>
      <p:sp>
        <p:nvSpPr>
          <p:cNvPr id="3" name="Content Placeholder 2">
            <a:extLst>
              <a:ext uri="{FF2B5EF4-FFF2-40B4-BE49-F238E27FC236}">
                <a16:creationId xmlns:a16="http://schemas.microsoft.com/office/drawing/2014/main" id="{A50311F1-E02D-43C4-B993-842C5D3204E5}"/>
              </a:ext>
            </a:extLst>
          </p:cNvPr>
          <p:cNvSpPr>
            <a:spLocks noGrp="1"/>
          </p:cNvSpPr>
          <p:nvPr>
            <p:ph idx="1"/>
          </p:nvPr>
        </p:nvSpPr>
        <p:spPr/>
        <p:txBody>
          <a:bodyPr/>
          <a:lstStyle/>
          <a:p>
            <a:r>
              <a:rPr lang="en-US" sz="2400" dirty="0">
                <a:latin typeface="Garamond" panose="02020404030301010803" pitchFamily="18" charset="0"/>
                <a:ea typeface="Calibri" panose="020F0502020204030204" pitchFamily="34" charset="0"/>
                <a:cs typeface="Times New Roman" panose="02020603050405020304" pitchFamily="18" charset="0"/>
              </a:rPr>
              <a:t>W</a:t>
            </a:r>
            <a:r>
              <a:rPr lang="en-US" sz="2400" dirty="0">
                <a:effectLst/>
                <a:latin typeface="Garamond" panose="02020404030301010803" pitchFamily="18" charset="0"/>
                <a:ea typeface="Calibri" panose="020F0502020204030204" pitchFamily="34" charset="0"/>
                <a:cs typeface="Times New Roman" panose="02020603050405020304" pitchFamily="18" charset="0"/>
              </a:rPr>
              <a:t>eaken demand for non traded goods such as construction activity</a:t>
            </a:r>
            <a:endParaRPr lang="en-US" sz="2400" dirty="0">
              <a:latin typeface="Garamond" panose="02020404030301010803" pitchFamily="18" charset="0"/>
              <a:ea typeface="Calibri" panose="020F0502020204030204" pitchFamily="34" charset="0"/>
              <a:cs typeface="Times New Roman" panose="02020603050405020304" pitchFamily="18" charset="0"/>
            </a:endParaRPr>
          </a:p>
          <a:p>
            <a:r>
              <a:rPr lang="en-US" sz="2400" dirty="0">
                <a:effectLst/>
                <a:latin typeface="Garamond" panose="02020404030301010803" pitchFamily="18" charset="0"/>
                <a:ea typeface="Calibri" panose="020F0502020204030204" pitchFamily="34" charset="0"/>
                <a:cs typeface="Times New Roman" panose="02020603050405020304" pitchFamily="18" charset="0"/>
              </a:rPr>
              <a:t>The economic crisis </a:t>
            </a:r>
            <a:r>
              <a:rPr lang="en-US" dirty="0">
                <a:ea typeface="Calibri" panose="020F0502020204030204" pitchFamily="34" charset="0"/>
                <a:cs typeface="Times New Roman" panose="02020603050405020304" pitchFamily="18" charset="0"/>
              </a:rPr>
              <a:t>e</a:t>
            </a:r>
            <a:r>
              <a:rPr lang="en-US" sz="2400" dirty="0">
                <a:effectLst/>
                <a:latin typeface="Garamond" panose="02020404030301010803" pitchFamily="18" charset="0"/>
                <a:ea typeface="Calibri" panose="020F0502020204030204" pitchFamily="34" charset="0"/>
                <a:cs typeface="Times New Roman" panose="02020603050405020304" pitchFamily="18" charset="0"/>
              </a:rPr>
              <a:t>ffected living standards and poverty. </a:t>
            </a:r>
          </a:p>
          <a:p>
            <a:r>
              <a:rPr lang="en-US" sz="2400" dirty="0">
                <a:effectLst/>
                <a:latin typeface="Garamond" panose="02020404030301010803" pitchFamily="18" charset="0"/>
                <a:ea typeface="Calibri" panose="020F0502020204030204" pitchFamily="34" charset="0"/>
                <a:cs typeface="Times New Roman" panose="02020603050405020304" pitchFamily="18" charset="0"/>
              </a:rPr>
              <a:t>The low income CIS economies lack the macroeconomic space to increase domestic borrowing to finance higher fiscal deficits, because their economies face a BOP constraint as a result of the external shocks.</a:t>
            </a:r>
          </a:p>
          <a:p>
            <a:pPr marL="0" indent="0" algn="r">
              <a:buNone/>
            </a:pPr>
            <a:r>
              <a:rPr lang="en-US" sz="2400" dirty="0">
                <a:latin typeface="Garamond" panose="02020404030301010803" pitchFamily="18" charset="0"/>
                <a:cs typeface="Times New Roman" panose="02020603050405020304" pitchFamily="18" charset="0"/>
              </a:rPr>
              <a:t>(</a:t>
            </a:r>
            <a:r>
              <a:rPr lang="en-US" sz="2400" dirty="0" err="1">
                <a:latin typeface="Garamond" panose="02020404030301010803" pitchFamily="18" charset="0"/>
                <a:cs typeface="Times New Roman" panose="02020603050405020304" pitchFamily="18" charset="0"/>
              </a:rPr>
              <a:t>Brownbridge</a:t>
            </a:r>
            <a:r>
              <a:rPr lang="en-US" sz="2400" dirty="0">
                <a:latin typeface="Garamond" panose="02020404030301010803" pitchFamily="18" charset="0"/>
                <a:cs typeface="Times New Roman" panose="02020603050405020304" pitchFamily="18" charset="0"/>
              </a:rPr>
              <a:t> &amp; </a:t>
            </a:r>
            <a:r>
              <a:rPr lang="en-US" sz="2400" dirty="0" err="1">
                <a:latin typeface="Garamond" panose="02020404030301010803" pitchFamily="18" charset="0"/>
                <a:cs typeface="Times New Roman" panose="02020603050405020304" pitchFamily="18" charset="0"/>
              </a:rPr>
              <a:t>Canagarajah</a:t>
            </a:r>
            <a:r>
              <a:rPr lang="en-US" sz="2400" dirty="0">
                <a:latin typeface="Garamond" panose="02020404030301010803" pitchFamily="18" charset="0"/>
                <a:cs typeface="Times New Roman" panose="02020603050405020304" pitchFamily="18" charset="0"/>
              </a:rPr>
              <a:t>, 2009)</a:t>
            </a:r>
          </a:p>
          <a:p>
            <a:endParaRPr lang="en-PK" sz="2400" dirty="0">
              <a:latin typeface="Garamond" panose="02020404030301010803" pitchFamily="18" charset="0"/>
            </a:endParaRPr>
          </a:p>
          <a:p>
            <a:endParaRPr lang="en-PK" dirty="0"/>
          </a:p>
        </p:txBody>
      </p:sp>
    </p:spTree>
    <p:extLst>
      <p:ext uri="{BB962C8B-B14F-4D97-AF65-F5344CB8AC3E}">
        <p14:creationId xmlns:p14="http://schemas.microsoft.com/office/powerpoint/2010/main" val="1177598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911-7438-4259-80C8-3AB33618ECA6}"/>
              </a:ext>
            </a:extLst>
          </p:cNvPr>
          <p:cNvSpPr>
            <a:spLocks noGrp="1"/>
          </p:cNvSpPr>
          <p:nvPr>
            <p:ph type="title"/>
          </p:nvPr>
        </p:nvSpPr>
        <p:spPr/>
        <p:txBody>
          <a:bodyPr>
            <a:normAutofit/>
          </a:bodyPr>
          <a:lstStyle/>
          <a:p>
            <a:r>
              <a:rPr lang="en-US" sz="3200" b="1" dirty="0">
                <a:latin typeface="Garamond" panose="02020404030301010803" pitchFamily="18" charset="0"/>
              </a:rPr>
              <a:t>Financial Crisis of 2008 Response:</a:t>
            </a:r>
            <a:endParaRPr lang="en-PK" sz="32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53EDFE74-93B1-40DB-8FEC-7DCC5183C253}"/>
              </a:ext>
            </a:extLst>
          </p:cNvPr>
          <p:cNvSpPr>
            <a:spLocks noGrp="1"/>
          </p:cNvSpPr>
          <p:nvPr>
            <p:ph idx="1"/>
          </p:nvPr>
        </p:nvSpPr>
        <p:spPr/>
        <p:txBody>
          <a:bodyPr/>
          <a:lstStyle/>
          <a:p>
            <a:r>
              <a:rPr lang="en-US" sz="2400" dirty="0">
                <a:effectLst/>
                <a:latin typeface="Garamond" panose="02020404030301010803" pitchFamily="18" charset="0"/>
                <a:ea typeface="Calibri" panose="020F0502020204030204" pitchFamily="34" charset="0"/>
                <a:cs typeface="Times New Roman" panose="02020603050405020304" pitchFamily="18" charset="0"/>
              </a:rPr>
              <a:t>Cuts in direct or indirect to boost the economy, both the Kyrgyz Republic and Tajikistan implemented Tax Cuts. </a:t>
            </a:r>
            <a:r>
              <a:rPr lang="en-US" sz="2400" b="1" dirty="0">
                <a:effectLst/>
                <a:latin typeface="Garamond" panose="02020404030301010803" pitchFamily="18" charset="0"/>
                <a:ea typeface="Calibri" panose="020F0502020204030204" pitchFamily="34" charset="0"/>
                <a:cs typeface="Times New Roman" panose="02020603050405020304" pitchFamily="18" charset="0"/>
              </a:rPr>
              <a:t>(Expansionary Fiscal Policy)</a:t>
            </a:r>
          </a:p>
          <a:p>
            <a:pPr lvl="1"/>
            <a:r>
              <a:rPr lang="en-US" dirty="0">
                <a:effectLst/>
                <a:latin typeface="Garamond" panose="02020404030301010803" pitchFamily="18" charset="0"/>
                <a:ea typeface="Calibri" panose="020F0502020204030204" pitchFamily="34" charset="0"/>
                <a:cs typeface="Times New Roman" panose="02020603050405020304" pitchFamily="18" charset="0"/>
              </a:rPr>
              <a:t>The Kyrgyz Government cut the VAT rate from 20 percent to 12 percent on January 1, 2009</a:t>
            </a:r>
          </a:p>
          <a:p>
            <a:pPr lvl="1"/>
            <a:r>
              <a:rPr lang="en-US" dirty="0">
                <a:effectLst/>
                <a:latin typeface="Garamond" panose="02020404030301010803" pitchFamily="18" charset="0"/>
                <a:ea typeface="Calibri" panose="020F0502020204030204" pitchFamily="34" charset="0"/>
                <a:cs typeface="Times New Roman" panose="02020603050405020304" pitchFamily="18" charset="0"/>
              </a:rPr>
              <a:t>Tajik President announced in April 2009 that the VAT rate would be cut from 20 percent to 18 percent, alongside a cut in corporate income tax from 25 percent to 15 percent. </a:t>
            </a:r>
            <a:endParaRPr lang="en-US" dirty="0">
              <a:latin typeface="Garamond" panose="02020404030301010803" pitchFamily="18" charset="0"/>
              <a:ea typeface="Calibri" panose="020F0502020204030204" pitchFamily="34" charset="0"/>
              <a:cs typeface="Times New Roman" panose="02020603050405020304" pitchFamily="18" charset="0"/>
            </a:endParaRPr>
          </a:p>
          <a:p>
            <a:r>
              <a:rPr lang="en-US" sz="2400" dirty="0">
                <a:effectLst/>
                <a:latin typeface="Garamond" panose="02020404030301010803" pitchFamily="18" charset="0"/>
                <a:ea typeface="Calibri" panose="020F0502020204030204" pitchFamily="34" charset="0"/>
                <a:cs typeface="Times New Roman" panose="02020603050405020304" pitchFamily="18" charset="0"/>
              </a:rPr>
              <a:t>Adjustment to this external shock by cutting imports, through a combination of expenditure reduction and expenditure switching. </a:t>
            </a:r>
            <a:r>
              <a:rPr lang="en-US" sz="2400" b="1" dirty="0">
                <a:effectLst/>
                <a:latin typeface="Garamond" panose="02020404030301010803" pitchFamily="18" charset="0"/>
                <a:ea typeface="Calibri" panose="020F0502020204030204" pitchFamily="34" charset="0"/>
                <a:cs typeface="Times New Roman" panose="02020603050405020304" pitchFamily="18" charset="0"/>
              </a:rPr>
              <a:t>(Expansionary Fiscal Policy)</a:t>
            </a:r>
          </a:p>
          <a:p>
            <a:pPr marL="0" indent="0" algn="r">
              <a:buNone/>
            </a:pPr>
            <a:r>
              <a:rPr lang="en-US" sz="2400" dirty="0">
                <a:latin typeface="Garamond" panose="02020404030301010803" pitchFamily="18" charset="0"/>
                <a:cs typeface="Times New Roman" panose="02020603050405020304" pitchFamily="18" charset="0"/>
              </a:rPr>
              <a:t>(Brownbridge &amp; </a:t>
            </a:r>
            <a:r>
              <a:rPr lang="en-US" sz="2400" dirty="0" err="1">
                <a:latin typeface="Garamond" panose="02020404030301010803" pitchFamily="18" charset="0"/>
                <a:cs typeface="Times New Roman" panose="02020603050405020304" pitchFamily="18" charset="0"/>
              </a:rPr>
              <a:t>Canagarajah</a:t>
            </a:r>
            <a:r>
              <a:rPr lang="en-US" sz="2400" dirty="0">
                <a:latin typeface="Garamond" panose="02020404030301010803" pitchFamily="18" charset="0"/>
                <a:cs typeface="Times New Roman" panose="02020603050405020304" pitchFamily="18" charset="0"/>
              </a:rPr>
              <a:t>, 2009)</a:t>
            </a:r>
            <a:endParaRPr lang="en-PK" sz="24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58511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3ED5-58DB-4015-93C5-1CB48984B738}"/>
              </a:ext>
            </a:extLst>
          </p:cNvPr>
          <p:cNvSpPr>
            <a:spLocks noGrp="1"/>
          </p:cNvSpPr>
          <p:nvPr>
            <p:ph type="title"/>
          </p:nvPr>
        </p:nvSpPr>
        <p:spPr/>
        <p:txBody>
          <a:bodyPr/>
          <a:lstStyle/>
          <a:p>
            <a:r>
              <a:rPr lang="en-US" dirty="0"/>
              <a:t>GDP Nominal 1997-2021</a:t>
            </a:r>
            <a:endParaRPr lang="en-PK" dirty="0"/>
          </a:p>
        </p:txBody>
      </p:sp>
      <p:graphicFrame>
        <p:nvGraphicFramePr>
          <p:cNvPr id="6" name="Content Placeholder 5">
            <a:extLst>
              <a:ext uri="{FF2B5EF4-FFF2-40B4-BE49-F238E27FC236}">
                <a16:creationId xmlns:a16="http://schemas.microsoft.com/office/drawing/2014/main" id="{3ADAE756-1E00-4964-8112-DC16F1F9B4A5}"/>
              </a:ext>
            </a:extLst>
          </p:cNvPr>
          <p:cNvGraphicFramePr>
            <a:graphicFrameLocks noGrp="1"/>
          </p:cNvGraphicFramePr>
          <p:nvPr>
            <p:ph idx="1"/>
          </p:nvPr>
        </p:nvGraphicFramePr>
        <p:xfrm>
          <a:off x="203200" y="1690688"/>
          <a:ext cx="11684000" cy="50003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131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8F60-C8C8-D84B-78AA-7322ECE599E5}"/>
              </a:ext>
            </a:extLst>
          </p:cNvPr>
          <p:cNvSpPr>
            <a:spLocks noGrp="1"/>
          </p:cNvSpPr>
          <p:nvPr>
            <p:ph type="title"/>
          </p:nvPr>
        </p:nvSpPr>
        <p:spPr>
          <a:xfrm>
            <a:off x="838200" y="365125"/>
            <a:ext cx="10515600" cy="1107841"/>
          </a:xfrm>
        </p:spPr>
        <p:txBody>
          <a:bodyPr/>
          <a:lstStyle/>
          <a:p>
            <a:r>
              <a:rPr lang="en-US" dirty="0"/>
              <a:t>Financial Crysis of 2014-15 (Russia-Ukraine) Effects</a:t>
            </a:r>
          </a:p>
        </p:txBody>
      </p:sp>
      <p:sp>
        <p:nvSpPr>
          <p:cNvPr id="3" name="Content Placeholder 2">
            <a:extLst>
              <a:ext uri="{FF2B5EF4-FFF2-40B4-BE49-F238E27FC236}">
                <a16:creationId xmlns:a16="http://schemas.microsoft.com/office/drawing/2014/main" id="{80CC8D1B-E269-8E2E-988F-83BB69938CB3}"/>
              </a:ext>
            </a:extLst>
          </p:cNvPr>
          <p:cNvSpPr>
            <a:spLocks noGrp="1"/>
          </p:cNvSpPr>
          <p:nvPr>
            <p:ph idx="1"/>
          </p:nvPr>
        </p:nvSpPr>
        <p:spPr>
          <a:xfrm>
            <a:off x="838200" y="1472966"/>
            <a:ext cx="10515600" cy="4614203"/>
          </a:xfrm>
        </p:spPr>
        <p:txBody>
          <a:bodyPr>
            <a:noAutofit/>
          </a:bodyPr>
          <a:lstStyle/>
          <a:p>
            <a:pPr marL="0" indent="0">
              <a:buNone/>
            </a:pPr>
            <a:r>
              <a:rPr lang="en-US" b="1" dirty="0"/>
              <a:t>Russia</a:t>
            </a:r>
          </a:p>
          <a:p>
            <a:pPr marL="457200" indent="-457200">
              <a:buFont typeface="+mj-lt"/>
              <a:buAutoNum type="arabicPeriod"/>
            </a:pPr>
            <a:r>
              <a:rPr lang="en-US" dirty="0"/>
              <a:t>Lost 130$ billion in international reserves at end of 2014</a:t>
            </a:r>
          </a:p>
          <a:p>
            <a:pPr marL="457200" indent="-457200">
              <a:buFont typeface="+mj-lt"/>
              <a:buAutoNum type="arabicPeriod"/>
            </a:pPr>
            <a:r>
              <a:rPr lang="en-US" dirty="0"/>
              <a:t>EU/US sanctions and increasing uncertainty about the Russian economy's prospects. </a:t>
            </a:r>
          </a:p>
          <a:p>
            <a:pPr marL="457200" indent="-457200">
              <a:buFont typeface="+mj-lt"/>
              <a:buAutoNum type="arabicPeriod"/>
            </a:pPr>
            <a:r>
              <a:rPr lang="en-US" dirty="0"/>
              <a:t>The mid-December speculative attack spread beyond the foreign exchange market. </a:t>
            </a:r>
          </a:p>
          <a:p>
            <a:pPr marL="457200" indent="-457200">
              <a:buFont typeface="+mj-lt"/>
              <a:buAutoNum type="arabicPeriod"/>
            </a:pPr>
            <a:r>
              <a:rPr lang="en-US" dirty="0"/>
              <a:t>The dramatic increase in the CBR rate for repo</a:t>
            </a:r>
          </a:p>
          <a:p>
            <a:pPr marL="457200" indent="-457200">
              <a:buFont typeface="+mj-lt"/>
              <a:buAutoNum type="arabicPeriod"/>
            </a:pPr>
            <a:r>
              <a:rPr lang="en-US" dirty="0"/>
              <a:t>a massive intervention on the foreign exchange market managed to tame it, at least temporarily. </a:t>
            </a:r>
          </a:p>
          <a:p>
            <a:pPr marL="457200" indent="-457200">
              <a:buFont typeface="+mj-lt"/>
              <a:buAutoNum type="arabicPeriod"/>
            </a:pPr>
            <a:endParaRPr lang="en-US" b="1" dirty="0"/>
          </a:p>
        </p:txBody>
      </p:sp>
      <p:sp>
        <p:nvSpPr>
          <p:cNvPr id="4" name="TextBox 3">
            <a:extLst>
              <a:ext uri="{FF2B5EF4-FFF2-40B4-BE49-F238E27FC236}">
                <a16:creationId xmlns:a16="http://schemas.microsoft.com/office/drawing/2014/main" id="{A17AD504-EDF3-9523-E0C1-A3D7128815C3}"/>
              </a:ext>
            </a:extLst>
          </p:cNvPr>
          <p:cNvSpPr txBox="1"/>
          <p:nvPr/>
        </p:nvSpPr>
        <p:spPr>
          <a:xfrm>
            <a:off x="8640535" y="6031210"/>
            <a:ext cx="3551465" cy="461665"/>
          </a:xfrm>
          <a:prstGeom prst="rect">
            <a:avLst/>
          </a:prstGeom>
          <a:noFill/>
        </p:spPr>
        <p:txBody>
          <a:bodyPr wrap="square" rtlCol="0">
            <a:spAutoFit/>
          </a:bodyPr>
          <a:lstStyle/>
          <a:p>
            <a:r>
              <a:rPr lang="en-US" sz="2400" dirty="0">
                <a:latin typeface="Garamond" panose="02020404030301010803" pitchFamily="18" charset="0"/>
              </a:rPr>
              <a:t>(</a:t>
            </a:r>
            <a:r>
              <a:rPr lang="en-US" sz="2400" b="0" i="0" dirty="0" err="1">
                <a:effectLst/>
                <a:latin typeface="Garamond" panose="02020404030301010803" pitchFamily="18" charset="0"/>
              </a:rPr>
              <a:t>Dabrowski</a:t>
            </a:r>
            <a:r>
              <a:rPr lang="en-US" sz="2400" b="0" i="0" dirty="0">
                <a:effectLst/>
                <a:latin typeface="Garamond" panose="02020404030301010803" pitchFamily="18" charset="0"/>
              </a:rPr>
              <a:t>, 2015) </a:t>
            </a:r>
            <a:endParaRPr lang="en-US" sz="2400" kern="1200" dirty="0">
              <a:latin typeface="Garamond" panose="02020404030301010803" pitchFamily="18" charset="0"/>
            </a:endParaRPr>
          </a:p>
        </p:txBody>
      </p:sp>
    </p:spTree>
    <p:extLst>
      <p:ext uri="{BB962C8B-B14F-4D97-AF65-F5344CB8AC3E}">
        <p14:creationId xmlns:p14="http://schemas.microsoft.com/office/powerpoint/2010/main" val="70842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ED1D-6363-36DB-8202-017A14A14C6A}"/>
              </a:ext>
            </a:extLst>
          </p:cNvPr>
          <p:cNvSpPr>
            <a:spLocks noGrp="1"/>
          </p:cNvSpPr>
          <p:nvPr>
            <p:ph type="title"/>
          </p:nvPr>
        </p:nvSpPr>
        <p:spPr>
          <a:xfrm>
            <a:off x="838200" y="500062"/>
            <a:ext cx="10515600" cy="1325563"/>
          </a:xfrm>
        </p:spPr>
        <p:txBody>
          <a:bodyPr/>
          <a:lstStyle/>
          <a:p>
            <a:r>
              <a:rPr lang="en-US" dirty="0"/>
              <a:t>Financial Crysis of 2014-15 (Russia-Ukraine) Effects</a:t>
            </a:r>
            <a:endParaRPr lang="en-AE" dirty="0"/>
          </a:p>
        </p:txBody>
      </p:sp>
      <p:sp>
        <p:nvSpPr>
          <p:cNvPr id="3" name="Content Placeholder 2">
            <a:extLst>
              <a:ext uri="{FF2B5EF4-FFF2-40B4-BE49-F238E27FC236}">
                <a16:creationId xmlns:a16="http://schemas.microsoft.com/office/drawing/2014/main" id="{7607725D-FC50-63EE-6D44-F2543970FCB8}"/>
              </a:ext>
            </a:extLst>
          </p:cNvPr>
          <p:cNvSpPr>
            <a:spLocks noGrp="1"/>
          </p:cNvSpPr>
          <p:nvPr>
            <p:ph idx="1"/>
          </p:nvPr>
        </p:nvSpPr>
        <p:spPr/>
        <p:txBody>
          <a:bodyPr/>
          <a:lstStyle/>
          <a:p>
            <a:pPr marL="0" indent="0">
              <a:buNone/>
            </a:pPr>
            <a:r>
              <a:rPr lang="en-US" b="1" dirty="0"/>
              <a:t>Ukraine</a:t>
            </a:r>
          </a:p>
          <a:p>
            <a:pPr marL="457200" indent="-457200">
              <a:buFont typeface="+mj-lt"/>
              <a:buAutoNum type="arabicPeriod"/>
            </a:pPr>
            <a:r>
              <a:rPr lang="en-US" dirty="0"/>
              <a:t>In 2014 there were several waves of market panics, taking the form of a massive withdrawal of hryvna deposits from Ukrainian banks and their conversion into foreign currency. </a:t>
            </a:r>
          </a:p>
          <a:p>
            <a:pPr marL="457200" indent="-457200">
              <a:buFont typeface="+mj-lt"/>
              <a:buAutoNum type="arabicPeriod"/>
            </a:pPr>
            <a:r>
              <a:rPr lang="en-US" dirty="0"/>
              <a:t>National Bank of Ukraine lost more than half of its gross international reserves in 2014</a:t>
            </a:r>
          </a:p>
          <a:p>
            <a:endParaRPr lang="en-AE" dirty="0"/>
          </a:p>
        </p:txBody>
      </p:sp>
      <p:sp>
        <p:nvSpPr>
          <p:cNvPr id="4" name="TextBox 3">
            <a:extLst>
              <a:ext uri="{FF2B5EF4-FFF2-40B4-BE49-F238E27FC236}">
                <a16:creationId xmlns:a16="http://schemas.microsoft.com/office/drawing/2014/main" id="{70CE6261-15A4-47ED-25B3-E98AB0AAFCF4}"/>
              </a:ext>
            </a:extLst>
          </p:cNvPr>
          <p:cNvSpPr txBox="1"/>
          <p:nvPr/>
        </p:nvSpPr>
        <p:spPr>
          <a:xfrm>
            <a:off x="8640535" y="6031210"/>
            <a:ext cx="3551465" cy="461665"/>
          </a:xfrm>
          <a:prstGeom prst="rect">
            <a:avLst/>
          </a:prstGeom>
          <a:noFill/>
        </p:spPr>
        <p:txBody>
          <a:bodyPr wrap="square" rtlCol="0">
            <a:spAutoFit/>
          </a:bodyPr>
          <a:lstStyle/>
          <a:p>
            <a:r>
              <a:rPr lang="en-US" sz="2400" dirty="0">
                <a:latin typeface="Garamond" panose="02020404030301010803" pitchFamily="18" charset="0"/>
              </a:rPr>
              <a:t>(</a:t>
            </a:r>
            <a:r>
              <a:rPr lang="en-US" sz="2400" b="0" i="0" dirty="0" err="1">
                <a:effectLst/>
                <a:latin typeface="Garamond" panose="02020404030301010803" pitchFamily="18" charset="0"/>
              </a:rPr>
              <a:t>Dabrowski</a:t>
            </a:r>
            <a:r>
              <a:rPr lang="en-US" sz="2400" b="0" i="0" dirty="0">
                <a:effectLst/>
                <a:latin typeface="Garamond" panose="02020404030301010803" pitchFamily="18" charset="0"/>
              </a:rPr>
              <a:t>, 2015) </a:t>
            </a:r>
            <a:endParaRPr lang="en-US" sz="2400" kern="1200" dirty="0">
              <a:latin typeface="Garamond" panose="02020404030301010803" pitchFamily="18" charset="0"/>
            </a:endParaRPr>
          </a:p>
        </p:txBody>
      </p:sp>
    </p:spTree>
    <p:extLst>
      <p:ext uri="{BB962C8B-B14F-4D97-AF65-F5344CB8AC3E}">
        <p14:creationId xmlns:p14="http://schemas.microsoft.com/office/powerpoint/2010/main" val="186520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DA1C93-B564-6BA2-2A5B-21A62B8BC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42" y="875095"/>
            <a:ext cx="5138058" cy="5369068"/>
          </a:xfrm>
        </p:spPr>
      </p:pic>
      <p:pic>
        <p:nvPicPr>
          <p:cNvPr id="2" name="Content Placeholder 4">
            <a:extLst>
              <a:ext uri="{FF2B5EF4-FFF2-40B4-BE49-F238E27FC236}">
                <a16:creationId xmlns:a16="http://schemas.microsoft.com/office/drawing/2014/main" id="{6EF34B06-2CFA-7C7C-39FD-CAE0D1E0E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71505"/>
            <a:ext cx="5257800" cy="5472658"/>
          </a:xfrm>
          <a:prstGeom prst="rect">
            <a:avLst/>
          </a:prstGeom>
        </p:spPr>
      </p:pic>
    </p:spTree>
    <p:extLst>
      <p:ext uri="{BB962C8B-B14F-4D97-AF65-F5344CB8AC3E}">
        <p14:creationId xmlns:p14="http://schemas.microsoft.com/office/powerpoint/2010/main" val="76828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ECF6-71DD-05C3-F56A-5077CFB1F9A8}"/>
              </a:ext>
            </a:extLst>
          </p:cNvPr>
          <p:cNvSpPr>
            <a:spLocks noGrp="1"/>
          </p:cNvSpPr>
          <p:nvPr>
            <p:ph type="title"/>
          </p:nvPr>
        </p:nvSpPr>
        <p:spPr/>
        <p:txBody>
          <a:bodyPr/>
          <a:lstStyle/>
          <a:p>
            <a:r>
              <a:rPr lang="en-US" dirty="0"/>
              <a:t>Countries </a:t>
            </a:r>
          </a:p>
        </p:txBody>
      </p:sp>
      <p:sp>
        <p:nvSpPr>
          <p:cNvPr id="3" name="Content Placeholder 2">
            <a:extLst>
              <a:ext uri="{FF2B5EF4-FFF2-40B4-BE49-F238E27FC236}">
                <a16:creationId xmlns:a16="http://schemas.microsoft.com/office/drawing/2014/main" id="{F98DE972-390E-B379-5645-E811A560D4B5}"/>
              </a:ext>
            </a:extLst>
          </p:cNvPr>
          <p:cNvSpPr>
            <a:spLocks noGrp="1"/>
          </p:cNvSpPr>
          <p:nvPr>
            <p:ph idx="1"/>
          </p:nvPr>
        </p:nvSpPr>
        <p:spPr/>
        <p:txBody>
          <a:bodyPr>
            <a:normAutofit fontScale="92500" lnSpcReduction="20000"/>
          </a:bodyPr>
          <a:lstStyle/>
          <a:p>
            <a:r>
              <a:rPr lang="en-US" dirty="0"/>
              <a:t>Armenia </a:t>
            </a:r>
          </a:p>
          <a:p>
            <a:r>
              <a:rPr lang="en-US" dirty="0"/>
              <a:t>Azerbaijan</a:t>
            </a:r>
          </a:p>
          <a:p>
            <a:r>
              <a:rPr lang="en-US" dirty="0"/>
              <a:t>Belarus</a:t>
            </a:r>
          </a:p>
          <a:p>
            <a:r>
              <a:rPr lang="en-US" dirty="0"/>
              <a:t>Georgia</a:t>
            </a:r>
          </a:p>
          <a:p>
            <a:r>
              <a:rPr lang="en-US" dirty="0"/>
              <a:t>Kazakhstan</a:t>
            </a:r>
          </a:p>
          <a:p>
            <a:r>
              <a:rPr lang="en-US" dirty="0"/>
              <a:t>Kyrgyzstan</a:t>
            </a:r>
          </a:p>
          <a:p>
            <a:r>
              <a:rPr lang="en-US" dirty="0"/>
              <a:t>Moldova</a:t>
            </a:r>
          </a:p>
          <a:p>
            <a:r>
              <a:rPr lang="en-US" dirty="0"/>
              <a:t>Russia</a:t>
            </a:r>
          </a:p>
          <a:p>
            <a:r>
              <a:rPr lang="en-US" dirty="0"/>
              <a:t>Tajikistan</a:t>
            </a:r>
          </a:p>
          <a:p>
            <a:r>
              <a:rPr lang="en-US" dirty="0"/>
              <a:t>Turkmenistan</a:t>
            </a:r>
          </a:p>
          <a:p>
            <a:r>
              <a:rPr lang="en-US" dirty="0"/>
              <a:t>Ukraine</a:t>
            </a:r>
          </a:p>
          <a:p>
            <a:r>
              <a:rPr lang="en-US" dirty="0"/>
              <a:t>Uzbekistan</a:t>
            </a:r>
          </a:p>
          <a:p>
            <a:endParaRPr lang="en-US" dirty="0"/>
          </a:p>
          <a:p>
            <a:endParaRPr lang="en-US" dirty="0"/>
          </a:p>
        </p:txBody>
      </p:sp>
    </p:spTree>
    <p:extLst>
      <p:ext uri="{BB962C8B-B14F-4D97-AF65-F5344CB8AC3E}">
        <p14:creationId xmlns:p14="http://schemas.microsoft.com/office/powerpoint/2010/main" val="1382229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1895E6-E811-A604-6138-C4D14BD94C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0928" y="860898"/>
            <a:ext cx="5285362" cy="5136204"/>
          </a:xfrm>
        </p:spPr>
      </p:pic>
      <p:sp>
        <p:nvSpPr>
          <p:cNvPr id="2" name="TextBox 1">
            <a:extLst>
              <a:ext uri="{FF2B5EF4-FFF2-40B4-BE49-F238E27FC236}">
                <a16:creationId xmlns:a16="http://schemas.microsoft.com/office/drawing/2014/main" id="{80C4860B-2988-C542-0AAE-8099A22DA318}"/>
              </a:ext>
            </a:extLst>
          </p:cNvPr>
          <p:cNvSpPr txBox="1"/>
          <p:nvPr/>
        </p:nvSpPr>
        <p:spPr>
          <a:xfrm>
            <a:off x="457200" y="604157"/>
            <a:ext cx="5638800" cy="1077218"/>
          </a:xfrm>
          <a:prstGeom prst="rect">
            <a:avLst/>
          </a:prstGeom>
          <a:noFill/>
        </p:spPr>
        <p:txBody>
          <a:bodyPr wrap="square" rtlCol="0">
            <a:spAutoFit/>
          </a:bodyPr>
          <a:lstStyle/>
          <a:p>
            <a:r>
              <a:rPr lang="en-US" sz="3200" b="1" dirty="0">
                <a:latin typeface="Garamond" panose="02020404030301010803" pitchFamily="18" charset="0"/>
              </a:rPr>
              <a:t>Financial Crysis of 2014-15 (Russia-Ukraine) Responses</a:t>
            </a:r>
          </a:p>
        </p:txBody>
      </p:sp>
      <p:sp>
        <p:nvSpPr>
          <p:cNvPr id="4" name="TextBox 3">
            <a:extLst>
              <a:ext uri="{FF2B5EF4-FFF2-40B4-BE49-F238E27FC236}">
                <a16:creationId xmlns:a16="http://schemas.microsoft.com/office/drawing/2014/main" id="{8B943BDF-4465-BCC8-B7EE-4EE2564D973D}"/>
              </a:ext>
            </a:extLst>
          </p:cNvPr>
          <p:cNvSpPr txBox="1"/>
          <p:nvPr/>
        </p:nvSpPr>
        <p:spPr>
          <a:xfrm>
            <a:off x="457200" y="1681375"/>
            <a:ext cx="5393873" cy="4893647"/>
          </a:xfrm>
          <a:prstGeom prst="rect">
            <a:avLst/>
          </a:prstGeom>
          <a:noFill/>
        </p:spPr>
        <p:txBody>
          <a:bodyPr wrap="square" rtlCol="0">
            <a:spAutoFit/>
          </a:bodyPr>
          <a:lstStyle/>
          <a:p>
            <a:r>
              <a:rPr lang="en-US" sz="2400" b="1" dirty="0">
                <a:latin typeface="Garamond" panose="02020404030301010803" pitchFamily="18" charset="0"/>
              </a:rPr>
              <a:t>Russia</a:t>
            </a:r>
          </a:p>
          <a:p>
            <a:pPr marL="342900" indent="-342900">
              <a:buFont typeface="+mj-lt"/>
              <a:buAutoNum type="arabicPeriod"/>
            </a:pPr>
            <a:r>
              <a:rPr lang="en-US" sz="2400" dirty="0">
                <a:latin typeface="Garamond" panose="02020404030301010803" pitchFamily="18" charset="0"/>
              </a:rPr>
              <a:t>Adoption of retaliatory measures against food imports from the EU and US in August 2014.</a:t>
            </a:r>
          </a:p>
          <a:p>
            <a:pPr marL="342900" indent="-342900">
              <a:buFont typeface="+mj-lt"/>
              <a:buAutoNum type="arabicPeriod"/>
            </a:pPr>
            <a:r>
              <a:rPr lang="en-US" sz="2400" dirty="0">
                <a:latin typeface="Garamond" panose="02020404030301010803" pitchFamily="18" charset="0"/>
              </a:rPr>
              <a:t>First, it defended the ruble exchange rate (until October 2014), then it tried to minimize losses in international reserves.</a:t>
            </a:r>
          </a:p>
          <a:p>
            <a:pPr marL="342900" indent="-342900">
              <a:buFont typeface="+mj-lt"/>
              <a:buAutoNum type="arabicPeriod"/>
            </a:pPr>
            <a:r>
              <a:rPr lang="en-US" sz="2400" dirty="0">
                <a:latin typeface="Garamond" panose="02020404030301010803" pitchFamily="18" charset="0"/>
              </a:rPr>
              <a:t>after 16 December 2014, it returned to intervention in the foreign exchange market.</a:t>
            </a:r>
          </a:p>
          <a:p>
            <a:pPr marL="342900" indent="-342900">
              <a:buFont typeface="+mj-lt"/>
              <a:buAutoNum type="arabicPeriod"/>
            </a:pPr>
            <a:r>
              <a:rPr lang="en-US" sz="2400" dirty="0">
                <a:latin typeface="Garamond" panose="02020404030301010803" pitchFamily="18" charset="0"/>
              </a:rPr>
              <a:t>Central Bank of Russia has been suspected of participating in non-transparent schemes</a:t>
            </a:r>
          </a:p>
        </p:txBody>
      </p:sp>
    </p:spTree>
    <p:extLst>
      <p:ext uri="{BB962C8B-B14F-4D97-AF65-F5344CB8AC3E}">
        <p14:creationId xmlns:p14="http://schemas.microsoft.com/office/powerpoint/2010/main" val="3679570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6225-C584-3EEF-231B-75C1998F9235}"/>
              </a:ext>
            </a:extLst>
          </p:cNvPr>
          <p:cNvSpPr>
            <a:spLocks noGrp="1"/>
          </p:cNvSpPr>
          <p:nvPr>
            <p:ph type="title"/>
          </p:nvPr>
        </p:nvSpPr>
        <p:spPr/>
        <p:txBody>
          <a:bodyPr/>
          <a:lstStyle/>
          <a:p>
            <a:r>
              <a:rPr lang="en-US" dirty="0"/>
              <a:t>Imports of Russian and Ukraine (Trend)</a:t>
            </a:r>
          </a:p>
        </p:txBody>
      </p:sp>
      <p:graphicFrame>
        <p:nvGraphicFramePr>
          <p:cNvPr id="4" name="Content Placeholder 3">
            <a:extLst>
              <a:ext uri="{FF2B5EF4-FFF2-40B4-BE49-F238E27FC236}">
                <a16:creationId xmlns:a16="http://schemas.microsoft.com/office/drawing/2014/main" id="{03E40EA0-0EB9-4A23-94FA-F9EA732D185C}"/>
              </a:ext>
            </a:extLst>
          </p:cNvPr>
          <p:cNvGraphicFramePr>
            <a:graphicFrameLocks noGrp="1"/>
          </p:cNvGraphicFramePr>
          <p:nvPr>
            <p:ph idx="1"/>
            <p:extLst>
              <p:ext uri="{D42A27DB-BD31-4B8C-83A1-F6EECF244321}">
                <p14:modId xmlns:p14="http://schemas.microsoft.com/office/powerpoint/2010/main" val="204867501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6873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E365-552E-A0F7-5437-85E972953EC4}"/>
              </a:ext>
            </a:extLst>
          </p:cNvPr>
          <p:cNvSpPr>
            <a:spLocks noGrp="1"/>
          </p:cNvSpPr>
          <p:nvPr>
            <p:ph type="title"/>
          </p:nvPr>
        </p:nvSpPr>
        <p:spPr/>
        <p:txBody>
          <a:bodyPr/>
          <a:lstStyle/>
          <a:p>
            <a:r>
              <a:rPr lang="en-US" dirty="0"/>
              <a:t>Financial Crysis of 2014-15 (Russia-Ukraine) Responses</a:t>
            </a:r>
          </a:p>
        </p:txBody>
      </p:sp>
      <p:sp>
        <p:nvSpPr>
          <p:cNvPr id="3" name="Content Placeholder 2">
            <a:extLst>
              <a:ext uri="{FF2B5EF4-FFF2-40B4-BE49-F238E27FC236}">
                <a16:creationId xmlns:a16="http://schemas.microsoft.com/office/drawing/2014/main" id="{CEF0689C-3F0C-5A39-7EBF-DD024C28B5CC}"/>
              </a:ext>
            </a:extLst>
          </p:cNvPr>
          <p:cNvSpPr>
            <a:spLocks noGrp="1"/>
          </p:cNvSpPr>
          <p:nvPr>
            <p:ph idx="1"/>
          </p:nvPr>
        </p:nvSpPr>
        <p:spPr/>
        <p:txBody>
          <a:bodyPr>
            <a:normAutofit/>
          </a:bodyPr>
          <a:lstStyle/>
          <a:p>
            <a:pPr marL="0" indent="0">
              <a:buNone/>
            </a:pPr>
            <a:r>
              <a:rPr lang="en-US" b="1" dirty="0"/>
              <a:t>Ukraine</a:t>
            </a:r>
          </a:p>
          <a:p>
            <a:pPr marL="457200" indent="-457200">
              <a:buFont typeface="+mj-lt"/>
              <a:buAutoNum type="arabicPeriod"/>
            </a:pPr>
            <a:r>
              <a:rPr lang="en-US" dirty="0"/>
              <a:t>governments have not been politically ready to take the most badly needed fiscal and macroeconomic adjustment measures, such as elimination of gas subsidies </a:t>
            </a:r>
            <a:r>
              <a:rPr lang="en-US" b="1" dirty="0"/>
              <a:t>(Contractionary Fiscal Policy)</a:t>
            </a:r>
          </a:p>
          <a:p>
            <a:pPr marL="457200" indent="-457200">
              <a:buFont typeface="+mj-lt"/>
              <a:buAutoNum type="arabicPeriod"/>
            </a:pPr>
            <a:r>
              <a:rPr lang="en-US" dirty="0"/>
              <a:t>The political rivalry within the victorious Euro-Maidan camp (especially between the president and prime minister)</a:t>
            </a:r>
          </a:p>
          <a:p>
            <a:pPr marL="457200" indent="-457200">
              <a:buFont typeface="+mj-lt"/>
              <a:buAutoNum type="arabicPeriod"/>
            </a:pPr>
            <a:r>
              <a:rPr lang="en-US" dirty="0"/>
              <a:t>accepting the principle of a floating exchange rate </a:t>
            </a:r>
          </a:p>
          <a:p>
            <a:pPr marL="457200" indent="-457200">
              <a:buFont typeface="+mj-lt"/>
              <a:buAutoNum type="arabicPeriod"/>
            </a:pPr>
            <a:r>
              <a:rPr lang="en-US" dirty="0"/>
              <a:t>frequently changing foreign exchange controls</a:t>
            </a:r>
          </a:p>
          <a:p>
            <a:pPr marL="457200" indent="-457200">
              <a:buFont typeface="+mj-lt"/>
              <a:buAutoNum type="arabicPeriod"/>
            </a:pPr>
            <a:r>
              <a:rPr lang="en-US" dirty="0"/>
              <a:t>The International Monetary Fund, another important player on the Ukrainian scene</a:t>
            </a:r>
            <a:endParaRPr lang="en-US" b="1" dirty="0"/>
          </a:p>
        </p:txBody>
      </p:sp>
      <p:sp>
        <p:nvSpPr>
          <p:cNvPr id="4" name="TextBox 3">
            <a:extLst>
              <a:ext uri="{FF2B5EF4-FFF2-40B4-BE49-F238E27FC236}">
                <a16:creationId xmlns:a16="http://schemas.microsoft.com/office/drawing/2014/main" id="{BA8A4B8B-8299-6381-4BFA-ADB7AC39EB0F}"/>
              </a:ext>
            </a:extLst>
          </p:cNvPr>
          <p:cNvSpPr txBox="1"/>
          <p:nvPr/>
        </p:nvSpPr>
        <p:spPr>
          <a:xfrm>
            <a:off x="8640535" y="6171067"/>
            <a:ext cx="3551465" cy="461665"/>
          </a:xfrm>
          <a:prstGeom prst="rect">
            <a:avLst/>
          </a:prstGeom>
          <a:noFill/>
        </p:spPr>
        <p:txBody>
          <a:bodyPr wrap="square" rtlCol="0">
            <a:spAutoFit/>
          </a:bodyPr>
          <a:lstStyle/>
          <a:p>
            <a:r>
              <a:rPr lang="en-US" sz="2400" dirty="0">
                <a:solidFill>
                  <a:srgbClr val="222222"/>
                </a:solidFill>
                <a:latin typeface="Arial" panose="020B0604020202020204" pitchFamily="34" charset="0"/>
              </a:rPr>
              <a:t>(</a:t>
            </a:r>
            <a:r>
              <a:rPr lang="en-US" sz="2400" b="0" i="0" dirty="0" err="1">
                <a:solidFill>
                  <a:srgbClr val="222222"/>
                </a:solidFill>
                <a:effectLst/>
                <a:latin typeface="Arial" panose="020B0604020202020204" pitchFamily="34" charset="0"/>
              </a:rPr>
              <a:t>Dabrowski</a:t>
            </a:r>
            <a:r>
              <a:rPr lang="en-US" sz="2400" b="0" i="0" dirty="0">
                <a:solidFill>
                  <a:srgbClr val="222222"/>
                </a:solidFill>
                <a:effectLst/>
                <a:latin typeface="Arial" panose="020B0604020202020204" pitchFamily="34" charset="0"/>
              </a:rPr>
              <a:t>, 2015) </a:t>
            </a: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49758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Keynesian View:</a:t>
            </a:r>
          </a:p>
        </p:txBody>
      </p:sp>
      <p:sp>
        <p:nvSpPr>
          <p:cNvPr id="3" name="Content Placeholder 2"/>
          <p:cNvSpPr>
            <a:spLocks noGrp="1"/>
          </p:cNvSpPr>
          <p:nvPr>
            <p:ph idx="1"/>
          </p:nvPr>
        </p:nvSpPr>
        <p:spPr>
          <a:xfrm>
            <a:off x="838200" y="1825625"/>
            <a:ext cx="11214100" cy="4351338"/>
          </a:xfrm>
        </p:spPr>
        <p:txBody>
          <a:bodyPr>
            <a:normAutofit/>
          </a:bodyPr>
          <a:lstStyle/>
          <a:p>
            <a:pPr marL="457200" lvl="0" indent="-368300">
              <a:lnSpc>
                <a:spcPct val="150000"/>
              </a:lnSpc>
              <a:spcBef>
                <a:spcPts val="0"/>
              </a:spcBef>
              <a:buSzPts val="2200"/>
              <a:buFont typeface="Times New Roman"/>
              <a:buChar char="●"/>
            </a:pPr>
            <a:r>
              <a:rPr lang="en-US" sz="2400" b="1" dirty="0">
                <a:highlight>
                  <a:srgbClr val="FFFFFF"/>
                </a:highlight>
                <a:latin typeface="Times New Roman"/>
                <a:ea typeface="Times New Roman"/>
                <a:cs typeface="Times New Roman"/>
                <a:sym typeface="Times New Roman"/>
              </a:rPr>
              <a:t>Keynes’ demand function for money can be expressed as </a:t>
            </a:r>
            <a:r>
              <a:rPr lang="en-US" sz="2400" b="1" dirty="0" err="1">
                <a:highlight>
                  <a:srgbClr val="FFFFFF"/>
                </a:highlight>
                <a:latin typeface="Times New Roman"/>
                <a:ea typeface="Times New Roman"/>
                <a:cs typeface="Times New Roman"/>
                <a:sym typeface="Times New Roman"/>
              </a:rPr>
              <a:t>Md</a:t>
            </a:r>
            <a:r>
              <a:rPr lang="en-US" sz="2400" b="1" dirty="0">
                <a:highlight>
                  <a:srgbClr val="FFFFFF"/>
                </a:highlight>
                <a:latin typeface="Times New Roman"/>
                <a:ea typeface="Times New Roman"/>
                <a:cs typeface="Times New Roman"/>
                <a:sym typeface="Times New Roman"/>
              </a:rPr>
              <a:t> = L(Y, </a:t>
            </a:r>
            <a:r>
              <a:rPr lang="en-US" sz="2400" b="1" dirty="0" err="1">
                <a:highlight>
                  <a:srgbClr val="FFFFFF"/>
                </a:highlight>
                <a:latin typeface="Times New Roman"/>
                <a:ea typeface="Times New Roman"/>
                <a:cs typeface="Times New Roman"/>
                <a:sym typeface="Times New Roman"/>
              </a:rPr>
              <a:t>i</a:t>
            </a:r>
            <a:r>
              <a:rPr lang="en-US" sz="2400" b="1" dirty="0">
                <a:highlight>
                  <a:srgbClr val="FFFFFF"/>
                </a:highlight>
                <a:latin typeface="Times New Roman"/>
                <a:ea typeface="Times New Roman"/>
                <a:cs typeface="Times New Roman"/>
                <a:sym typeface="Times New Roman"/>
              </a:rPr>
              <a:t>)</a:t>
            </a:r>
            <a:endParaRPr lang="en-US" sz="2400" b="1" dirty="0">
              <a:latin typeface="Times New Roman"/>
              <a:ea typeface="Times New Roman"/>
              <a:cs typeface="Times New Roman"/>
              <a:sym typeface="Times New Roman"/>
            </a:endParaRPr>
          </a:p>
          <a:p>
            <a:pPr marL="457200" lvl="0" indent="-368300">
              <a:lnSpc>
                <a:spcPct val="150000"/>
              </a:lnSpc>
              <a:spcBef>
                <a:spcPts val="0"/>
              </a:spcBef>
              <a:buSzPts val="2200"/>
              <a:buFont typeface="Times New Roman"/>
              <a:buChar char="●"/>
            </a:pPr>
            <a:r>
              <a:rPr lang="en-US" sz="2400" b="1" dirty="0">
                <a:latin typeface="Times New Roman"/>
                <a:ea typeface="Times New Roman"/>
                <a:cs typeface="Times New Roman"/>
                <a:sym typeface="Times New Roman"/>
              </a:rPr>
              <a:t>It implies that Money supply has a proportional impact on nominal income. </a:t>
            </a:r>
          </a:p>
          <a:p>
            <a:pPr marL="457200" lvl="0" indent="-368300">
              <a:lnSpc>
                <a:spcPct val="150000"/>
              </a:lnSpc>
              <a:spcBef>
                <a:spcPts val="0"/>
              </a:spcBef>
              <a:buSzPts val="2200"/>
              <a:buFont typeface="Times New Roman"/>
              <a:buChar char="●"/>
            </a:pPr>
            <a:r>
              <a:rPr lang="en-US" sz="2400" b="1" dirty="0">
                <a:latin typeface="Times New Roman"/>
                <a:ea typeface="Times New Roman"/>
                <a:cs typeface="Times New Roman"/>
                <a:sym typeface="Times New Roman"/>
              </a:rPr>
              <a:t>Therefore </a:t>
            </a:r>
            <a:r>
              <a:rPr lang="en-US" sz="2400" b="1" dirty="0">
                <a:highlight>
                  <a:srgbClr val="FFFFFF"/>
                </a:highlight>
                <a:latin typeface="Times New Roman"/>
                <a:ea typeface="Times New Roman"/>
                <a:cs typeface="Times New Roman"/>
                <a:sym typeface="Times New Roman"/>
              </a:rPr>
              <a:t>M= </a:t>
            </a:r>
            <a:r>
              <a:rPr lang="en-US" sz="2400" b="1" dirty="0" err="1">
                <a:highlight>
                  <a:srgbClr val="FFFFFF"/>
                </a:highlight>
                <a:latin typeface="Times New Roman"/>
                <a:ea typeface="Times New Roman"/>
                <a:cs typeface="Times New Roman"/>
                <a:sym typeface="Times New Roman"/>
              </a:rPr>
              <a:t>Md</a:t>
            </a:r>
            <a:r>
              <a:rPr lang="en-US" sz="2400" b="1" dirty="0">
                <a:highlight>
                  <a:srgbClr val="FFFFFF"/>
                </a:highlight>
                <a:latin typeface="Times New Roman"/>
                <a:ea typeface="Times New Roman"/>
                <a:cs typeface="Times New Roman"/>
                <a:sym typeface="Times New Roman"/>
              </a:rPr>
              <a:t> = </a:t>
            </a:r>
            <a:r>
              <a:rPr lang="en-US" sz="2400" b="1" dirty="0" err="1">
                <a:highlight>
                  <a:srgbClr val="FFFFFF"/>
                </a:highlight>
                <a:latin typeface="Times New Roman"/>
                <a:ea typeface="Times New Roman"/>
                <a:cs typeface="Times New Roman"/>
                <a:sym typeface="Times New Roman"/>
              </a:rPr>
              <a:t>kPY</a:t>
            </a:r>
            <a:r>
              <a:rPr lang="en-US" sz="2400" b="1" dirty="0">
                <a:highlight>
                  <a:srgbClr val="FFFFFF"/>
                </a:highlight>
                <a:latin typeface="Times New Roman"/>
                <a:ea typeface="Times New Roman"/>
                <a:cs typeface="Times New Roman"/>
                <a:sym typeface="Times New Roman"/>
              </a:rPr>
              <a:t>, </a:t>
            </a:r>
          </a:p>
          <a:p>
            <a:pPr marL="457200" lvl="0" indent="-368300">
              <a:lnSpc>
                <a:spcPct val="150000"/>
              </a:lnSpc>
              <a:spcBef>
                <a:spcPts val="0"/>
              </a:spcBef>
              <a:buClr>
                <a:srgbClr val="424142"/>
              </a:buClr>
              <a:buSzPts val="2200"/>
              <a:buFont typeface="Times New Roman"/>
              <a:buChar char="●"/>
            </a:pPr>
            <a:r>
              <a:rPr lang="en-US" sz="2400" b="1" dirty="0">
                <a:highlight>
                  <a:srgbClr val="FFFFFF"/>
                </a:highlight>
                <a:latin typeface="Times New Roman"/>
                <a:ea typeface="Times New Roman"/>
                <a:cs typeface="Times New Roman"/>
                <a:sym typeface="Times New Roman"/>
              </a:rPr>
              <a:t>an increase in money supply (M) in equilibrium would result-in a proportional increase in PY.</a:t>
            </a:r>
          </a:p>
          <a:p>
            <a:pPr marL="457200" lvl="0" indent="-368300">
              <a:lnSpc>
                <a:spcPct val="150000"/>
              </a:lnSpc>
              <a:spcBef>
                <a:spcPts val="0"/>
              </a:spcBef>
              <a:buClr>
                <a:srgbClr val="424142"/>
              </a:buClr>
              <a:buSzPts val="2200"/>
              <a:buFont typeface="Times New Roman"/>
              <a:buChar char="●"/>
            </a:pPr>
            <a:r>
              <a:rPr lang="en-US" sz="2400" b="1" dirty="0">
                <a:highlight>
                  <a:srgbClr val="FFFFFF"/>
                </a:highlight>
                <a:latin typeface="Times New Roman"/>
                <a:ea typeface="Times New Roman"/>
                <a:cs typeface="Times New Roman"/>
                <a:sym typeface="Times New Roman"/>
              </a:rPr>
              <a:t>Therefore ΔM = </a:t>
            </a:r>
            <a:r>
              <a:rPr lang="en-US" sz="2400" b="1" dirty="0" err="1">
                <a:highlight>
                  <a:srgbClr val="FFFFFF"/>
                </a:highlight>
                <a:latin typeface="Times New Roman"/>
                <a:ea typeface="Times New Roman"/>
                <a:cs typeface="Times New Roman"/>
                <a:sym typeface="Times New Roman"/>
              </a:rPr>
              <a:t>kΔPY</a:t>
            </a:r>
            <a:endParaRPr lang="en-US" sz="2400" b="1" dirty="0">
              <a:highlight>
                <a:srgbClr val="FFFFFF"/>
              </a:highlight>
              <a:latin typeface="Times New Roman"/>
              <a:ea typeface="Times New Roman"/>
              <a:cs typeface="Times New Roman"/>
              <a:sym typeface="Times New Roman"/>
            </a:endParaRPr>
          </a:p>
          <a:p>
            <a:pPr marL="457200" lvl="0" indent="-368300">
              <a:lnSpc>
                <a:spcPct val="150000"/>
              </a:lnSpc>
              <a:spcBef>
                <a:spcPts val="0"/>
              </a:spcBef>
              <a:buClr>
                <a:srgbClr val="424142"/>
              </a:buClr>
              <a:buSzPts val="2200"/>
              <a:buFont typeface="Times New Roman"/>
              <a:buChar char="●"/>
            </a:pPr>
            <a:r>
              <a:rPr lang="en-US" sz="2400" b="1" dirty="0">
                <a:highlight>
                  <a:srgbClr val="FFFFFF"/>
                </a:highlight>
                <a:latin typeface="Times New Roman"/>
                <a:ea typeface="Times New Roman"/>
                <a:cs typeface="Times New Roman"/>
                <a:sym typeface="Times New Roman"/>
              </a:rPr>
              <a:t>PY can change only when M changes, k remaining fixed</a:t>
            </a:r>
          </a:p>
          <a:p>
            <a:endParaRPr lang="en-US" sz="2400" b="1" dirty="0"/>
          </a:p>
        </p:txBody>
      </p:sp>
    </p:spTree>
    <p:extLst>
      <p:ext uri="{BB962C8B-B14F-4D97-AF65-F5344CB8AC3E}">
        <p14:creationId xmlns:p14="http://schemas.microsoft.com/office/powerpoint/2010/main" val="2120262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Friedman vs Keynesian</a:t>
            </a:r>
          </a:p>
        </p:txBody>
      </p:sp>
      <p:sp>
        <p:nvSpPr>
          <p:cNvPr id="3" name="Content Placeholder 2"/>
          <p:cNvSpPr>
            <a:spLocks noGrp="1"/>
          </p:cNvSpPr>
          <p:nvPr>
            <p:ph idx="1"/>
          </p:nvPr>
        </p:nvSpPr>
        <p:spPr/>
        <p:txBody>
          <a:bodyPr>
            <a:normAutofit lnSpcReduction="10000"/>
          </a:bodyPr>
          <a:lstStyle/>
          <a:p>
            <a:r>
              <a:rPr lang="en-US" sz="2400" b="1" dirty="0"/>
              <a:t>Keynesian View </a:t>
            </a:r>
            <a:r>
              <a:rPr lang="en-US" sz="2400" dirty="0"/>
              <a:t>- expansion in the money supply will reduce interest rates </a:t>
            </a:r>
          </a:p>
          <a:p>
            <a:r>
              <a:rPr lang="en-US" sz="2400" dirty="0"/>
              <a:t>They use IS-LM Framework to validate this claim</a:t>
            </a:r>
          </a:p>
          <a:p>
            <a:r>
              <a:rPr lang="en-US" sz="2400" dirty="0"/>
              <a:t>Increase in money supply </a:t>
            </a:r>
            <a:r>
              <a:rPr lang="en-US" sz="2400" b="1" dirty="0"/>
              <a:t>→ </a:t>
            </a:r>
            <a:r>
              <a:rPr lang="en-US" sz="2400" dirty="0"/>
              <a:t>Shifts LM </a:t>
            </a:r>
            <a:r>
              <a:rPr lang="en-US" sz="2400" b="1" dirty="0"/>
              <a:t>→ </a:t>
            </a:r>
            <a:r>
              <a:rPr lang="en-US" sz="2400" dirty="0"/>
              <a:t>Interest rates fall </a:t>
            </a:r>
            <a:r>
              <a:rPr lang="en-US" sz="2400" b="1" dirty="0"/>
              <a:t>→ </a:t>
            </a:r>
            <a:r>
              <a:rPr lang="en-US" sz="2400" dirty="0"/>
              <a:t>AD rises</a:t>
            </a:r>
          </a:p>
          <a:p>
            <a:r>
              <a:rPr lang="en-US" sz="2400" dirty="0"/>
              <a:t> </a:t>
            </a:r>
            <a:r>
              <a:rPr lang="en-US" sz="2400" b="1" dirty="0"/>
              <a:t>Friedman’s view </a:t>
            </a:r>
            <a:r>
              <a:rPr lang="en-US" sz="2400" dirty="0"/>
              <a:t>– increase in money supply will not necessarily decrease interest rates</a:t>
            </a:r>
          </a:p>
          <a:p>
            <a:r>
              <a:rPr lang="en-US" sz="2400" dirty="0"/>
              <a:t>Increase in money supply </a:t>
            </a:r>
            <a:r>
              <a:rPr lang="en-US" sz="2400" b="1" dirty="0"/>
              <a:t>→ </a:t>
            </a:r>
            <a:r>
              <a:rPr lang="en-US" sz="2400" dirty="0"/>
              <a:t>Boosts AD</a:t>
            </a:r>
            <a:r>
              <a:rPr lang="en-US" sz="2400" b="1" dirty="0"/>
              <a:t>→ </a:t>
            </a:r>
            <a:r>
              <a:rPr lang="en-US" sz="2400" dirty="0"/>
              <a:t>Effect on Interest rates is ambiguous </a:t>
            </a:r>
          </a:p>
          <a:p>
            <a:r>
              <a:rPr lang="en-US" sz="2400" dirty="0"/>
              <a:t>MV = PY </a:t>
            </a:r>
            <a:r>
              <a:rPr lang="en-US" sz="2400" b="1" dirty="0"/>
              <a:t>→ </a:t>
            </a:r>
            <a:r>
              <a:rPr lang="en-US" sz="2400" dirty="0"/>
              <a:t>if Inflation is high </a:t>
            </a:r>
            <a:r>
              <a:rPr lang="en-US" sz="2400" b="1" dirty="0"/>
              <a:t>→ </a:t>
            </a:r>
            <a:r>
              <a:rPr lang="en-US" sz="2400" dirty="0"/>
              <a:t>Interest rates will rise</a:t>
            </a:r>
          </a:p>
          <a:p>
            <a:r>
              <a:rPr lang="en-US" sz="2400" b="1" dirty="0"/>
              <a:t>Unified Stance:</a:t>
            </a:r>
          </a:p>
          <a:p>
            <a:r>
              <a:rPr lang="en-US" sz="2400" dirty="0"/>
              <a:t>Money is Neutral in the long run </a:t>
            </a:r>
          </a:p>
          <a:p>
            <a:r>
              <a:rPr lang="en-US" sz="2400" dirty="0"/>
              <a:t>Money is not Neutral in the short run</a:t>
            </a:r>
          </a:p>
          <a:p>
            <a:endParaRPr lang="en-US" sz="2400" dirty="0"/>
          </a:p>
          <a:p>
            <a:endParaRPr lang="en-US" sz="2400" dirty="0"/>
          </a:p>
          <a:p>
            <a:endParaRPr lang="en-US" dirty="0"/>
          </a:p>
        </p:txBody>
      </p:sp>
    </p:spTree>
    <p:extLst>
      <p:ext uri="{BB962C8B-B14F-4D97-AF65-F5344CB8AC3E}">
        <p14:creationId xmlns:p14="http://schemas.microsoft.com/office/powerpoint/2010/main" val="2491059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4" y="356610"/>
            <a:ext cx="10515600" cy="1325563"/>
          </a:xfrm>
        </p:spPr>
        <p:txBody>
          <a:bodyPr>
            <a:normAutofit/>
          </a:bodyPr>
          <a:lstStyle/>
          <a:p>
            <a:r>
              <a:rPr lang="en-US" sz="3200" b="1" dirty="0"/>
              <a:t>Comparison:</a:t>
            </a:r>
          </a:p>
        </p:txBody>
      </p:sp>
      <p:graphicFrame>
        <p:nvGraphicFramePr>
          <p:cNvPr id="4" name="Content Placeholder 3"/>
          <p:cNvGraphicFramePr>
            <a:graphicFrameLocks noGrp="1"/>
          </p:cNvGraphicFramePr>
          <p:nvPr>
            <p:ph idx="1"/>
          </p:nvPr>
        </p:nvGraphicFramePr>
        <p:xfrm>
          <a:off x="0" y="1308100"/>
          <a:ext cx="12192000" cy="5372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205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Conclusion</a:t>
            </a:r>
            <a:r>
              <a:rPr lang="en-US" b="1" dirty="0"/>
              <a:t>:</a:t>
            </a:r>
          </a:p>
        </p:txBody>
      </p:sp>
      <p:sp>
        <p:nvSpPr>
          <p:cNvPr id="3" name="Content Placeholder 2"/>
          <p:cNvSpPr>
            <a:spLocks noGrp="1"/>
          </p:cNvSpPr>
          <p:nvPr>
            <p:ph idx="1"/>
          </p:nvPr>
        </p:nvSpPr>
        <p:spPr/>
        <p:txBody>
          <a:bodyPr>
            <a:normAutofit/>
          </a:bodyPr>
          <a:lstStyle/>
          <a:p>
            <a:pPr>
              <a:lnSpc>
                <a:spcPct val="150000"/>
              </a:lnSpc>
            </a:pPr>
            <a:r>
              <a:rPr lang="en-US" sz="2400" dirty="0"/>
              <a:t>Keynesian theory of money demand prevails in Commonwealth of independent states (CIS)</a:t>
            </a:r>
          </a:p>
          <a:p>
            <a:pPr>
              <a:lnSpc>
                <a:spcPct val="150000"/>
              </a:lnSpc>
            </a:pPr>
            <a:r>
              <a:rPr lang="en-US" sz="2400" dirty="0"/>
              <a:t>Money growth rates are positive </a:t>
            </a:r>
            <a:r>
              <a:rPr lang="en-US" sz="2400" b="1" dirty="0"/>
              <a:t>→  </a:t>
            </a:r>
            <a:r>
              <a:rPr lang="en-US" sz="2400" dirty="0"/>
              <a:t>Money supply is increasing </a:t>
            </a:r>
          </a:p>
          <a:p>
            <a:pPr>
              <a:lnSpc>
                <a:spcPct val="150000"/>
              </a:lnSpc>
            </a:pPr>
            <a:r>
              <a:rPr lang="en-US" sz="2400" dirty="0"/>
              <a:t>Interest rates fell till 2005 and have remained constant after</a:t>
            </a:r>
          </a:p>
          <a:p>
            <a:pPr>
              <a:lnSpc>
                <a:spcPct val="150000"/>
              </a:lnSpc>
            </a:pPr>
            <a:r>
              <a:rPr lang="en-US" sz="2400" dirty="0"/>
              <a:t>Evidence of Liquidity trap – Further validates Keynesian theory</a:t>
            </a:r>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4147841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911-7438-4259-80C8-3AB33618ECA6}"/>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53EDFE74-93B1-40DB-8FEC-7DCC5183C253}"/>
              </a:ext>
            </a:extLst>
          </p:cNvPr>
          <p:cNvSpPr>
            <a:spLocks noGrp="1"/>
          </p:cNvSpPr>
          <p:nvPr>
            <p:ph idx="1"/>
          </p:nvPr>
        </p:nvSpPr>
        <p:spPr/>
        <p:txBody>
          <a:bodyPr>
            <a:normAutofit/>
          </a:bodyPr>
          <a:lstStyle/>
          <a:p>
            <a:r>
              <a:rPr lang="en-PK" dirty="0">
                <a:effectLst/>
                <a:ea typeface="Calibri" panose="020F0502020204030204" pitchFamily="34" charset="0"/>
                <a:cs typeface="Times New Roman" panose="02020603050405020304" pitchFamily="18" charset="0"/>
              </a:rPr>
              <a:t>Brownbridge, Martin and Canagarajah, R. Sudharshan and Canagarajah, R. Sudharshan, How Should Fiscal Policy Respond to the Economic Crisis in the Low Income Commonwealth of Independent States ? Some Pointers from Tajikistan (June 1, 2009). World Bank Policy Research Working Paper No. 4970, Available at SSRN: </a:t>
            </a:r>
            <a:r>
              <a:rPr lang="en-PK"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https://ssrn.com/abstract=1427630</a:t>
            </a:r>
            <a:endParaRPr lang="en-US" dirty="0">
              <a:effectLst/>
              <a:ea typeface="Calibri" panose="020F0502020204030204" pitchFamily="34" charset="0"/>
              <a:cs typeface="Times New Roman" panose="02020603050405020304" pitchFamily="18" charset="0"/>
            </a:endParaRPr>
          </a:p>
          <a:p>
            <a:r>
              <a:rPr lang="en-US" dirty="0" err="1">
                <a:effectLst/>
              </a:rPr>
              <a:t>Dabrowski</a:t>
            </a:r>
            <a:r>
              <a:rPr lang="en-US" dirty="0">
                <a:effectLst/>
              </a:rPr>
              <a:t>, M. (2015). It's not just Russia: Currency crisis in the Commonwealth of independent states (No. 2015/01). Bruegel Policy Contribution.</a:t>
            </a:r>
            <a:endParaRPr lang="en-PK" dirty="0">
              <a:effectLst/>
              <a:ea typeface="Calibri" panose="020F0502020204030204" pitchFamily="34" charset="0"/>
              <a:cs typeface="Times New Roman" panose="02020603050405020304" pitchFamily="18" charset="0"/>
            </a:endParaRPr>
          </a:p>
          <a:p>
            <a:r>
              <a:rPr lang="en-US" dirty="0" err="1">
                <a:effectLst/>
              </a:rPr>
              <a:t>Åslund</a:t>
            </a:r>
            <a:r>
              <a:rPr lang="en-US" dirty="0">
                <a:effectLst/>
              </a:rPr>
              <a:t>, A. (2009) “Ukraine's financial crisis, 2009,” Eurasian Geography and Economics, 50(4), pp. 371–386. Available at: https://doi.org/10.2747/1539-7216.50.4.371. </a:t>
            </a:r>
          </a:p>
          <a:p>
            <a:endParaRPr lang="en-PK" dirty="0"/>
          </a:p>
        </p:txBody>
      </p:sp>
    </p:spTree>
    <p:extLst>
      <p:ext uri="{BB962C8B-B14F-4D97-AF65-F5344CB8AC3E}">
        <p14:creationId xmlns:p14="http://schemas.microsoft.com/office/powerpoint/2010/main" val="380717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4C2E-CD19-25D1-F640-D542CFFA8FD7}"/>
              </a:ext>
            </a:extLst>
          </p:cNvPr>
          <p:cNvSpPr>
            <a:spLocks noGrp="1"/>
          </p:cNvSpPr>
          <p:nvPr>
            <p:ph type="title"/>
          </p:nvPr>
        </p:nvSpPr>
        <p:spPr/>
        <p:txBody>
          <a:bodyPr/>
          <a:lstStyle/>
          <a:p>
            <a:r>
              <a:rPr lang="en-US" dirty="0"/>
              <a:t>GDP Growth 1990-2022</a:t>
            </a:r>
          </a:p>
        </p:txBody>
      </p:sp>
      <p:graphicFrame>
        <p:nvGraphicFramePr>
          <p:cNvPr id="4" name="Chart 3">
            <a:extLst>
              <a:ext uri="{FF2B5EF4-FFF2-40B4-BE49-F238E27FC236}">
                <a16:creationId xmlns:a16="http://schemas.microsoft.com/office/drawing/2014/main" id="{27FCE2C0-85F1-986C-0FC1-D2B298F623AD}"/>
              </a:ext>
            </a:extLst>
          </p:cNvPr>
          <p:cNvGraphicFramePr>
            <a:graphicFrameLocks/>
          </p:cNvGraphicFramePr>
          <p:nvPr>
            <p:extLst>
              <p:ext uri="{D42A27DB-BD31-4B8C-83A1-F6EECF244321}">
                <p14:modId xmlns:p14="http://schemas.microsoft.com/office/powerpoint/2010/main" val="3507775267"/>
              </p:ext>
            </p:extLst>
          </p:nvPr>
        </p:nvGraphicFramePr>
        <p:xfrm>
          <a:off x="1175760" y="1690688"/>
          <a:ext cx="3829940" cy="22240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E70C7D9-183B-1BFB-ECB1-A64C517235AC}"/>
              </a:ext>
            </a:extLst>
          </p:cNvPr>
          <p:cNvGraphicFramePr>
            <a:graphicFrameLocks/>
          </p:cNvGraphicFramePr>
          <p:nvPr>
            <p:extLst>
              <p:ext uri="{D42A27DB-BD31-4B8C-83A1-F6EECF244321}">
                <p14:modId xmlns:p14="http://schemas.microsoft.com/office/powerpoint/2010/main" val="4216121888"/>
              </p:ext>
            </p:extLst>
          </p:nvPr>
        </p:nvGraphicFramePr>
        <p:xfrm>
          <a:off x="6096000" y="1600957"/>
          <a:ext cx="4103406" cy="24035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680347D-4477-A2EF-43A1-14ED011A99DB}"/>
              </a:ext>
            </a:extLst>
          </p:cNvPr>
          <p:cNvGraphicFramePr>
            <a:graphicFrameLocks/>
          </p:cNvGraphicFramePr>
          <p:nvPr>
            <p:extLst>
              <p:ext uri="{D42A27DB-BD31-4B8C-83A1-F6EECF244321}">
                <p14:modId xmlns:p14="http://schemas.microsoft.com/office/powerpoint/2010/main" val="3566369442"/>
              </p:ext>
            </p:extLst>
          </p:nvPr>
        </p:nvGraphicFramePr>
        <p:xfrm>
          <a:off x="1175760" y="3914731"/>
          <a:ext cx="3829940" cy="22924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788E9E5C-624B-4C23-F6B7-F2BD337E4C4E}"/>
              </a:ext>
            </a:extLst>
          </p:cNvPr>
          <p:cNvGraphicFramePr>
            <a:graphicFrameLocks/>
          </p:cNvGraphicFramePr>
          <p:nvPr>
            <p:extLst>
              <p:ext uri="{D42A27DB-BD31-4B8C-83A1-F6EECF244321}">
                <p14:modId xmlns:p14="http://schemas.microsoft.com/office/powerpoint/2010/main" val="889412068"/>
              </p:ext>
            </p:extLst>
          </p:nvPr>
        </p:nvGraphicFramePr>
        <p:xfrm>
          <a:off x="6096000" y="3914730"/>
          <a:ext cx="3895458" cy="229240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9587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937-16F5-754F-D9D5-698AD9D51A19}"/>
              </a:ext>
            </a:extLst>
          </p:cNvPr>
          <p:cNvSpPr>
            <a:spLocks noGrp="1"/>
          </p:cNvSpPr>
          <p:nvPr>
            <p:ph type="title"/>
          </p:nvPr>
        </p:nvSpPr>
        <p:spPr/>
        <p:txBody>
          <a:bodyPr/>
          <a:lstStyle/>
          <a:p>
            <a:r>
              <a:rPr lang="en-US" dirty="0"/>
              <a:t>Unemployment 1990-2022</a:t>
            </a:r>
          </a:p>
        </p:txBody>
      </p:sp>
      <p:graphicFrame>
        <p:nvGraphicFramePr>
          <p:cNvPr id="4" name="Chart 3">
            <a:extLst>
              <a:ext uri="{FF2B5EF4-FFF2-40B4-BE49-F238E27FC236}">
                <a16:creationId xmlns:a16="http://schemas.microsoft.com/office/drawing/2014/main" id="{55F4BC45-64BE-823B-A9FF-091E3575F2CB}"/>
              </a:ext>
            </a:extLst>
          </p:cNvPr>
          <p:cNvGraphicFramePr>
            <a:graphicFrameLocks/>
          </p:cNvGraphicFramePr>
          <p:nvPr>
            <p:extLst>
              <p:ext uri="{D42A27DB-BD31-4B8C-83A1-F6EECF244321}">
                <p14:modId xmlns:p14="http://schemas.microsoft.com/office/powerpoint/2010/main" val="1744493587"/>
              </p:ext>
            </p:extLst>
          </p:nvPr>
        </p:nvGraphicFramePr>
        <p:xfrm>
          <a:off x="1603760" y="1572426"/>
          <a:ext cx="3879790" cy="22312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E5A933-3573-2823-58AE-96944C6772E0}"/>
              </a:ext>
            </a:extLst>
          </p:cNvPr>
          <p:cNvGraphicFramePr>
            <a:graphicFrameLocks/>
          </p:cNvGraphicFramePr>
          <p:nvPr>
            <p:extLst>
              <p:ext uri="{D42A27DB-BD31-4B8C-83A1-F6EECF244321}">
                <p14:modId xmlns:p14="http://schemas.microsoft.com/office/powerpoint/2010/main" val="2063716864"/>
              </p:ext>
            </p:extLst>
          </p:nvPr>
        </p:nvGraphicFramePr>
        <p:xfrm>
          <a:off x="6587383" y="1572426"/>
          <a:ext cx="4197410" cy="22312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CE4EF87-2625-0520-6D11-754F96C97AFB}"/>
              </a:ext>
            </a:extLst>
          </p:cNvPr>
          <p:cNvGraphicFramePr>
            <a:graphicFrameLocks/>
          </p:cNvGraphicFramePr>
          <p:nvPr>
            <p:extLst>
              <p:ext uri="{D42A27DB-BD31-4B8C-83A1-F6EECF244321}">
                <p14:modId xmlns:p14="http://schemas.microsoft.com/office/powerpoint/2010/main" val="46136025"/>
              </p:ext>
            </p:extLst>
          </p:nvPr>
        </p:nvGraphicFramePr>
        <p:xfrm>
          <a:off x="1603760" y="3955532"/>
          <a:ext cx="4109103" cy="23436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B78EE5B6-91AB-1340-2A5A-C6F9CC855DA2}"/>
              </a:ext>
            </a:extLst>
          </p:cNvPr>
          <p:cNvGraphicFramePr>
            <a:graphicFrameLocks/>
          </p:cNvGraphicFramePr>
          <p:nvPr>
            <p:extLst>
              <p:ext uri="{D42A27DB-BD31-4B8C-83A1-F6EECF244321}">
                <p14:modId xmlns:p14="http://schemas.microsoft.com/office/powerpoint/2010/main" val="3753224297"/>
              </p:ext>
            </p:extLst>
          </p:nvPr>
        </p:nvGraphicFramePr>
        <p:xfrm>
          <a:off x="6587383" y="3955532"/>
          <a:ext cx="3905428" cy="234368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1092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00C8-15A2-4CB9-EA6A-6F26022E6333}"/>
              </a:ext>
            </a:extLst>
          </p:cNvPr>
          <p:cNvSpPr>
            <a:spLocks noGrp="1"/>
          </p:cNvSpPr>
          <p:nvPr>
            <p:ph type="title"/>
          </p:nvPr>
        </p:nvSpPr>
        <p:spPr/>
        <p:txBody>
          <a:bodyPr/>
          <a:lstStyle/>
          <a:p>
            <a:r>
              <a:rPr lang="en-US" dirty="0"/>
              <a:t>Inflation 1990-2022</a:t>
            </a:r>
          </a:p>
        </p:txBody>
      </p:sp>
      <p:graphicFrame>
        <p:nvGraphicFramePr>
          <p:cNvPr id="4" name="Chart 3">
            <a:extLst>
              <a:ext uri="{FF2B5EF4-FFF2-40B4-BE49-F238E27FC236}">
                <a16:creationId xmlns:a16="http://schemas.microsoft.com/office/drawing/2014/main" id="{6FB19C54-395A-7A5A-EC1A-65A9A0A3C7C6}"/>
              </a:ext>
            </a:extLst>
          </p:cNvPr>
          <p:cNvGraphicFramePr>
            <a:graphicFrameLocks/>
          </p:cNvGraphicFramePr>
          <p:nvPr>
            <p:extLst>
              <p:ext uri="{D42A27DB-BD31-4B8C-83A1-F6EECF244321}">
                <p14:modId xmlns:p14="http://schemas.microsoft.com/office/powerpoint/2010/main" val="1874889102"/>
              </p:ext>
            </p:extLst>
          </p:nvPr>
        </p:nvGraphicFramePr>
        <p:xfrm>
          <a:off x="1485544" y="1690688"/>
          <a:ext cx="4291413" cy="24205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AE5D074-01E8-D12E-5E9C-073464FC0CA9}"/>
              </a:ext>
            </a:extLst>
          </p:cNvPr>
          <p:cNvGraphicFramePr>
            <a:graphicFrameLocks/>
          </p:cNvGraphicFramePr>
          <p:nvPr>
            <p:extLst>
              <p:ext uri="{D42A27DB-BD31-4B8C-83A1-F6EECF244321}">
                <p14:modId xmlns:p14="http://schemas.microsoft.com/office/powerpoint/2010/main" val="2446769397"/>
              </p:ext>
            </p:extLst>
          </p:nvPr>
        </p:nvGraphicFramePr>
        <p:xfrm>
          <a:off x="6657174" y="1690688"/>
          <a:ext cx="3972370" cy="23265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DC2B1BC-E118-DBB4-3DB7-7BF63AD6B965}"/>
              </a:ext>
            </a:extLst>
          </p:cNvPr>
          <p:cNvGraphicFramePr>
            <a:graphicFrameLocks/>
          </p:cNvGraphicFramePr>
          <p:nvPr>
            <p:extLst>
              <p:ext uri="{D42A27DB-BD31-4B8C-83A1-F6EECF244321}">
                <p14:modId xmlns:p14="http://schemas.microsoft.com/office/powerpoint/2010/main" val="1581225610"/>
              </p:ext>
            </p:extLst>
          </p:nvPr>
        </p:nvGraphicFramePr>
        <p:xfrm>
          <a:off x="1645065" y="4111284"/>
          <a:ext cx="3972370" cy="24205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28C07637-F23E-0A0A-5B0C-AA6EBBFCAB45}"/>
              </a:ext>
            </a:extLst>
          </p:cNvPr>
          <p:cNvGraphicFramePr>
            <a:graphicFrameLocks/>
          </p:cNvGraphicFramePr>
          <p:nvPr>
            <p:extLst>
              <p:ext uri="{D42A27DB-BD31-4B8C-83A1-F6EECF244321}">
                <p14:modId xmlns:p14="http://schemas.microsoft.com/office/powerpoint/2010/main" val="214592267"/>
              </p:ext>
            </p:extLst>
          </p:nvPr>
        </p:nvGraphicFramePr>
        <p:xfrm>
          <a:off x="6657174" y="3957014"/>
          <a:ext cx="4272185" cy="242059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9358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84D8-8997-C3ED-83AA-0C4960C03328}"/>
              </a:ext>
            </a:extLst>
          </p:cNvPr>
          <p:cNvSpPr>
            <a:spLocks noGrp="1"/>
          </p:cNvSpPr>
          <p:nvPr>
            <p:ph type="title"/>
          </p:nvPr>
        </p:nvSpPr>
        <p:spPr/>
        <p:txBody>
          <a:bodyPr/>
          <a:lstStyle/>
          <a:p>
            <a:r>
              <a:rPr lang="en-US" dirty="0"/>
              <a:t>Interest Rate (Market) vs Interest Rate (Policy)</a:t>
            </a:r>
          </a:p>
        </p:txBody>
      </p:sp>
      <p:graphicFrame>
        <p:nvGraphicFramePr>
          <p:cNvPr id="4" name="Chart 3">
            <a:extLst>
              <a:ext uri="{FF2B5EF4-FFF2-40B4-BE49-F238E27FC236}">
                <a16:creationId xmlns:a16="http://schemas.microsoft.com/office/drawing/2014/main" id="{B874D910-7F3C-454B-46DA-14FC783C2991}"/>
              </a:ext>
            </a:extLst>
          </p:cNvPr>
          <p:cNvGraphicFramePr>
            <a:graphicFrameLocks/>
          </p:cNvGraphicFramePr>
          <p:nvPr>
            <p:extLst>
              <p:ext uri="{D42A27DB-BD31-4B8C-83A1-F6EECF244321}">
                <p14:modId xmlns:p14="http://schemas.microsoft.com/office/powerpoint/2010/main" val="3707316566"/>
              </p:ext>
            </p:extLst>
          </p:nvPr>
        </p:nvGraphicFramePr>
        <p:xfrm>
          <a:off x="838200" y="1924837"/>
          <a:ext cx="5205813" cy="32580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2ED3FAC-81E7-1B9E-67BD-FDB4EDF4B161}"/>
              </a:ext>
            </a:extLst>
          </p:cNvPr>
          <p:cNvGraphicFramePr>
            <a:graphicFrameLocks/>
          </p:cNvGraphicFramePr>
          <p:nvPr>
            <p:extLst>
              <p:ext uri="{D42A27DB-BD31-4B8C-83A1-F6EECF244321}">
                <p14:modId xmlns:p14="http://schemas.microsoft.com/office/powerpoint/2010/main" val="327583893"/>
              </p:ext>
            </p:extLst>
          </p:nvPr>
        </p:nvGraphicFramePr>
        <p:xfrm>
          <a:off x="6561745" y="1924837"/>
          <a:ext cx="5205813" cy="3254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679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EEE9-04BB-48AC-7C32-1D71806698FE}"/>
              </a:ext>
            </a:extLst>
          </p:cNvPr>
          <p:cNvSpPr>
            <a:spLocks noGrp="1"/>
          </p:cNvSpPr>
          <p:nvPr>
            <p:ph type="title"/>
          </p:nvPr>
        </p:nvSpPr>
        <p:spPr/>
        <p:txBody>
          <a:bodyPr/>
          <a:lstStyle/>
          <a:p>
            <a:r>
              <a:rPr lang="en-US" dirty="0"/>
              <a:t>GDP (Nominal) vs GDP (Per Capita)</a:t>
            </a:r>
          </a:p>
        </p:txBody>
      </p:sp>
      <p:graphicFrame>
        <p:nvGraphicFramePr>
          <p:cNvPr id="4" name="Chart 3">
            <a:extLst>
              <a:ext uri="{FF2B5EF4-FFF2-40B4-BE49-F238E27FC236}">
                <a16:creationId xmlns:a16="http://schemas.microsoft.com/office/drawing/2014/main" id="{D1E2199F-017E-F20A-C12D-A6EB4F6F6E36}"/>
              </a:ext>
            </a:extLst>
          </p:cNvPr>
          <p:cNvGraphicFramePr>
            <a:graphicFrameLocks/>
          </p:cNvGraphicFramePr>
          <p:nvPr>
            <p:extLst>
              <p:ext uri="{D42A27DB-BD31-4B8C-83A1-F6EECF244321}">
                <p14:modId xmlns:p14="http://schemas.microsoft.com/office/powerpoint/2010/main" val="1087615288"/>
              </p:ext>
            </p:extLst>
          </p:nvPr>
        </p:nvGraphicFramePr>
        <p:xfrm>
          <a:off x="838200" y="1690688"/>
          <a:ext cx="5467884" cy="34631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423D403-46B7-4EF3-8998-EB188491C9C6}"/>
              </a:ext>
            </a:extLst>
          </p:cNvPr>
          <p:cNvGraphicFramePr>
            <a:graphicFrameLocks/>
          </p:cNvGraphicFramePr>
          <p:nvPr>
            <p:extLst>
              <p:ext uri="{D42A27DB-BD31-4B8C-83A1-F6EECF244321}">
                <p14:modId xmlns:p14="http://schemas.microsoft.com/office/powerpoint/2010/main" val="541869363"/>
              </p:ext>
            </p:extLst>
          </p:nvPr>
        </p:nvGraphicFramePr>
        <p:xfrm>
          <a:off x="6570292" y="1690688"/>
          <a:ext cx="5299816" cy="3463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548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8A41-6804-3646-499B-1139E2BC3FDF}"/>
              </a:ext>
            </a:extLst>
          </p:cNvPr>
          <p:cNvSpPr>
            <a:spLocks noGrp="1"/>
          </p:cNvSpPr>
          <p:nvPr>
            <p:ph type="title"/>
          </p:nvPr>
        </p:nvSpPr>
        <p:spPr/>
        <p:txBody>
          <a:bodyPr/>
          <a:lstStyle/>
          <a:p>
            <a:r>
              <a:rPr lang="en-US" dirty="0"/>
              <a:t>Monetary Growth</a:t>
            </a:r>
          </a:p>
        </p:txBody>
      </p:sp>
      <p:graphicFrame>
        <p:nvGraphicFramePr>
          <p:cNvPr id="4" name="Chart 3">
            <a:extLst>
              <a:ext uri="{FF2B5EF4-FFF2-40B4-BE49-F238E27FC236}">
                <a16:creationId xmlns:a16="http://schemas.microsoft.com/office/drawing/2014/main" id="{FA78ACF7-64F1-723E-FD5A-88DFCCC8F6B4}"/>
              </a:ext>
            </a:extLst>
          </p:cNvPr>
          <p:cNvGraphicFramePr>
            <a:graphicFrameLocks/>
          </p:cNvGraphicFramePr>
          <p:nvPr>
            <p:extLst>
              <p:ext uri="{D42A27DB-BD31-4B8C-83A1-F6EECF244321}">
                <p14:modId xmlns:p14="http://schemas.microsoft.com/office/powerpoint/2010/main" val="436528864"/>
              </p:ext>
            </p:extLst>
          </p:nvPr>
        </p:nvGraphicFramePr>
        <p:xfrm>
          <a:off x="3024316" y="1690688"/>
          <a:ext cx="6143367" cy="42487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813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5788-1EE7-49E7-93D2-8F34FAF35FB9}"/>
              </a:ext>
            </a:extLst>
          </p:cNvPr>
          <p:cNvSpPr>
            <a:spLocks noGrp="1"/>
          </p:cNvSpPr>
          <p:nvPr>
            <p:ph type="title"/>
          </p:nvPr>
        </p:nvSpPr>
        <p:spPr/>
        <p:txBody>
          <a:bodyPr/>
          <a:lstStyle/>
          <a:p>
            <a:r>
              <a:rPr lang="en-US" dirty="0"/>
              <a:t>Crisis:</a:t>
            </a:r>
            <a:endParaRPr lang="en-PK" dirty="0"/>
          </a:p>
        </p:txBody>
      </p:sp>
      <p:sp>
        <p:nvSpPr>
          <p:cNvPr id="3" name="Content Placeholder 2">
            <a:extLst>
              <a:ext uri="{FF2B5EF4-FFF2-40B4-BE49-F238E27FC236}">
                <a16:creationId xmlns:a16="http://schemas.microsoft.com/office/drawing/2014/main" id="{E4E67764-FEFB-4D55-BCEB-1B24211AC153}"/>
              </a:ext>
            </a:extLst>
          </p:cNvPr>
          <p:cNvSpPr>
            <a:spLocks noGrp="1"/>
          </p:cNvSpPr>
          <p:nvPr>
            <p:ph idx="1"/>
          </p:nvPr>
        </p:nvSpPr>
        <p:spPr>
          <a:xfrm>
            <a:off x="838200" y="1841954"/>
            <a:ext cx="10515600" cy="4351338"/>
          </a:xfrm>
        </p:spPr>
        <p:txBody>
          <a:bodyPr/>
          <a:lstStyle/>
          <a:p>
            <a:r>
              <a:rPr lang="en-US" dirty="0"/>
              <a:t>Financial Crisis of 2008</a:t>
            </a:r>
          </a:p>
          <a:p>
            <a:r>
              <a:rPr lang="en-US" dirty="0"/>
              <a:t>Financial Crisis of 2014-2015 (Russia)</a:t>
            </a:r>
          </a:p>
          <a:p>
            <a:pPr lvl="1"/>
            <a:endParaRPr lang="en-US" dirty="0"/>
          </a:p>
          <a:p>
            <a:pPr lvl="1"/>
            <a:endParaRPr lang="en-US" dirty="0"/>
          </a:p>
          <a:p>
            <a:endParaRPr lang="en-PK" dirty="0"/>
          </a:p>
        </p:txBody>
      </p:sp>
    </p:spTree>
    <p:extLst>
      <p:ext uri="{BB962C8B-B14F-4D97-AF65-F5344CB8AC3E}">
        <p14:creationId xmlns:p14="http://schemas.microsoft.com/office/powerpoint/2010/main" val="251773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2071</Words>
  <Application>Microsoft Office PowerPoint</Application>
  <PresentationFormat>Widescreen</PresentationFormat>
  <Paragraphs>194</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Garamond</vt:lpstr>
      <vt:lpstr>Times New Roman</vt:lpstr>
      <vt:lpstr>Office Theme</vt:lpstr>
      <vt:lpstr>CIS (Commonwealth of Independent States)</vt:lpstr>
      <vt:lpstr>Countries </vt:lpstr>
      <vt:lpstr>GDP Growth 1990-2022</vt:lpstr>
      <vt:lpstr>Unemployment 1990-2022</vt:lpstr>
      <vt:lpstr>Inflation 1990-2022</vt:lpstr>
      <vt:lpstr>Interest Rate (Market) vs Interest Rate (Policy)</vt:lpstr>
      <vt:lpstr>GDP (Nominal) vs GDP (Per Capita)</vt:lpstr>
      <vt:lpstr>Monetary Growth</vt:lpstr>
      <vt:lpstr>Crisis:</vt:lpstr>
      <vt:lpstr>Financial Crisis of 2008 - Origins</vt:lpstr>
      <vt:lpstr>Financial Crisis of 2014-15 (Russia-Ukraine) - Origins</vt:lpstr>
      <vt:lpstr>Financial Crisis of 2008 Effects:</vt:lpstr>
      <vt:lpstr>Remittances Received Tajikistan and Kyrgyz Republic 2002-2020</vt:lpstr>
      <vt:lpstr>Financial Crisis of 2008 Effects:</vt:lpstr>
      <vt:lpstr>Financial Crisis of 2008 Response:</vt:lpstr>
      <vt:lpstr>GDP Nominal 1997-2021</vt:lpstr>
      <vt:lpstr>Financial Crysis of 2014-15 (Russia-Ukraine) Effects</vt:lpstr>
      <vt:lpstr>Financial Crysis of 2014-15 (Russia-Ukraine) Effects</vt:lpstr>
      <vt:lpstr>PowerPoint Presentation</vt:lpstr>
      <vt:lpstr>PowerPoint Presentation</vt:lpstr>
      <vt:lpstr>Imports of Russian and Ukraine (Trend)</vt:lpstr>
      <vt:lpstr>Financial Crysis of 2014-15 (Russia-Ukraine) Responses</vt:lpstr>
      <vt:lpstr>Keynesian View:</vt:lpstr>
      <vt:lpstr>Friedman vs Keynesian</vt:lpstr>
      <vt:lpstr>Comparison: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Usman</dc:creator>
  <cp:lastModifiedBy>Zain Khan</cp:lastModifiedBy>
  <cp:revision>21</cp:revision>
  <dcterms:created xsi:type="dcterms:W3CDTF">2022-12-09T17:04:24Z</dcterms:created>
  <dcterms:modified xsi:type="dcterms:W3CDTF">2022-12-13T07:23:26Z</dcterms:modified>
</cp:coreProperties>
</file>