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74" r:id="rId22"/>
    <p:sldId id="287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se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LN_GDP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PIE!$K$1</c:f>
              <c:strCache>
                <c:ptCount val="1"/>
                <c:pt idx="0">
                  <c:v>LN_GDP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60-47A8-8A08-6F9227A02C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60-47A8-8A08-6F9227A02C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PIE!$K$2:$K$3</c:f>
              <c:numCache>
                <c:formatCode>General</c:formatCode>
                <c:ptCount val="2"/>
                <c:pt idx="0">
                  <c:v>28.186915599999999</c:v>
                </c:pt>
                <c:pt idx="1">
                  <c:v>30.623579999999997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60-47A8-8A08-6F9227A02C9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PIE!$C$1</c:f>
              <c:strCache>
                <c:ptCount val="1"/>
                <c:pt idx="0">
                  <c:v>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0-439E-87A5-CE6A868183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0-439E-87A5-CE6A868183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PIE!$C$2:$C$3</c:f>
              <c:numCache>
                <c:formatCode>General</c:formatCode>
                <c:ptCount val="2"/>
                <c:pt idx="0">
                  <c:v>98.773151362800036</c:v>
                </c:pt>
                <c:pt idx="1">
                  <c:v>3302.9560284119984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10-439E-87A5-CE6A8681839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INFL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12-4FC1-B5AD-3E0A5C0E97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12-4FC1-B5AD-3E0A5C0E97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PIE!$D$2:$D$3</c:f>
              <c:numCache>
                <c:formatCode>General</c:formatCode>
                <c:ptCount val="2"/>
                <c:pt idx="0">
                  <c:v>6.1297749712000007</c:v>
                </c:pt>
                <c:pt idx="1">
                  <c:v>18.022271908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12-4FC1-B5AD-3E0A5C0E97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PIE!$E$1</c:f>
              <c:strCache>
                <c:ptCount val="1"/>
                <c:pt idx="0">
                  <c:v>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DE-43EB-83BF-867E1F15F0A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DE-43EB-83BF-867E1F15F0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PIE!$E$2:$E$3</c:f>
              <c:numCache>
                <c:formatCode>General</c:formatCode>
                <c:ptCount val="2"/>
                <c:pt idx="0">
                  <c:v>20.8690982</c:v>
                </c:pt>
                <c:pt idx="1">
                  <c:v>14.410112567999997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DE-43EB-83BF-867E1F15F0A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PIE!$F$1</c:f>
              <c:strCache>
                <c:ptCount val="1"/>
                <c:pt idx="0">
                  <c:v>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E61-A873-7DABCC2386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E61-A873-7DABCC2386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PIE!$F$2:$F$3</c:f>
              <c:numCache>
                <c:formatCode>General</c:formatCode>
                <c:ptCount val="2"/>
                <c:pt idx="0">
                  <c:v>107.38491332</c:v>
                </c:pt>
                <c:pt idx="1">
                  <c:v>57.121128000000006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D3-4E61-A873-7DABCC2386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PIE!$G$1</c:f>
              <c:strCache>
                <c:ptCount val="1"/>
                <c:pt idx="0">
                  <c:v>FDI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7-4D99-8494-BEBE04FBA6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7-4D99-8494-BEBE04FBA6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PIE!$G$2:$G$3</c:f>
              <c:numCache>
                <c:formatCode>General</c:formatCode>
                <c:ptCount val="2"/>
                <c:pt idx="0">
                  <c:v>4.8303930471999994</c:v>
                </c:pt>
                <c:pt idx="1">
                  <c:v>3.5816468423999992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17-4D99-8494-BEBE04FBA6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PIE!$H$1</c:f>
              <c:strCache>
                <c:ptCount val="1"/>
                <c:pt idx="0">
                  <c:v>MS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DE-42A9-9DF3-D38A6767B66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E-42A9-9DF3-D38A6767B6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PIE!$H$2:$H$3</c:f>
              <c:numCache>
                <c:formatCode>General</c:formatCode>
                <c:ptCount val="2"/>
                <c:pt idx="0">
                  <c:v>106.76283616000002</c:v>
                </c:pt>
                <c:pt idx="1">
                  <c:v>52.921300639999998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DE-42A9-9DF3-D38A6767B6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PIE!$J$1</c:f>
              <c:strCache>
                <c:ptCount val="1"/>
                <c:pt idx="0">
                  <c:v>P_EDU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66-4AA3-BA3B-B611806B72E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66-4AA3-BA3B-B611806B72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PIE!$J$2:$J$3</c:f>
              <c:numCache>
                <c:formatCode>General</c:formatCode>
                <c:ptCount val="2"/>
                <c:pt idx="0">
                  <c:v>1128625.6524</c:v>
                </c:pt>
                <c:pt idx="1">
                  <c:v>12003020.732000001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6-4AA3-BA3B-B611806B72E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PIE!$L$1</c:f>
              <c:strCache>
                <c:ptCount val="1"/>
                <c:pt idx="0">
                  <c:v>LN_GFCF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21-4F5A-8221-7AFF3C4FEFD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21-4F5A-8221-7AFF3C4FEF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PIE!$B$2:$B$3</c:f>
              <c:strCache>
                <c:ptCount val="2"/>
                <c:pt idx="0">
                  <c:v>Developed</c:v>
                </c:pt>
                <c:pt idx="1">
                  <c:v>Developing</c:v>
                </c:pt>
              </c:strCache>
            </c:strRef>
          </c:cat>
          <c:val>
            <c:numRef>
              <c:f>PIE!$L$2:$L$3</c:f>
              <c:numCache>
                <c:formatCode>General</c:formatCode>
                <c:ptCount val="2"/>
                <c:pt idx="0">
                  <c:v>26.699653600000001</c:v>
                </c:pt>
                <c:pt idx="1">
                  <c:v>29.045414399999999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21-4F5A-8221-7AFF3C4FEFD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802F-9D24-5163-A2FF-477DBE27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5C90D-F32D-87BD-F015-464FA0EB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738B-C522-2E4C-0EEC-BB2DB18D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50AF-86DD-0F85-B91F-8EE13167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9539-68C6-5473-B8FE-B0745F5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392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42A-B9F8-F5EE-F458-C91ADA99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5F42-F5C5-5D1D-7C86-2700010C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1AD0-4B88-4E37-4C84-0674B408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1B32-5CAE-2F16-EDED-3BCBA18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6A22-55DA-0EB7-230C-BA921958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5203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7AC2C-F571-C6CE-0C77-8306A08FA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F50C-3DF2-8476-19B3-F2D7FED41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341C-C11D-6EA1-D389-FB576758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54AB-A7B5-71D5-29BF-38E8B50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2EC8-3627-455C-59CF-01734AB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52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0A16-8546-CEB4-0A21-AE2CEB9C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9891-6BEF-CC14-8CC5-92A15FA7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39DF-8753-B554-38C7-CBD62EF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A68F-A4FE-2BA7-1AAB-EDA26989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787F-D78A-0203-002E-D88814C7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9207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FF03-A350-5E59-D7CB-20902D54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659E-A738-27B5-33A0-89A61C7D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78CC-F695-513C-E4AC-17ABD4C5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2366-FCCE-3DBD-B165-E70B837A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3E77-41B6-9ADA-369A-EA237CCA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21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2C70-3713-0C01-AE9E-DCD3BE8E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40D0-9CC2-2C73-D544-F341383C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23BD-C031-FE9D-0338-D804756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04C9-145E-2C1B-AB69-C3E0BF95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130D-914B-82F8-36A6-5440F0F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9EA4E-AED4-D2AF-09EE-06870C1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23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D72-8F5C-F022-F946-1632AAFD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16F9-22B2-A9DD-0917-699EB17E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051D-BDD3-FC53-E866-B300612F1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A9C16-8BDD-D4AA-012E-4F61D7AC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3D80-21D3-4FC8-745D-E1A41374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D46C-860A-450D-AC6E-F1F6CE2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1CC08-344A-5E2E-2F31-94695CAA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8F1E6-3FE4-5B76-604C-D27507D6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6793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E16-2373-8695-629F-E2B241D8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55104-3F00-A1A5-F219-4641D334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CAD26-9DEF-B341-5D08-F894B279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F086B-D830-6424-6AEC-F1362C26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937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B28A7-D794-8886-691C-95C89D5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4B612-3197-D86D-0F97-3DE97D5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32C2-1132-1FBE-9CEB-019B2F55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5591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973D-8E15-BC38-27EF-4701C4C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27A0-7388-C2B2-9027-A6B5C7CF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7A816-BCDC-40D2-6600-A1125E94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BF6F1-8DC1-83F5-7BE2-14F25975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C9411-7AB3-629C-52B6-91BB6BB1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B1741-6C6D-F87D-6704-D58BA571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745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E643-0C51-858B-19BC-C7DE423A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57E05-3069-2D89-FB39-ACFE1011A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DCDA7-9E6E-CFBF-7D06-3C042A8C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C6211-F8A3-C1DD-4E0A-F5B895C0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D4AA-F916-3BCA-E19D-51855F60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04D6C-2300-3A3F-4B93-3B8A39D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65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02412-A57A-FC3E-0296-300F5FA2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7CFF-6424-78B5-F6A5-36C7A42A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543D-C22C-B467-82BD-09E90293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877F-C599-4AF8-93B4-93EB4EB8D7B2}" type="datetimeFigureOut">
              <a:rPr lang="en-AE" smtClean="0"/>
              <a:t>07/03/2023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3B97-9C31-AC54-C3FC-916A162A3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54F7-8CA8-4D43-DEE6-D36A3E92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5755-58FF-487B-8A6B-807050EBD13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36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236B-58F4-EBA4-3482-267A89AAA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Inflation and Exchange Rate Volatility on Economic Growth</a:t>
            </a:r>
            <a:endParaRPr lang="en-AE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A3EF7-1D81-328E-1CAD-1BB3933BD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 Mirza </a:t>
            </a:r>
            <a:r>
              <a:rPr lang="en-US"/>
              <a:t>Kashif Ijaz</a:t>
            </a:r>
          </a:p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6172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2DD0-C8B3-DFD1-0392-E951E22A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- Developing</a:t>
            </a:r>
            <a:endParaRPr lang="en-A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DCE37D-7AA5-9146-B2F7-E01AF1152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75080"/>
              </p:ext>
            </p:extLst>
          </p:nvPr>
        </p:nvGraphicFramePr>
        <p:xfrm>
          <a:off x="896808" y="2038668"/>
          <a:ext cx="10398384" cy="50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87052" imgH="3722329" progId="Word.Document.12">
                  <p:embed/>
                </p:oleObj>
              </mc:Choice>
              <mc:Fallback>
                <p:oleObj name="Document" r:id="rId2" imgW="7487052" imgH="37223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808" y="2038668"/>
                        <a:ext cx="10398384" cy="503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55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2E91-52ED-5FBC-4142-9466636F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T-Tests</a:t>
            </a:r>
            <a:endParaRPr lang="en-AE" sz="5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F98E29-4FFC-164D-933A-0186131D3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74884"/>
              </p:ext>
            </p:extLst>
          </p:nvPr>
        </p:nvGraphicFramePr>
        <p:xfrm>
          <a:off x="3998594" y="1690688"/>
          <a:ext cx="4139565" cy="4900300"/>
        </p:xfrm>
        <a:graphic>
          <a:graphicData uri="http://schemas.openxmlformats.org/drawingml/2006/table">
            <a:tbl>
              <a:tblPr firstRow="1" firstCol="1" bandRow="1"/>
              <a:tblGrid>
                <a:gridCol w="2143985">
                  <a:extLst>
                    <a:ext uri="{9D8B030D-6E8A-4147-A177-3AD203B41FA5}">
                      <a16:colId xmlns:a16="http://schemas.microsoft.com/office/drawing/2014/main" val="1243288720"/>
                    </a:ext>
                  </a:extLst>
                </a:gridCol>
                <a:gridCol w="1995580">
                  <a:extLst>
                    <a:ext uri="{9D8B030D-6E8A-4147-A177-3AD203B41FA5}">
                      <a16:colId xmlns:a16="http://schemas.microsoft.com/office/drawing/2014/main" val="3521590886"/>
                    </a:ext>
                  </a:extLst>
                </a:gridCol>
              </a:tblGrid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T-Statistics</a:t>
                      </a:r>
                      <a:endParaRPr lang="en-A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51079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66653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LN_GDP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9.78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777781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8.25</a:t>
                      </a:r>
                      <a:endParaRPr lang="en-A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385056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-13.43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895839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-13.08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911993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FDI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-3.17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04562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-14.79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39819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P_EDU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9.40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77752"/>
                  </a:ext>
                </a:extLst>
              </a:tr>
              <a:tr h="442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LN_GFCF</a:t>
                      </a:r>
                      <a:endParaRPr lang="en-A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E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7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51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8318CE-8357-33E5-D23C-67844BAFD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Pie Charts</a:t>
            </a:r>
            <a:endParaRPr lang="en-AE" sz="5400" dirty="0"/>
          </a:p>
        </p:txBody>
      </p:sp>
    </p:spTree>
    <p:extLst>
      <p:ext uri="{BB962C8B-B14F-4D97-AF65-F5344CB8AC3E}">
        <p14:creationId xmlns:p14="http://schemas.microsoft.com/office/powerpoint/2010/main" val="67820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6E77-6B01-3B9D-2022-79AA6775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LN_GDP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DD7340-6827-DE3C-3B98-B7FC79865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8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572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21EB-E9D0-E3AA-C4B4-7D15AD5B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BAADA-72A8-39DB-3FD7-E52E59EE1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22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71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79E6-F251-B368-61A1-84AB3EC0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</a:t>
            </a:r>
            <a:endParaRPr lang="en-A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D039CA-9793-5186-ED6C-66463D06F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43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C8F7-9C3A-5419-5D09-A2D9E84D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962F2-D6B2-83C0-A602-B77EC9D3C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539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131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760E-363F-BFF3-7B9D-97A6E88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Trade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6AF95-862B-4EDE-8E6D-77F073CFF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83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499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62CD-064A-328C-BAD5-44E53D6C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FDI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8803A6-C357-04E7-8330-83E0D381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77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53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DD3B-3580-C781-EC4A-7F57FEF2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F5322C-8C0C-9706-1B52-433D9B649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699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6A46-29AD-A2A0-85D8-EF4CA166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Checklist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90FEC2-A5CB-19AF-76A2-B579368E7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0761"/>
            <a:ext cx="10515600" cy="3977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12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D98E-5C19-5D0E-2385-670164CC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P_EDU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B4E78E-6E3D-6B25-7CFD-C0B064766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42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922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BBC4-0B63-C101-A3E3-F292AAEB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LN_GFCF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141166-0059-9F21-58BB-E85A08193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359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746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9F8824-DB90-3CC8-B460-580019724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Line Graphs</a:t>
            </a:r>
            <a:endParaRPr lang="en-AE" sz="5400" dirty="0"/>
          </a:p>
        </p:txBody>
      </p:sp>
    </p:spTree>
    <p:extLst>
      <p:ext uri="{BB962C8B-B14F-4D97-AF65-F5344CB8AC3E}">
        <p14:creationId xmlns:p14="http://schemas.microsoft.com/office/powerpoint/2010/main" val="166627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C6A4-D44F-C148-9E7C-42396C50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9EA6D-B172-B226-C88A-35848AC2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1781764"/>
            <a:ext cx="7985760" cy="48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6680-3874-6F42-7185-D9A1FAA8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6F1570-9774-2BE9-807F-DE21C4F6C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580" y="1874836"/>
            <a:ext cx="6948840" cy="4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2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0EDF-21A5-768B-3D12-9C00C597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53A67-67CC-A30C-E1BC-9B563FBD4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764" y="1874836"/>
            <a:ext cx="7498472" cy="4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79A-ACE8-41F7-8B13-C4917910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8A0B9-1E06-A88C-5251-F345F0020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440" y="1831258"/>
            <a:ext cx="6675120" cy="50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A2AE-5DF1-7C72-AB05-EC9DF3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F61C9-B605-2E67-7FC6-71401D32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330" y="1874836"/>
            <a:ext cx="7337340" cy="4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3341-D709-CF51-533B-062FEAE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FDI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91BE0-40F9-98BE-8CF7-B1CE3F494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16" y="1874836"/>
            <a:ext cx="8290568" cy="4983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62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5E06-42F3-6629-AC6D-BA6E1646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F7A1E7-25E0-35E5-60C4-5BB4920C9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74" y="1814829"/>
            <a:ext cx="7446852" cy="4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1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353E-8DE9-60E6-FE02-D73CA69F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Countries – Developed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FB7D-BA17-F6BE-BDDB-F9015E02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Australia</a:t>
            </a:r>
          </a:p>
          <a:p>
            <a:r>
              <a:rPr lang="en-US" dirty="0"/>
              <a:t>Bahamas, The</a:t>
            </a:r>
          </a:p>
          <a:p>
            <a:r>
              <a:rPr lang="en-US" dirty="0"/>
              <a:t>Brunei Darussalam</a:t>
            </a:r>
          </a:p>
          <a:p>
            <a:r>
              <a:rPr lang="en-US" dirty="0"/>
              <a:t>Bulgaria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Chile</a:t>
            </a:r>
          </a:p>
          <a:p>
            <a:r>
              <a:rPr lang="en-US" dirty="0"/>
              <a:t>Croatia</a:t>
            </a:r>
          </a:p>
          <a:p>
            <a:r>
              <a:rPr lang="en-US" dirty="0"/>
              <a:t>Czechia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Hong Kong SAR, China</a:t>
            </a:r>
          </a:p>
          <a:p>
            <a:r>
              <a:rPr lang="en-US" dirty="0"/>
              <a:t>Hungary</a:t>
            </a:r>
          </a:p>
          <a:p>
            <a:r>
              <a:rPr lang="en-US" dirty="0"/>
              <a:t>Iceland</a:t>
            </a:r>
          </a:p>
          <a:p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079DC-F5A8-8EEF-815C-BCB793B111F0}"/>
              </a:ext>
            </a:extLst>
          </p:cNvPr>
          <p:cNvSpPr txBox="1"/>
          <p:nvPr/>
        </p:nvSpPr>
        <p:spPr>
          <a:xfrm>
            <a:off x="6339840" y="1690688"/>
            <a:ext cx="50139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Korea, 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Macao SAR,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Zealand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Norway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Poland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Saudi Arabia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Sweden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United Arab Emirates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United Kingdom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Uruguay</a:t>
            </a:r>
          </a:p>
        </p:txBody>
      </p:sp>
    </p:spTree>
    <p:extLst>
      <p:ext uri="{BB962C8B-B14F-4D97-AF65-F5344CB8AC3E}">
        <p14:creationId xmlns:p14="http://schemas.microsoft.com/office/powerpoint/2010/main" val="326999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DC71-5C32-3509-D437-0123CDC0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GFCF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E863D-FF88-C479-3B8A-624D7F07F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68" y="1874836"/>
            <a:ext cx="7479264" cy="4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3672-C7C2-381E-11B2-839C509A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P_EDU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3574B-DF23-7060-90C4-DC15421A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75" y="1860549"/>
            <a:ext cx="7044050" cy="4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98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B21BC5-2407-EFD4-A328-141CA1FE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ThankYou</a:t>
            </a:r>
            <a:r>
              <a:rPr lang="en-US" sz="5400" dirty="0"/>
              <a:t>!</a:t>
            </a:r>
            <a:endParaRPr lang="en-AE" sz="5400" dirty="0"/>
          </a:p>
        </p:txBody>
      </p:sp>
    </p:spTree>
    <p:extLst>
      <p:ext uri="{BB962C8B-B14F-4D97-AF65-F5344CB8AC3E}">
        <p14:creationId xmlns:p14="http://schemas.microsoft.com/office/powerpoint/2010/main" val="23001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65BE-D1B4-53A3-5008-069B04A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Countries – Developing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7CBB-DBE1-E436-277C-2C81F072E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Bhutan</a:t>
            </a:r>
          </a:p>
          <a:p>
            <a:r>
              <a:rPr lang="en-US" dirty="0"/>
              <a:t>Brazil</a:t>
            </a:r>
          </a:p>
          <a:p>
            <a:r>
              <a:rPr lang="en-US" dirty="0"/>
              <a:t>Burkina Faso</a:t>
            </a:r>
          </a:p>
          <a:p>
            <a:r>
              <a:rPr lang="en-US" dirty="0"/>
              <a:t>Burundi</a:t>
            </a:r>
          </a:p>
          <a:p>
            <a:r>
              <a:rPr lang="en-US" dirty="0"/>
              <a:t>Cambodia</a:t>
            </a:r>
          </a:p>
          <a:p>
            <a:r>
              <a:rPr lang="en-US" dirty="0"/>
              <a:t>Chad</a:t>
            </a:r>
          </a:p>
          <a:p>
            <a:r>
              <a:rPr lang="en-US" dirty="0"/>
              <a:t>Egypt, Arab Rep.</a:t>
            </a:r>
          </a:p>
          <a:p>
            <a:r>
              <a:rPr lang="en-US" dirty="0"/>
              <a:t>Ghana</a:t>
            </a:r>
          </a:p>
          <a:p>
            <a:r>
              <a:rPr lang="en-US" dirty="0"/>
              <a:t>Guinea</a:t>
            </a:r>
          </a:p>
          <a:p>
            <a:r>
              <a:rPr lang="en-US" dirty="0"/>
              <a:t>India</a:t>
            </a:r>
          </a:p>
          <a:p>
            <a:r>
              <a:rPr lang="en-US" dirty="0"/>
              <a:t>Indonesia</a:t>
            </a:r>
          </a:p>
          <a:p>
            <a:r>
              <a:rPr lang="en-US" dirty="0"/>
              <a:t>Iran, Islamic Rep.</a:t>
            </a:r>
          </a:p>
          <a:p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D410B-978A-7F1A-667E-43220E595E1B}"/>
              </a:ext>
            </a:extLst>
          </p:cNvPr>
          <p:cNvSpPr txBox="1"/>
          <p:nvPr/>
        </p:nvSpPr>
        <p:spPr>
          <a:xfrm>
            <a:off x="6096000" y="1690688"/>
            <a:ext cx="5257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Madagascar</a:t>
            </a:r>
          </a:p>
          <a:p>
            <a:r>
              <a:rPr lang="en-US" sz="2200" dirty="0"/>
              <a:t>Mali</a:t>
            </a:r>
          </a:p>
          <a:p>
            <a:r>
              <a:rPr lang="en-US" sz="2200" dirty="0"/>
              <a:t>Mozambique</a:t>
            </a:r>
          </a:p>
          <a:p>
            <a:r>
              <a:rPr lang="en-US" sz="2200" dirty="0"/>
              <a:t>Namibia</a:t>
            </a:r>
          </a:p>
          <a:p>
            <a:r>
              <a:rPr lang="en-US" sz="2200" dirty="0"/>
              <a:t>Nepal</a:t>
            </a:r>
          </a:p>
          <a:p>
            <a:r>
              <a:rPr lang="en-US" sz="2200" dirty="0"/>
              <a:t>Niger</a:t>
            </a:r>
          </a:p>
          <a:p>
            <a:r>
              <a:rPr lang="en-US" sz="2200" dirty="0"/>
              <a:t>Nigeria</a:t>
            </a:r>
          </a:p>
          <a:p>
            <a:r>
              <a:rPr lang="en-US" sz="2200" dirty="0"/>
              <a:t>Pakistan</a:t>
            </a:r>
          </a:p>
          <a:p>
            <a:r>
              <a:rPr lang="en-US" sz="2200" dirty="0"/>
              <a:t>Rwanda</a:t>
            </a:r>
          </a:p>
          <a:p>
            <a:r>
              <a:rPr lang="en-US" sz="2200" dirty="0"/>
              <a:t>Sudan</a:t>
            </a:r>
          </a:p>
          <a:p>
            <a:r>
              <a:rPr lang="en-US" sz="2200" dirty="0"/>
              <a:t>Tanzania</a:t>
            </a:r>
          </a:p>
          <a:p>
            <a:r>
              <a:rPr lang="en-US" sz="2200" dirty="0"/>
              <a:t>Togo</a:t>
            </a:r>
          </a:p>
          <a:p>
            <a:r>
              <a:rPr lang="en-US" sz="2200" dirty="0" err="1"/>
              <a:t>Turkiye</a:t>
            </a:r>
            <a:endParaRPr lang="en-US" sz="2200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021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5F4D-4070-8AEC-4065-5D36F549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E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40411CC-001C-DE0F-2A7E-7BCCAD5BA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28842"/>
              </p:ext>
            </p:extLst>
          </p:nvPr>
        </p:nvGraphicFramePr>
        <p:xfrm>
          <a:off x="4130675" y="0"/>
          <a:ext cx="4891405" cy="692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60414" imgH="8978294" progId="Word.Document.12">
                  <p:embed/>
                </p:oleObj>
              </mc:Choice>
              <mc:Fallback>
                <p:oleObj name="Document" r:id="rId2" imgW="6360414" imgH="89782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0675" y="0"/>
                        <a:ext cx="4891405" cy="692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C584-BF74-2820-6544-B5F79BC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sz="3200" i="1" dirty="0"/>
              <a:t>Developed</a:t>
            </a:r>
            <a:endParaRPr lang="en-AE" i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92D42D-238C-2634-CD77-33F4A5FD5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99935"/>
              </p:ext>
            </p:extLst>
          </p:nvPr>
        </p:nvGraphicFramePr>
        <p:xfrm>
          <a:off x="4094902" y="0"/>
          <a:ext cx="5201497" cy="7499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96465" imgH="9474364" progId="Word.Document.12">
                  <p:embed/>
                </p:oleObj>
              </mc:Choice>
              <mc:Fallback>
                <p:oleObj name="Document" r:id="rId2" imgW="6596465" imgH="94743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4902" y="0"/>
                        <a:ext cx="5201497" cy="7499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5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E0A6-0E04-44A9-54EC-8009D0B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sz="3200" i="1" dirty="0"/>
              <a:t>Developing</a:t>
            </a:r>
            <a:endParaRPr lang="en-AE" i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D63D81-133C-8215-2E60-F9593B68C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99250"/>
              </p:ext>
            </p:extLst>
          </p:nvPr>
        </p:nvGraphicFramePr>
        <p:xfrm>
          <a:off x="4295049" y="30480"/>
          <a:ext cx="445478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8825357" progId="Word.Document.12">
                  <p:embed/>
                </p:oleObj>
              </mc:Choice>
              <mc:Fallback>
                <p:oleObj name="Document" r:id="rId2" imgW="5731988" imgH="8825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5049" y="30480"/>
                        <a:ext cx="4454786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09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04CD-645C-1692-433D-5A3B00F4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AE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0F9207-99ED-E6B9-4EE3-56FE5DBC2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48549"/>
              </p:ext>
            </p:extLst>
          </p:nvPr>
        </p:nvGraphicFramePr>
        <p:xfrm>
          <a:off x="838200" y="1690688"/>
          <a:ext cx="10719301" cy="552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10182" imgH="4053283" progId="Word.Document.12">
                  <p:embed/>
                </p:oleObj>
              </mc:Choice>
              <mc:Fallback>
                <p:oleObj name="Document" r:id="rId2" imgW="7810182" imgH="4053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719301" cy="552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49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3AF2-2C73-55C7-BC94-30D5AB89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- Developed</a:t>
            </a:r>
            <a:endParaRPr lang="en-AE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267364-9E73-7AD8-05B2-89B20AF57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081315"/>
              </p:ext>
            </p:extLst>
          </p:nvPr>
        </p:nvGraphicFramePr>
        <p:xfrm>
          <a:off x="730250" y="1878013"/>
          <a:ext cx="10731500" cy="461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5336" imgH="3513230" progId="Word.Document.12">
                  <p:embed/>
                </p:oleObj>
              </mc:Choice>
              <mc:Fallback>
                <p:oleObj name="Document" r:id="rId2" imgW="7305336" imgH="3513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0" y="1878013"/>
                        <a:ext cx="10731500" cy="461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01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198</Words>
  <Application>Microsoft Office PowerPoint</Application>
  <PresentationFormat>Widescreen</PresentationFormat>
  <Paragraphs>112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Microsoft Word Document</vt:lpstr>
      <vt:lpstr>Impact of Inflation and Exchange Rate Volatility on Economic Growth</vt:lpstr>
      <vt:lpstr>Variable Checklist</vt:lpstr>
      <vt:lpstr>List of Countries – Developed</vt:lpstr>
      <vt:lpstr>List of Countries – Developing</vt:lpstr>
      <vt:lpstr>Summary</vt:lpstr>
      <vt:lpstr>Summary Developed</vt:lpstr>
      <vt:lpstr>Summary Developing</vt:lpstr>
      <vt:lpstr>Correlation</vt:lpstr>
      <vt:lpstr>Correlation - Developed</vt:lpstr>
      <vt:lpstr>Correlation - Developing</vt:lpstr>
      <vt:lpstr>T-Tests</vt:lpstr>
      <vt:lpstr>PowerPoint Presentation</vt:lpstr>
      <vt:lpstr>LN_GDP</vt:lpstr>
      <vt:lpstr>ER</vt:lpstr>
      <vt:lpstr>INFL</vt:lpstr>
      <vt:lpstr>GE</vt:lpstr>
      <vt:lpstr>Net Trade</vt:lpstr>
      <vt:lpstr>FDI</vt:lpstr>
      <vt:lpstr>MS</vt:lpstr>
      <vt:lpstr>P_EDU</vt:lpstr>
      <vt:lpstr>LN_GFCF</vt:lpstr>
      <vt:lpstr>PowerPoint Presentation</vt:lpstr>
      <vt:lpstr>GDP</vt:lpstr>
      <vt:lpstr>ER</vt:lpstr>
      <vt:lpstr>INFL</vt:lpstr>
      <vt:lpstr>GE</vt:lpstr>
      <vt:lpstr>NT</vt:lpstr>
      <vt:lpstr>FDI</vt:lpstr>
      <vt:lpstr>MS</vt:lpstr>
      <vt:lpstr>GFCF</vt:lpstr>
      <vt:lpstr>P_EDU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2023-03-06T19:36:36Z</dcterms:created>
  <dcterms:modified xsi:type="dcterms:W3CDTF">2023-03-06T20:17:25Z</dcterms:modified>
</cp:coreProperties>
</file>