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EE-17AF-4A80-8771-2ED6FF0C60A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C6E503FF-8395-47BA-9AD5-39338F51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1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EE-17AF-4A80-8771-2ED6FF0C60A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FF-8395-47BA-9AD5-39338F51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EE-17AF-4A80-8771-2ED6FF0C60A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FF-8395-47BA-9AD5-39338F51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2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EE-17AF-4A80-8771-2ED6FF0C60A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FF-8395-47BA-9AD5-39338F51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EE-17AF-4A80-8771-2ED6FF0C60A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FF-8395-47BA-9AD5-39338F51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8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EE-17AF-4A80-8771-2ED6FF0C60A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FF-8395-47BA-9AD5-39338F51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89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EE-17AF-4A80-8771-2ED6FF0C60A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FF-8395-47BA-9AD5-39338F51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5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EE-17AF-4A80-8771-2ED6FF0C60A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FF-8395-47BA-9AD5-39338F51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30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EE-17AF-4A80-8771-2ED6FF0C60A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FF-8395-47BA-9AD5-39338F51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56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6CEE-17AF-4A80-8771-2ED6FF0C60A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FF-8395-47BA-9AD5-39338F51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30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72B6CEE-17AF-4A80-8771-2ED6FF0C60A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03FF-8395-47BA-9AD5-39338F51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44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6CEE-17AF-4A80-8771-2ED6FF0C60A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6E503FF-8395-47BA-9AD5-39338F516C7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780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ms.kiet.edu/moodle/course/view.php?id=424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0638-E2F3-02E1-ED96-668E7B93A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8397"/>
            <a:ext cx="9144000" cy="1192695"/>
          </a:xfrm>
        </p:spPr>
        <p:txBody>
          <a:bodyPr>
            <a:normAutofit fontScale="90000"/>
          </a:bodyPr>
          <a:lstStyle/>
          <a:p>
            <a:pPr marL="342900" marR="408305">
              <a:lnSpc>
                <a:spcPts val="207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KIET Group of Institutions, Ghaziabad</a:t>
            </a:r>
            <a:br>
              <a:rPr lang="en-IN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Department of Computer Applications</a:t>
            </a:r>
            <a:br>
              <a:rPr lang="en-IN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(An ISO – 9001: 2015 Certified &amp; ‘A’ Grade accredited Institution by NAAC)</a:t>
            </a:r>
            <a:br>
              <a:rPr lang="en-IN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US" sz="1800" b="1" u="sng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ourier New" panose="02070309020205020404" pitchFamily="49" charset="0"/>
                <a:hlinkClick r:id="rId2"/>
              </a:rPr>
              <a:t>2022-23 ODD SEM AI_LAB KCA-351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953BA-F2AD-0CCA-DBF3-D5639486C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4703"/>
            <a:ext cx="9144000" cy="329979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Department Of Computer Application</a:t>
            </a:r>
          </a:p>
          <a:p>
            <a:r>
              <a:rPr lang="en-US" dirty="0"/>
              <a:t>MCA 2</a:t>
            </a:r>
            <a:r>
              <a:rPr lang="en-US" baseline="30000" dirty="0"/>
              <a:t>nd</a:t>
            </a:r>
            <a:r>
              <a:rPr lang="en-US" dirty="0"/>
              <a:t> Year(3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Sbmited</a:t>
            </a:r>
            <a:r>
              <a:rPr lang="en-US" dirty="0"/>
              <a:t> by – Kushagra </a:t>
            </a:r>
            <a:r>
              <a:rPr lang="en-US" dirty="0" err="1"/>
              <a:t>tiwari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81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DF4F-8307-32DB-F98D-45B92E36C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02796"/>
            <a:ext cx="9291215" cy="3963549"/>
          </a:xfrm>
        </p:spPr>
        <p:txBody>
          <a:bodyPr/>
          <a:lstStyle/>
          <a:p>
            <a:r>
              <a:rPr lang="en-US" dirty="0"/>
              <a:t>Topic – </a:t>
            </a:r>
          </a:p>
          <a:p>
            <a:r>
              <a:rPr lang="en-US" dirty="0"/>
              <a:t>              Problem solving using       </a:t>
            </a:r>
            <a:r>
              <a:rPr lang="en-IN" dirty="0"/>
              <a:t>AND-OR graph &amp; </a:t>
            </a:r>
          </a:p>
          <a:p>
            <a:r>
              <a:rPr lang="en-IN" dirty="0"/>
              <a:t>              AO*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E1E6-0AB0-B7F1-92CC-5DCA2198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52D6-F4B7-BC16-A521-5CF29DC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AND-OR graph</a:t>
            </a:r>
          </a:p>
          <a:p>
            <a:r>
              <a:rPr lang="en-US" b="1" dirty="0">
                <a:solidFill>
                  <a:schemeClr val="bg1"/>
                </a:solidFill>
              </a:rPr>
              <a:t>   </a:t>
            </a:r>
            <a:r>
              <a:rPr lang="en-US" dirty="0"/>
              <a:t>AND-OR graph is useful for representing the solution of problems</a:t>
            </a:r>
          </a:p>
          <a:p>
            <a:r>
              <a:rPr lang="en-US" dirty="0"/>
              <a:t>   that can be solved by decomposing them into a set of smaller</a:t>
            </a:r>
          </a:p>
          <a:p>
            <a:r>
              <a:rPr lang="en-US" dirty="0"/>
              <a:t>    problems, all of which must then be solved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IN" b="1" dirty="0">
                <a:solidFill>
                  <a:schemeClr val="bg1"/>
                </a:solidFill>
              </a:rPr>
              <a:t>  </a:t>
            </a: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AO* Algorithm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based on problem decomposition i.e. breakdown goal into simpler sub-goals. This decomposition generates generate arcs called AND arcs and several arcs may emerge from single node called OR arcs. That’s why called it </a:t>
            </a:r>
            <a:r>
              <a:rPr lang="en-IN" sz="2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AND-OR Graph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also called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reduction search algorithm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7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ED75-3FB6-9E1E-8D41-88F9DF7C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AND-or graph </a:t>
            </a:r>
            <a:r>
              <a:rPr lang="en-US" dirty="0" err="1"/>
              <a:t>ALgorthm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1E6F-4B5B-60E7-5CB9-689AF752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Initialize the graph to the starting node.</a:t>
            </a:r>
          </a:p>
          <a:p>
            <a:r>
              <a:rPr lang="en-US" dirty="0"/>
              <a:t>2. Loop until the starting node is labeled solved pr until its cost goes </a:t>
            </a:r>
          </a:p>
          <a:p>
            <a:r>
              <a:rPr lang="en-US" dirty="0"/>
              <a:t>    above FUTILITY.</a:t>
            </a:r>
          </a:p>
          <a:p>
            <a:r>
              <a:rPr lang="en-US" dirty="0"/>
              <a:t>3. Traverse the graph &amp; set the nodes that are on the path &amp; have not</a:t>
            </a:r>
          </a:p>
          <a:p>
            <a:r>
              <a:rPr lang="en-US" dirty="0"/>
              <a:t>    yet been expanded &amp; labeled as solved.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20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F1E0-8C2F-CB8F-C50E-2E3E6BC3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47" y="1244455"/>
            <a:ext cx="9291215" cy="3450613"/>
          </a:xfrm>
        </p:spPr>
        <p:txBody>
          <a:bodyPr/>
          <a:lstStyle/>
          <a:p>
            <a:r>
              <a:rPr lang="en-US" dirty="0"/>
              <a:t>4. Pick one of these unexpanded nodes &amp; expand it. Of there are no                    successor assign FUTILITY us the value of this node </a:t>
            </a:r>
            <a:r>
              <a:rPr lang="en-US" dirty="0" err="1"/>
              <a:t>othervise</a:t>
            </a:r>
            <a:r>
              <a:rPr lang="en-US" dirty="0"/>
              <a:t>, add it successor each of them computer f’ value (use only h’ and ignore g).</a:t>
            </a:r>
          </a:p>
          <a:p>
            <a:r>
              <a:rPr lang="en-US" dirty="0"/>
              <a:t>5. Change the f’ estimate of the newly expanded node to reflect the new information provided by its successor.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77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A9AD6A-C983-BC53-1EF3-2FBAB55D5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879" y="691764"/>
            <a:ext cx="9291215" cy="4405022"/>
          </a:xfrm>
        </p:spPr>
        <p:txBody>
          <a:bodyPr/>
          <a:lstStyle/>
          <a:p>
            <a:r>
              <a:rPr lang="en-US" dirty="0"/>
              <a:t>Example – </a:t>
            </a:r>
          </a:p>
          <a:p>
            <a:r>
              <a:rPr lang="en-US" dirty="0"/>
              <a:t>                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E691C9-D424-B2CC-5D8A-C4D98B4F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069" y="1401936"/>
            <a:ext cx="5867908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98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288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Courier New</vt:lpstr>
      <vt:lpstr>Rockwell</vt:lpstr>
      <vt:lpstr>Times New Roman</vt:lpstr>
      <vt:lpstr>Gallery</vt:lpstr>
      <vt:lpstr>KIET Group of Institutions, Ghaziabad Department of Computer Applications (An ISO – 9001: 2015 Certified &amp; ‘A’ Grade accredited Institution by NAAC) 2022-23 ODD SEM AI_LAB KCA-351</vt:lpstr>
      <vt:lpstr>PowerPoint Presentation</vt:lpstr>
      <vt:lpstr>definition</vt:lpstr>
      <vt:lpstr>AND-or graph ALgorthm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KIET Group of Institutions, Ghaziabad Department of Computer Applications (An ISO – 9001: 2015 Certified &amp; ‘A’ Grade accredited Institution by NAAC) 2022-23 ODD SEM AI_LAB KCA-351</dc:title>
  <dc:creator>Kushagra Tiwari</dc:creator>
  <cp:lastModifiedBy>Kushagra Tiwari</cp:lastModifiedBy>
  <cp:revision>1</cp:revision>
  <dcterms:created xsi:type="dcterms:W3CDTF">2022-11-01T19:36:39Z</dcterms:created>
  <dcterms:modified xsi:type="dcterms:W3CDTF">2022-11-01T20:27:03Z</dcterms:modified>
</cp:coreProperties>
</file>