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2"/>
  </p:notesMasterIdLst>
  <p:sldIdLst>
    <p:sldId id="256" r:id="rId2"/>
    <p:sldId id="258" r:id="rId3"/>
    <p:sldId id="303" r:id="rId4"/>
    <p:sldId id="302" r:id="rId5"/>
    <p:sldId id="266" r:id="rId6"/>
    <p:sldId id="259" r:id="rId7"/>
    <p:sldId id="304" r:id="rId8"/>
    <p:sldId id="305" r:id="rId9"/>
    <p:sldId id="306" r:id="rId10"/>
    <p:sldId id="281" r:id="rId11"/>
    <p:sldId id="260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Montserrat Black" panose="00000A00000000000000" pitchFamily="2" charset="0"/>
      <p:bold r:id="rId28"/>
      <p:boldItalic r:id="rId29"/>
    </p:embeddedFont>
    <p:embeddedFont>
      <p:font typeface="Montserrat Medium" panose="000006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91B809-6BC7-46E5-828A-9543A5E04FDE}">
  <a:tblStyle styleId="{AA91B809-6BC7-46E5-828A-9543A5E04F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91" d="100"/>
          <a:sy n="91" d="100"/>
        </p:scale>
        <p:origin x="5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e4957916ed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e4957916ed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578fe0731a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578fe0731a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18ee7e5f6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18ee7e5f6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141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18ee7e5f6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18ee7e5f6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82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18ee7e5f6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18ee7e5f6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622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578fe0731a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578fe0731a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8387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18ee7e5f6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18ee7e5f6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686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18ee7e5f6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18ee7e5f6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256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18ee7e5f6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18ee7e5f6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028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18ee7e5f6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18ee7e5f6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650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578fe0731a_1_2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578fe0731a_1_2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18ee7e5f6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18ee7e5f6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182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578fe0731a_1_2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578fe0731a_1_2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254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578fe0731a_1_2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578fe0731a_1_2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613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18ee7e5f6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18ee7e5f6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618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787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864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4736150" y="4101575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5505600" cy="23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910300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1350050" y="2703450"/>
            <a:ext cx="1099950" cy="3800075"/>
          </a:xfrm>
          <a:custGeom>
            <a:avLst/>
            <a:gdLst/>
            <a:ahLst/>
            <a:cxnLst/>
            <a:rect l="l" t="t" r="r" b="b"/>
            <a:pathLst>
              <a:path w="43998" h="152003" extrusionOk="0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1282425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-1385450" y="1641238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-1210600" y="1210638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flipH="1">
            <a:off x="0" y="2091980"/>
            <a:ext cx="2433003" cy="304711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203994" y="2040256"/>
            <a:ext cx="5220000" cy="16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5183994" y="1071331"/>
            <a:ext cx="12600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3203994" y="3641069"/>
            <a:ext cx="522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 flipH="1">
            <a:off x="5612800" y="4638975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6281900" y="4702625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6711000" y="2091980"/>
            <a:ext cx="2433003" cy="304711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720000" y="2271600"/>
            <a:ext cx="46440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720000" y="1455900"/>
            <a:ext cx="4644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 rot="5400000">
            <a:off x="1350050" y="2703450"/>
            <a:ext cx="1099950" cy="3800075"/>
          </a:xfrm>
          <a:custGeom>
            <a:avLst/>
            <a:gdLst/>
            <a:ahLst/>
            <a:cxnLst/>
            <a:rect l="l" t="t" r="r" b="b"/>
            <a:pathLst>
              <a:path w="43998" h="152003" extrusionOk="0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 rot="5400000">
            <a:off x="1282425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 rot="5400000">
            <a:off x="-1385450" y="1641238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 rot="5400000">
            <a:off x="-1210600" y="1210638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1529700" y="117220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7220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1529700" y="15739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3"/>
          </p:nvPr>
        </p:nvSpPr>
        <p:spPr>
          <a:xfrm>
            <a:off x="2328900" y="202310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4" hasCustomPrompt="1"/>
          </p:nvPr>
        </p:nvSpPr>
        <p:spPr>
          <a:xfrm>
            <a:off x="1519200" y="202310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5"/>
          </p:nvPr>
        </p:nvSpPr>
        <p:spPr>
          <a:xfrm>
            <a:off x="2328900" y="24248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6"/>
          </p:nvPr>
        </p:nvSpPr>
        <p:spPr>
          <a:xfrm>
            <a:off x="3124500" y="287575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7" hasCustomPrompt="1"/>
          </p:nvPr>
        </p:nvSpPr>
        <p:spPr>
          <a:xfrm>
            <a:off x="2314800" y="287575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8"/>
          </p:nvPr>
        </p:nvSpPr>
        <p:spPr>
          <a:xfrm>
            <a:off x="3124500" y="327745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3"/>
          </p:nvPr>
        </p:nvSpPr>
        <p:spPr>
          <a:xfrm>
            <a:off x="3923700" y="372540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14" hasCustomPrompt="1"/>
          </p:nvPr>
        </p:nvSpPr>
        <p:spPr>
          <a:xfrm>
            <a:off x="3114000" y="372540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5"/>
          </p:nvPr>
        </p:nvSpPr>
        <p:spPr>
          <a:xfrm>
            <a:off x="3923700" y="41271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0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1984200" y="1278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subTitle" idx="1"/>
          </p:nvPr>
        </p:nvSpPr>
        <p:spPr>
          <a:xfrm>
            <a:off x="1984200" y="1756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title" idx="2"/>
          </p:nvPr>
        </p:nvSpPr>
        <p:spPr>
          <a:xfrm>
            <a:off x="5494200" y="12789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subTitle" idx="3"/>
          </p:nvPr>
        </p:nvSpPr>
        <p:spPr>
          <a:xfrm>
            <a:off x="5494200" y="175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title" idx="4"/>
          </p:nvPr>
        </p:nvSpPr>
        <p:spPr>
          <a:xfrm>
            <a:off x="1984200" y="2448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subTitle" idx="5"/>
          </p:nvPr>
        </p:nvSpPr>
        <p:spPr>
          <a:xfrm>
            <a:off x="1984200" y="2926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title" idx="6"/>
          </p:nvPr>
        </p:nvSpPr>
        <p:spPr>
          <a:xfrm>
            <a:off x="1984200" y="36189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subTitle" idx="7"/>
          </p:nvPr>
        </p:nvSpPr>
        <p:spPr>
          <a:xfrm>
            <a:off x="1984200" y="409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title" idx="8"/>
          </p:nvPr>
        </p:nvSpPr>
        <p:spPr>
          <a:xfrm>
            <a:off x="5494200" y="2448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9"/>
          </p:nvPr>
        </p:nvSpPr>
        <p:spPr>
          <a:xfrm>
            <a:off x="5494200" y="2926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title" idx="13"/>
          </p:nvPr>
        </p:nvSpPr>
        <p:spPr>
          <a:xfrm>
            <a:off x="5494200" y="36189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14"/>
          </p:nvPr>
        </p:nvSpPr>
        <p:spPr>
          <a:xfrm>
            <a:off x="5494200" y="409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/>
          <p:nvPr/>
        </p:nvSpPr>
        <p:spPr>
          <a:xfrm>
            <a:off x="6504219" y="1833001"/>
            <a:ext cx="2639742" cy="330615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8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6800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4" name="Google Shape;224;p28"/>
          <p:cNvSpPr txBox="1">
            <a:spLocks noGrp="1"/>
          </p:cNvSpPr>
          <p:nvPr>
            <p:ph type="subTitle" idx="1"/>
          </p:nvPr>
        </p:nvSpPr>
        <p:spPr>
          <a:xfrm>
            <a:off x="720000" y="1680600"/>
            <a:ext cx="4680000" cy="1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25" name="Google Shape;225;p28"/>
          <p:cNvSpPr txBox="1"/>
          <p:nvPr/>
        </p:nvSpPr>
        <p:spPr>
          <a:xfrm>
            <a:off x="1138800" y="3495300"/>
            <a:ext cx="3842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8"/>
          <p:cNvSpPr/>
          <p:nvPr/>
        </p:nvSpPr>
        <p:spPr>
          <a:xfrm flipH="1">
            <a:off x="4736150" y="615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8"/>
          <p:cNvSpPr/>
          <p:nvPr/>
        </p:nvSpPr>
        <p:spPr>
          <a:xfrm flipH="1">
            <a:off x="5445825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8"/>
          <p:cNvSpPr/>
          <p:nvPr/>
        </p:nvSpPr>
        <p:spPr>
          <a:xfrm rot="5400000" flipH="1">
            <a:off x="-1385450" y="2997025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8"/>
          <p:cNvSpPr/>
          <p:nvPr/>
        </p:nvSpPr>
        <p:spPr>
          <a:xfrm rot="5400000" flipH="1">
            <a:off x="-1210600" y="3491325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/>
          <p:nvPr/>
        </p:nvSpPr>
        <p:spPr>
          <a:xfrm rot="10800000">
            <a:off x="5445834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9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Black"/>
              <a:buNone/>
              <a:defRPr sz="3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72" r:id="rId6"/>
    <p:sldLayoutId id="2147483674" r:id="rId7"/>
    <p:sldLayoutId id="2147483675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ctrTitle"/>
          </p:nvPr>
        </p:nvSpPr>
        <p:spPr>
          <a:xfrm>
            <a:off x="756132" y="1642398"/>
            <a:ext cx="4944687" cy="23703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#Keamanan Digital</a:t>
            </a:r>
            <a:endParaRPr sz="4400" dirty="0"/>
          </a:p>
        </p:txBody>
      </p:sp>
      <p:grpSp>
        <p:nvGrpSpPr>
          <p:cNvPr id="248" name="Google Shape;248;p34"/>
          <p:cNvGrpSpPr/>
          <p:nvPr/>
        </p:nvGrpSpPr>
        <p:grpSpPr>
          <a:xfrm>
            <a:off x="4709435" y="1217206"/>
            <a:ext cx="3951602" cy="2991826"/>
            <a:chOff x="5527089" y="1579815"/>
            <a:chExt cx="4620746" cy="3556754"/>
          </a:xfrm>
        </p:grpSpPr>
        <p:sp>
          <p:nvSpPr>
            <p:cNvPr id="249" name="Google Shape;249;p34"/>
            <p:cNvSpPr/>
            <p:nvPr/>
          </p:nvSpPr>
          <p:spPr>
            <a:xfrm>
              <a:off x="6239778" y="2099076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9124311" y="41128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 flipH="1">
              <a:off x="9407991" y="180171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 flipH="1">
              <a:off x="9111945" y="157981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 flipH="1">
              <a:off x="8924714" y="189792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5527089" y="3925265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5983525" y="4306634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6203967" y="402145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" name="Google Shape;257;p34"/>
            <p:cNvGrpSpPr/>
            <p:nvPr/>
          </p:nvGrpSpPr>
          <p:grpSpPr>
            <a:xfrm>
              <a:off x="6419268" y="2175276"/>
              <a:ext cx="3428123" cy="2427848"/>
              <a:chOff x="6419268" y="2175276"/>
              <a:chExt cx="3428123" cy="2427848"/>
            </a:xfrm>
          </p:grpSpPr>
          <p:sp>
            <p:nvSpPr>
              <p:cNvPr id="258" name="Google Shape;258;p34"/>
              <p:cNvSpPr/>
              <p:nvPr/>
            </p:nvSpPr>
            <p:spPr>
              <a:xfrm>
                <a:off x="6825596" y="2683536"/>
                <a:ext cx="2463278" cy="1555605"/>
              </a:xfrm>
              <a:custGeom>
                <a:avLst/>
                <a:gdLst/>
                <a:ahLst/>
                <a:cxnLst/>
                <a:rect l="l" t="t" r="r" b="b"/>
                <a:pathLst>
                  <a:path w="109479" h="69138" extrusionOk="0">
                    <a:moveTo>
                      <a:pt x="4971" y="1"/>
                    </a:moveTo>
                    <a:cubicBezTo>
                      <a:pt x="2238" y="1"/>
                      <a:pt x="0" y="2237"/>
                      <a:pt x="0" y="4972"/>
                    </a:cubicBezTo>
                    <a:lnTo>
                      <a:pt x="0" y="64165"/>
                    </a:lnTo>
                    <a:cubicBezTo>
                      <a:pt x="0" y="66900"/>
                      <a:pt x="2237" y="69137"/>
                      <a:pt x="4971" y="69137"/>
                    </a:cubicBezTo>
                    <a:lnTo>
                      <a:pt x="104507" y="69137"/>
                    </a:lnTo>
                    <a:cubicBezTo>
                      <a:pt x="107241" y="69137"/>
                      <a:pt x="109479" y="66900"/>
                      <a:pt x="109479" y="64165"/>
                    </a:cubicBezTo>
                    <a:lnTo>
                      <a:pt x="109479" y="4972"/>
                    </a:lnTo>
                    <a:cubicBezTo>
                      <a:pt x="109479" y="2238"/>
                      <a:pt x="107243" y="1"/>
                      <a:pt x="1045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4"/>
              <p:cNvSpPr/>
              <p:nvPr/>
            </p:nvSpPr>
            <p:spPr>
              <a:xfrm>
                <a:off x="6825528" y="3851398"/>
                <a:ext cx="2463323" cy="387765"/>
              </a:xfrm>
              <a:custGeom>
                <a:avLst/>
                <a:gdLst/>
                <a:ahLst/>
                <a:cxnLst/>
                <a:rect l="l" t="t" r="r" b="b"/>
                <a:pathLst>
                  <a:path w="109481" h="17234" extrusionOk="0">
                    <a:moveTo>
                      <a:pt x="1" y="1"/>
                    </a:moveTo>
                    <a:lnTo>
                      <a:pt x="1" y="12261"/>
                    </a:lnTo>
                    <a:cubicBezTo>
                      <a:pt x="1" y="14996"/>
                      <a:pt x="2240" y="17234"/>
                      <a:pt x="4972" y="17234"/>
                    </a:cubicBezTo>
                    <a:lnTo>
                      <a:pt x="104509" y="17234"/>
                    </a:lnTo>
                    <a:cubicBezTo>
                      <a:pt x="107244" y="17234"/>
                      <a:pt x="109481" y="14996"/>
                      <a:pt x="109481" y="12261"/>
                    </a:cubicBezTo>
                    <a:lnTo>
                      <a:pt x="1094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4"/>
              <p:cNvSpPr/>
              <p:nvPr/>
            </p:nvSpPr>
            <p:spPr>
              <a:xfrm>
                <a:off x="6889901" y="2748696"/>
                <a:ext cx="2334645" cy="1046768"/>
              </a:xfrm>
              <a:custGeom>
                <a:avLst/>
                <a:gdLst/>
                <a:ahLst/>
                <a:cxnLst/>
                <a:rect l="l" t="t" r="r" b="b"/>
                <a:pathLst>
                  <a:path w="103762" h="46523" extrusionOk="0">
                    <a:moveTo>
                      <a:pt x="1598" y="1"/>
                    </a:moveTo>
                    <a:cubicBezTo>
                      <a:pt x="719" y="1"/>
                      <a:pt x="1" y="720"/>
                      <a:pt x="1" y="1600"/>
                    </a:cubicBezTo>
                    <a:lnTo>
                      <a:pt x="1" y="44925"/>
                    </a:lnTo>
                    <a:cubicBezTo>
                      <a:pt x="1" y="45804"/>
                      <a:pt x="719" y="46523"/>
                      <a:pt x="1598" y="46523"/>
                    </a:cubicBezTo>
                    <a:lnTo>
                      <a:pt x="102162" y="46523"/>
                    </a:lnTo>
                    <a:cubicBezTo>
                      <a:pt x="103042" y="46523"/>
                      <a:pt x="103761" y="45804"/>
                      <a:pt x="103761" y="44925"/>
                    </a:cubicBezTo>
                    <a:lnTo>
                      <a:pt x="103761" y="1600"/>
                    </a:lnTo>
                    <a:cubicBezTo>
                      <a:pt x="103761" y="720"/>
                      <a:pt x="103042" y="1"/>
                      <a:pt x="1021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4"/>
              <p:cNvSpPr/>
              <p:nvPr/>
            </p:nvSpPr>
            <p:spPr>
              <a:xfrm>
                <a:off x="7451928" y="4474648"/>
                <a:ext cx="1210613" cy="63945"/>
              </a:xfrm>
              <a:custGeom>
                <a:avLst/>
                <a:gdLst/>
                <a:ahLst/>
                <a:cxnLst/>
                <a:rect l="l" t="t" r="r" b="b"/>
                <a:pathLst>
                  <a:path w="53805" h="2842" extrusionOk="0">
                    <a:moveTo>
                      <a:pt x="1" y="1"/>
                    </a:moveTo>
                    <a:lnTo>
                      <a:pt x="1" y="2841"/>
                    </a:lnTo>
                    <a:lnTo>
                      <a:pt x="53805" y="2841"/>
                    </a:lnTo>
                    <a:lnTo>
                      <a:pt x="538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4"/>
              <p:cNvSpPr/>
              <p:nvPr/>
            </p:nvSpPr>
            <p:spPr>
              <a:xfrm>
                <a:off x="7609743" y="4239118"/>
                <a:ext cx="894960" cy="235553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10469" extrusionOk="0">
                    <a:moveTo>
                      <a:pt x="0" y="0"/>
                    </a:moveTo>
                    <a:lnTo>
                      <a:pt x="0" y="10469"/>
                    </a:lnTo>
                    <a:lnTo>
                      <a:pt x="39776" y="10469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7609743" y="4239118"/>
                <a:ext cx="894960" cy="135675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6030" extrusionOk="0">
                    <a:moveTo>
                      <a:pt x="0" y="0"/>
                    </a:moveTo>
                    <a:lnTo>
                      <a:pt x="0" y="1945"/>
                    </a:lnTo>
                    <a:lnTo>
                      <a:pt x="39776" y="6030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8869338" y="3487056"/>
                <a:ext cx="978052" cy="558180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24808" extrusionOk="0">
                    <a:moveTo>
                      <a:pt x="0" y="1"/>
                    </a:moveTo>
                    <a:lnTo>
                      <a:pt x="0" y="24808"/>
                    </a:lnTo>
                    <a:lnTo>
                      <a:pt x="43469" y="24808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8869338" y="3487056"/>
                <a:ext cx="978052" cy="81225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3610" extrusionOk="0">
                    <a:moveTo>
                      <a:pt x="0" y="1"/>
                    </a:moveTo>
                    <a:lnTo>
                      <a:pt x="0" y="3609"/>
                    </a:lnTo>
                    <a:lnTo>
                      <a:pt x="43469" y="3609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88985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08"/>
                      <a:pt x="235" y="1043"/>
                      <a:pt x="521" y="1043"/>
                    </a:cubicBezTo>
                    <a:cubicBezTo>
                      <a:pt x="807" y="1043"/>
                      <a:pt x="1042" y="808"/>
                      <a:pt x="1042" y="522"/>
                    </a:cubicBezTo>
                    <a:cubicBezTo>
                      <a:pt x="1042" y="234"/>
                      <a:pt x="807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4"/>
              <p:cNvSpPr/>
              <p:nvPr/>
            </p:nvSpPr>
            <p:spPr>
              <a:xfrm>
                <a:off x="8942643" y="3514956"/>
                <a:ext cx="23490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3" extrusionOk="0">
                    <a:moveTo>
                      <a:pt x="522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8"/>
                      <a:pt x="235" y="1043"/>
                      <a:pt x="522" y="1043"/>
                    </a:cubicBezTo>
                    <a:cubicBezTo>
                      <a:pt x="810" y="1043"/>
                      <a:pt x="1044" y="808"/>
                      <a:pt x="1044" y="522"/>
                    </a:cubicBezTo>
                    <a:cubicBezTo>
                      <a:pt x="1044" y="234"/>
                      <a:pt x="810" y="0"/>
                      <a:pt x="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4"/>
              <p:cNvSpPr/>
              <p:nvPr/>
            </p:nvSpPr>
            <p:spPr>
              <a:xfrm>
                <a:off x="89867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2" y="0"/>
                      <a:pt x="0" y="234"/>
                      <a:pt x="0" y="522"/>
                    </a:cubicBezTo>
                    <a:cubicBezTo>
                      <a:pt x="0" y="808"/>
                      <a:pt x="232" y="1043"/>
                      <a:pt x="521" y="1043"/>
                    </a:cubicBezTo>
                    <a:cubicBezTo>
                      <a:pt x="808" y="1043"/>
                      <a:pt x="1042" y="808"/>
                      <a:pt x="1042" y="522"/>
                    </a:cubicBezTo>
                    <a:cubicBezTo>
                      <a:pt x="1042" y="234"/>
                      <a:pt x="808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4"/>
              <p:cNvSpPr/>
              <p:nvPr/>
            </p:nvSpPr>
            <p:spPr>
              <a:xfrm>
                <a:off x="8967528" y="3662691"/>
                <a:ext cx="269280" cy="269257"/>
              </a:xfrm>
              <a:custGeom>
                <a:avLst/>
                <a:gdLst/>
                <a:ahLst/>
                <a:cxnLst/>
                <a:rect l="l" t="t" r="r" b="b"/>
                <a:pathLst>
                  <a:path w="11968" h="11967" extrusionOk="0">
                    <a:moveTo>
                      <a:pt x="5983" y="1"/>
                    </a:moveTo>
                    <a:cubicBezTo>
                      <a:pt x="2678" y="1"/>
                      <a:pt x="1" y="2678"/>
                      <a:pt x="1" y="5983"/>
                    </a:cubicBezTo>
                    <a:cubicBezTo>
                      <a:pt x="1" y="9288"/>
                      <a:pt x="2678" y="11967"/>
                      <a:pt x="5983" y="11967"/>
                    </a:cubicBezTo>
                    <a:cubicBezTo>
                      <a:pt x="9289" y="11967"/>
                      <a:pt x="11967" y="9287"/>
                      <a:pt x="11967" y="5983"/>
                    </a:cubicBezTo>
                    <a:cubicBezTo>
                      <a:pt x="11967" y="2679"/>
                      <a:pt x="9289" y="1"/>
                      <a:pt x="59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4"/>
              <p:cNvSpPr/>
              <p:nvPr/>
            </p:nvSpPr>
            <p:spPr>
              <a:xfrm>
                <a:off x="9068868" y="3731698"/>
                <a:ext cx="66600" cy="131175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5830" extrusionOk="0">
                    <a:moveTo>
                      <a:pt x="1479" y="1"/>
                    </a:moveTo>
                    <a:cubicBezTo>
                      <a:pt x="661" y="1"/>
                      <a:pt x="1" y="663"/>
                      <a:pt x="1" y="1481"/>
                    </a:cubicBezTo>
                    <a:cubicBezTo>
                      <a:pt x="1" y="2066"/>
                      <a:pt x="343" y="2570"/>
                      <a:pt x="838" y="2807"/>
                    </a:cubicBezTo>
                    <a:lnTo>
                      <a:pt x="100" y="5579"/>
                    </a:lnTo>
                    <a:cubicBezTo>
                      <a:pt x="73" y="5716"/>
                      <a:pt x="167" y="5830"/>
                      <a:pt x="307" y="5830"/>
                    </a:cubicBezTo>
                    <a:lnTo>
                      <a:pt x="2650" y="5830"/>
                    </a:lnTo>
                    <a:cubicBezTo>
                      <a:pt x="2792" y="5830"/>
                      <a:pt x="2883" y="5717"/>
                      <a:pt x="2858" y="5579"/>
                    </a:cubicBezTo>
                    <a:lnTo>
                      <a:pt x="2123" y="2807"/>
                    </a:lnTo>
                    <a:cubicBezTo>
                      <a:pt x="2615" y="2568"/>
                      <a:pt x="2959" y="2066"/>
                      <a:pt x="2959" y="1481"/>
                    </a:cubicBezTo>
                    <a:cubicBezTo>
                      <a:pt x="2959" y="665"/>
                      <a:pt x="2297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9312633" y="3654186"/>
                <a:ext cx="239850" cy="16672"/>
              </a:xfrm>
              <a:custGeom>
                <a:avLst/>
                <a:gdLst/>
                <a:ahLst/>
                <a:cxnLst/>
                <a:rect l="l" t="t" r="r" b="b"/>
                <a:pathLst>
                  <a:path w="10660" h="741" extrusionOk="0">
                    <a:moveTo>
                      <a:pt x="0" y="1"/>
                    </a:moveTo>
                    <a:lnTo>
                      <a:pt x="0" y="741"/>
                    </a:lnTo>
                    <a:lnTo>
                      <a:pt x="10659" y="741"/>
                    </a:lnTo>
                    <a:lnTo>
                      <a:pt x="10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9312633" y="3698331"/>
                <a:ext cx="432810" cy="16605"/>
              </a:xfrm>
              <a:custGeom>
                <a:avLst/>
                <a:gdLst/>
                <a:ahLst/>
                <a:cxnLst/>
                <a:rect l="l" t="t" r="r" b="b"/>
                <a:pathLst>
                  <a:path w="19236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19235" y="738"/>
                    </a:lnTo>
                    <a:lnTo>
                      <a:pt x="19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9312633" y="3758451"/>
                <a:ext cx="432855" cy="92857"/>
              </a:xfrm>
              <a:custGeom>
                <a:avLst/>
                <a:gdLst/>
                <a:ahLst/>
                <a:cxnLst/>
                <a:rect l="l" t="t" r="r" b="b"/>
                <a:pathLst>
                  <a:path w="19238" h="4127" extrusionOk="0">
                    <a:moveTo>
                      <a:pt x="2780" y="0"/>
                    </a:moveTo>
                    <a:cubicBezTo>
                      <a:pt x="1250" y="0"/>
                      <a:pt x="0" y="928"/>
                      <a:pt x="0" y="2063"/>
                    </a:cubicBezTo>
                    <a:cubicBezTo>
                      <a:pt x="0" y="3198"/>
                      <a:pt x="1250" y="4127"/>
                      <a:pt x="2780" y="4127"/>
                    </a:cubicBezTo>
                    <a:lnTo>
                      <a:pt x="16459" y="4127"/>
                    </a:lnTo>
                    <a:cubicBezTo>
                      <a:pt x="17986" y="4127"/>
                      <a:pt x="19238" y="3197"/>
                      <a:pt x="19238" y="2063"/>
                    </a:cubicBezTo>
                    <a:cubicBezTo>
                      <a:pt x="19238" y="929"/>
                      <a:pt x="17986" y="0"/>
                      <a:pt x="16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9411183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5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9455283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7" y="1"/>
                    </a:moveTo>
                    <a:cubicBezTo>
                      <a:pt x="152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7" y="675"/>
                    </a:cubicBezTo>
                    <a:cubicBezTo>
                      <a:pt x="526" y="675"/>
                      <a:pt x="674" y="525"/>
                      <a:pt x="674" y="338"/>
                    </a:cubicBezTo>
                    <a:cubicBezTo>
                      <a:pt x="674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94994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9543528" y="3797263"/>
                <a:ext cx="15165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75" extrusionOk="0">
                    <a:moveTo>
                      <a:pt x="338" y="1"/>
                    </a:moveTo>
                    <a:cubicBezTo>
                      <a:pt x="151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5" y="675"/>
                      <a:pt x="673" y="525"/>
                      <a:pt x="673" y="338"/>
                    </a:cubicBezTo>
                    <a:cubicBezTo>
                      <a:pt x="673" y="152"/>
                      <a:pt x="525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95876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7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1" y="675"/>
                      <a:pt x="337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9631728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8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4" y="675"/>
                      <a:pt x="675" y="525"/>
                      <a:pt x="675" y="338"/>
                    </a:cubicBezTo>
                    <a:cubicBezTo>
                      <a:pt x="675" y="152"/>
                      <a:pt x="526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9312633" y="3899548"/>
                <a:ext cx="203220" cy="60907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2707" extrusionOk="0">
                    <a:moveTo>
                      <a:pt x="0" y="1"/>
                    </a:moveTo>
                    <a:lnTo>
                      <a:pt x="0" y="2707"/>
                    </a:lnTo>
                    <a:lnTo>
                      <a:pt x="9031" y="2707"/>
                    </a:lnTo>
                    <a:lnTo>
                      <a:pt x="90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9339161" y="3921666"/>
                <a:ext cx="150165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740" extrusionOk="0">
                    <a:moveTo>
                      <a:pt x="1" y="1"/>
                    </a:moveTo>
                    <a:lnTo>
                      <a:pt x="1" y="739"/>
                    </a:lnTo>
                    <a:lnTo>
                      <a:pt x="6674" y="739"/>
                    </a:lnTo>
                    <a:lnTo>
                      <a:pt x="66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9034466" y="2311926"/>
                <a:ext cx="609682" cy="690503"/>
              </a:xfrm>
              <a:custGeom>
                <a:avLst/>
                <a:gdLst/>
                <a:ahLst/>
                <a:cxnLst/>
                <a:rect l="l" t="t" r="r" b="b"/>
                <a:pathLst>
                  <a:path w="27097" h="30689" extrusionOk="0">
                    <a:moveTo>
                      <a:pt x="1" y="1"/>
                    </a:moveTo>
                    <a:lnTo>
                      <a:pt x="1" y="30688"/>
                    </a:lnTo>
                    <a:lnTo>
                      <a:pt x="27097" y="30688"/>
                    </a:lnTo>
                    <a:lnTo>
                      <a:pt x="27097" y="6594"/>
                    </a:lnTo>
                    <a:lnTo>
                      <a:pt x="209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9506876" y="2311926"/>
                <a:ext cx="137273" cy="148365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6594" extrusionOk="0">
                    <a:moveTo>
                      <a:pt x="0" y="1"/>
                    </a:moveTo>
                    <a:lnTo>
                      <a:pt x="0" y="6594"/>
                    </a:lnTo>
                    <a:lnTo>
                      <a:pt x="6101" y="65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4"/>
              <p:cNvSpPr/>
              <p:nvPr/>
            </p:nvSpPr>
            <p:spPr>
              <a:xfrm>
                <a:off x="9100728" y="2413468"/>
                <a:ext cx="342293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15212" y="862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4"/>
              <p:cNvSpPr/>
              <p:nvPr/>
            </p:nvSpPr>
            <p:spPr>
              <a:xfrm>
                <a:off x="9100728" y="2481913"/>
                <a:ext cx="342293" cy="19463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5" extrusionOk="0">
                    <a:moveTo>
                      <a:pt x="0" y="1"/>
                    </a:moveTo>
                    <a:lnTo>
                      <a:pt x="0" y="865"/>
                    </a:lnTo>
                    <a:lnTo>
                      <a:pt x="15212" y="865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9100728" y="255038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9100728" y="2618826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9100728" y="268727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9100728" y="275573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4"/>
              <p:cNvSpPr/>
              <p:nvPr/>
            </p:nvSpPr>
            <p:spPr>
              <a:xfrm>
                <a:off x="9100728" y="2824183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4"/>
              <p:cNvSpPr/>
              <p:nvPr/>
            </p:nvSpPr>
            <p:spPr>
              <a:xfrm>
                <a:off x="9100728" y="289262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6493383" y="3609546"/>
                <a:ext cx="670410" cy="426938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8975" extrusionOk="0">
                    <a:moveTo>
                      <a:pt x="1" y="1"/>
                    </a:moveTo>
                    <a:lnTo>
                      <a:pt x="1" y="18975"/>
                    </a:lnTo>
                    <a:lnTo>
                      <a:pt x="29795" y="18975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6493383" y="3609546"/>
                <a:ext cx="670410" cy="286605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2738" extrusionOk="0">
                    <a:moveTo>
                      <a:pt x="1" y="1"/>
                    </a:moveTo>
                    <a:lnTo>
                      <a:pt x="14900" y="12737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4"/>
              <p:cNvSpPr/>
              <p:nvPr/>
            </p:nvSpPr>
            <p:spPr>
              <a:xfrm>
                <a:off x="6493383" y="3739371"/>
                <a:ext cx="329175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630" h="13205" extrusionOk="0">
                    <a:moveTo>
                      <a:pt x="13722" y="1"/>
                    </a:moveTo>
                    <a:cubicBezTo>
                      <a:pt x="13585" y="1"/>
                      <a:pt x="13444" y="50"/>
                      <a:pt x="13316" y="168"/>
                    </a:cubicBezTo>
                    <a:cubicBezTo>
                      <a:pt x="8877" y="4239"/>
                      <a:pt x="4441" y="8308"/>
                      <a:pt x="1" y="12379"/>
                    </a:cubicBezTo>
                    <a:lnTo>
                      <a:pt x="1" y="13205"/>
                    </a:lnTo>
                    <a:lnTo>
                      <a:pt x="903" y="13205"/>
                    </a:lnTo>
                    <a:cubicBezTo>
                      <a:pt x="5328" y="9144"/>
                      <a:pt x="9752" y="5089"/>
                      <a:pt x="14178" y="1028"/>
                    </a:cubicBezTo>
                    <a:cubicBezTo>
                      <a:pt x="14629" y="614"/>
                      <a:pt x="14205" y="1"/>
                      <a:pt x="137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4"/>
              <p:cNvSpPr/>
              <p:nvPr/>
            </p:nvSpPr>
            <p:spPr>
              <a:xfrm>
                <a:off x="6866816" y="3386143"/>
                <a:ext cx="505282" cy="460350"/>
              </a:xfrm>
              <a:custGeom>
                <a:avLst/>
                <a:gdLst/>
                <a:ahLst/>
                <a:cxnLst/>
                <a:rect l="l" t="t" r="r" b="b"/>
                <a:pathLst>
                  <a:path w="22457" h="20460" extrusionOk="0">
                    <a:moveTo>
                      <a:pt x="11226" y="2319"/>
                    </a:moveTo>
                    <a:cubicBezTo>
                      <a:pt x="13251" y="2319"/>
                      <a:pt x="15275" y="3090"/>
                      <a:pt x="16820" y="4634"/>
                    </a:cubicBezTo>
                    <a:cubicBezTo>
                      <a:pt x="19910" y="7726"/>
                      <a:pt x="19910" y="12734"/>
                      <a:pt x="16820" y="15821"/>
                    </a:cubicBezTo>
                    <a:cubicBezTo>
                      <a:pt x="15275" y="17366"/>
                      <a:pt x="13250" y="18138"/>
                      <a:pt x="11225" y="18138"/>
                    </a:cubicBezTo>
                    <a:cubicBezTo>
                      <a:pt x="9201" y="18138"/>
                      <a:pt x="7177" y="17367"/>
                      <a:pt x="5633" y="15822"/>
                    </a:cubicBezTo>
                    <a:cubicBezTo>
                      <a:pt x="2546" y="12734"/>
                      <a:pt x="2546" y="7726"/>
                      <a:pt x="5633" y="4634"/>
                    </a:cubicBezTo>
                    <a:cubicBezTo>
                      <a:pt x="7178" y="3090"/>
                      <a:pt x="9202" y="2319"/>
                      <a:pt x="11226" y="2319"/>
                    </a:cubicBezTo>
                    <a:close/>
                    <a:moveTo>
                      <a:pt x="11226" y="0"/>
                    </a:moveTo>
                    <a:cubicBezTo>
                      <a:pt x="8608" y="0"/>
                      <a:pt x="5991" y="998"/>
                      <a:pt x="3994" y="2995"/>
                    </a:cubicBezTo>
                    <a:cubicBezTo>
                      <a:pt x="0" y="6991"/>
                      <a:pt x="0" y="13467"/>
                      <a:pt x="3994" y="17463"/>
                    </a:cubicBezTo>
                    <a:cubicBezTo>
                      <a:pt x="5991" y="19461"/>
                      <a:pt x="8610" y="20459"/>
                      <a:pt x="11228" y="20459"/>
                    </a:cubicBezTo>
                    <a:cubicBezTo>
                      <a:pt x="13846" y="20459"/>
                      <a:pt x="16465" y="19461"/>
                      <a:pt x="18462" y="17463"/>
                    </a:cubicBezTo>
                    <a:cubicBezTo>
                      <a:pt x="22457" y="13470"/>
                      <a:pt x="22457" y="6991"/>
                      <a:pt x="18462" y="2997"/>
                    </a:cubicBezTo>
                    <a:cubicBezTo>
                      <a:pt x="16463" y="999"/>
                      <a:pt x="13844" y="0"/>
                      <a:pt x="11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4"/>
              <p:cNvSpPr/>
              <p:nvPr/>
            </p:nvSpPr>
            <p:spPr>
              <a:xfrm>
                <a:off x="6924078" y="3438298"/>
                <a:ext cx="390735" cy="355972"/>
              </a:xfrm>
              <a:custGeom>
                <a:avLst/>
                <a:gdLst/>
                <a:ahLst/>
                <a:cxnLst/>
                <a:rect l="l" t="t" r="r" b="b"/>
                <a:pathLst>
                  <a:path w="17366" h="15821" extrusionOk="0">
                    <a:moveTo>
                      <a:pt x="8681" y="1"/>
                    </a:moveTo>
                    <a:cubicBezTo>
                      <a:pt x="6657" y="1"/>
                      <a:pt x="4633" y="772"/>
                      <a:pt x="3088" y="2316"/>
                    </a:cubicBezTo>
                    <a:cubicBezTo>
                      <a:pt x="1" y="5408"/>
                      <a:pt x="1" y="10416"/>
                      <a:pt x="3088" y="13504"/>
                    </a:cubicBezTo>
                    <a:cubicBezTo>
                      <a:pt x="4632" y="15049"/>
                      <a:pt x="6656" y="15820"/>
                      <a:pt x="8680" y="15820"/>
                    </a:cubicBezTo>
                    <a:cubicBezTo>
                      <a:pt x="10705" y="15820"/>
                      <a:pt x="12730" y="15048"/>
                      <a:pt x="14275" y="13503"/>
                    </a:cubicBezTo>
                    <a:cubicBezTo>
                      <a:pt x="17365" y="10416"/>
                      <a:pt x="17365" y="5408"/>
                      <a:pt x="14275" y="2316"/>
                    </a:cubicBezTo>
                    <a:cubicBezTo>
                      <a:pt x="12730" y="772"/>
                      <a:pt x="10706" y="1"/>
                      <a:pt x="86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4"/>
              <p:cNvSpPr/>
              <p:nvPr/>
            </p:nvSpPr>
            <p:spPr>
              <a:xfrm>
                <a:off x="7225241" y="3722136"/>
                <a:ext cx="226418" cy="226372"/>
              </a:xfrm>
              <a:custGeom>
                <a:avLst/>
                <a:gdLst/>
                <a:ahLst/>
                <a:cxnLst/>
                <a:rect l="l" t="t" r="r" b="b"/>
                <a:pathLst>
                  <a:path w="10063" h="10061" extrusionOk="0">
                    <a:moveTo>
                      <a:pt x="1782" y="0"/>
                    </a:moveTo>
                    <a:lnTo>
                      <a:pt x="1" y="1781"/>
                    </a:lnTo>
                    <a:lnTo>
                      <a:pt x="8282" y="10061"/>
                    </a:lnTo>
                    <a:lnTo>
                      <a:pt x="10063" y="8281"/>
                    </a:lnTo>
                    <a:lnTo>
                      <a:pt x="17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4"/>
              <p:cNvSpPr/>
              <p:nvPr/>
            </p:nvSpPr>
            <p:spPr>
              <a:xfrm>
                <a:off x="7371423" y="3868341"/>
                <a:ext cx="80235" cy="80168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3" extrusionOk="0">
                    <a:moveTo>
                      <a:pt x="1785" y="0"/>
                    </a:moveTo>
                    <a:lnTo>
                      <a:pt x="1" y="1783"/>
                    </a:lnTo>
                    <a:lnTo>
                      <a:pt x="1785" y="3563"/>
                    </a:lnTo>
                    <a:lnTo>
                      <a:pt x="3566" y="178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4"/>
              <p:cNvSpPr/>
              <p:nvPr/>
            </p:nvSpPr>
            <p:spPr>
              <a:xfrm>
                <a:off x="7013088" y="3518848"/>
                <a:ext cx="212648" cy="190035"/>
              </a:xfrm>
              <a:custGeom>
                <a:avLst/>
                <a:gdLst/>
                <a:ahLst/>
                <a:cxnLst/>
                <a:rect l="l" t="t" r="r" b="b"/>
                <a:pathLst>
                  <a:path w="9451" h="8446" extrusionOk="0">
                    <a:moveTo>
                      <a:pt x="4726" y="1"/>
                    </a:moveTo>
                    <a:cubicBezTo>
                      <a:pt x="3911" y="1"/>
                      <a:pt x="3251" y="661"/>
                      <a:pt x="3251" y="1474"/>
                    </a:cubicBezTo>
                    <a:cubicBezTo>
                      <a:pt x="3251" y="1778"/>
                      <a:pt x="3343" y="2062"/>
                      <a:pt x="3503" y="2296"/>
                    </a:cubicBezTo>
                    <a:cubicBezTo>
                      <a:pt x="3299" y="2458"/>
                      <a:pt x="3113" y="2659"/>
                      <a:pt x="2953" y="2892"/>
                    </a:cubicBezTo>
                    <a:cubicBezTo>
                      <a:pt x="2359" y="2519"/>
                      <a:pt x="1766" y="2146"/>
                      <a:pt x="1172" y="1774"/>
                    </a:cubicBezTo>
                    <a:cubicBezTo>
                      <a:pt x="1125" y="1745"/>
                      <a:pt x="1080" y="1732"/>
                      <a:pt x="1037" y="1732"/>
                    </a:cubicBezTo>
                    <a:cubicBezTo>
                      <a:pt x="812" y="1732"/>
                      <a:pt x="666" y="2077"/>
                      <a:pt x="906" y="2228"/>
                    </a:cubicBezTo>
                    <a:cubicBezTo>
                      <a:pt x="1501" y="2602"/>
                      <a:pt x="2096" y="2974"/>
                      <a:pt x="2691" y="3348"/>
                    </a:cubicBezTo>
                    <a:cubicBezTo>
                      <a:pt x="2483" y="3785"/>
                      <a:pt x="2355" y="4293"/>
                      <a:pt x="2330" y="4840"/>
                    </a:cubicBezTo>
                    <a:cubicBezTo>
                      <a:pt x="1665" y="4771"/>
                      <a:pt x="1001" y="4701"/>
                      <a:pt x="337" y="4633"/>
                    </a:cubicBezTo>
                    <a:cubicBezTo>
                      <a:pt x="326" y="4631"/>
                      <a:pt x="315" y="4631"/>
                      <a:pt x="305" y="4631"/>
                    </a:cubicBezTo>
                    <a:cubicBezTo>
                      <a:pt x="1" y="4631"/>
                      <a:pt x="13" y="5124"/>
                      <a:pt x="337" y="5158"/>
                    </a:cubicBezTo>
                    <a:lnTo>
                      <a:pt x="2338" y="5367"/>
                    </a:lnTo>
                    <a:cubicBezTo>
                      <a:pt x="2374" y="5839"/>
                      <a:pt x="2490" y="6281"/>
                      <a:pt x="2663" y="6670"/>
                    </a:cubicBezTo>
                    <a:lnTo>
                      <a:pt x="1238" y="8001"/>
                    </a:lnTo>
                    <a:cubicBezTo>
                      <a:pt x="1045" y="8181"/>
                      <a:pt x="1227" y="8446"/>
                      <a:pt x="1434" y="8446"/>
                    </a:cubicBezTo>
                    <a:cubicBezTo>
                      <a:pt x="1494" y="8446"/>
                      <a:pt x="1555" y="8424"/>
                      <a:pt x="1610" y="8372"/>
                    </a:cubicBezTo>
                    <a:cubicBezTo>
                      <a:pt x="2049" y="7963"/>
                      <a:pt x="2488" y="7554"/>
                      <a:pt x="2927" y="7146"/>
                    </a:cubicBezTo>
                    <a:cubicBezTo>
                      <a:pt x="3366" y="7806"/>
                      <a:pt x="4010" y="8223"/>
                      <a:pt x="4726" y="8223"/>
                    </a:cubicBezTo>
                    <a:cubicBezTo>
                      <a:pt x="5442" y="8223"/>
                      <a:pt x="6084" y="7806"/>
                      <a:pt x="6525" y="7146"/>
                    </a:cubicBezTo>
                    <a:cubicBezTo>
                      <a:pt x="6963" y="7555"/>
                      <a:pt x="7401" y="7965"/>
                      <a:pt x="7841" y="8372"/>
                    </a:cubicBezTo>
                    <a:cubicBezTo>
                      <a:pt x="7896" y="8424"/>
                      <a:pt x="7957" y="8446"/>
                      <a:pt x="8017" y="8446"/>
                    </a:cubicBezTo>
                    <a:cubicBezTo>
                      <a:pt x="8224" y="8446"/>
                      <a:pt x="8407" y="8181"/>
                      <a:pt x="8214" y="8001"/>
                    </a:cubicBezTo>
                    <a:lnTo>
                      <a:pt x="6787" y="6671"/>
                    </a:lnTo>
                    <a:cubicBezTo>
                      <a:pt x="6963" y="6282"/>
                      <a:pt x="7077" y="5841"/>
                      <a:pt x="7114" y="5367"/>
                    </a:cubicBezTo>
                    <a:lnTo>
                      <a:pt x="9114" y="5158"/>
                    </a:lnTo>
                    <a:cubicBezTo>
                      <a:pt x="9438" y="5123"/>
                      <a:pt x="9451" y="4630"/>
                      <a:pt x="9146" y="4630"/>
                    </a:cubicBezTo>
                    <a:cubicBezTo>
                      <a:pt x="9136" y="4630"/>
                      <a:pt x="9125" y="4630"/>
                      <a:pt x="9114" y="4631"/>
                    </a:cubicBezTo>
                    <a:cubicBezTo>
                      <a:pt x="8450" y="4701"/>
                      <a:pt x="7785" y="4768"/>
                      <a:pt x="7121" y="4838"/>
                    </a:cubicBezTo>
                    <a:cubicBezTo>
                      <a:pt x="7096" y="4292"/>
                      <a:pt x="6967" y="3784"/>
                      <a:pt x="6760" y="3348"/>
                    </a:cubicBezTo>
                    <a:cubicBezTo>
                      <a:pt x="7356" y="2974"/>
                      <a:pt x="7951" y="2602"/>
                      <a:pt x="8546" y="2228"/>
                    </a:cubicBezTo>
                    <a:cubicBezTo>
                      <a:pt x="8786" y="2077"/>
                      <a:pt x="8640" y="1732"/>
                      <a:pt x="8415" y="1732"/>
                    </a:cubicBezTo>
                    <a:cubicBezTo>
                      <a:pt x="8372" y="1732"/>
                      <a:pt x="8326" y="1745"/>
                      <a:pt x="8279" y="1774"/>
                    </a:cubicBezTo>
                    <a:cubicBezTo>
                      <a:pt x="7685" y="2146"/>
                      <a:pt x="7091" y="2519"/>
                      <a:pt x="6498" y="2892"/>
                    </a:cubicBezTo>
                    <a:cubicBezTo>
                      <a:pt x="6337" y="2661"/>
                      <a:pt x="6154" y="2458"/>
                      <a:pt x="5948" y="2296"/>
                    </a:cubicBezTo>
                    <a:cubicBezTo>
                      <a:pt x="6107" y="2062"/>
                      <a:pt x="6200" y="1778"/>
                      <a:pt x="6200" y="1474"/>
                    </a:cubicBezTo>
                    <a:cubicBezTo>
                      <a:pt x="6200" y="661"/>
                      <a:pt x="5539" y="1"/>
                      <a:pt x="47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4"/>
              <p:cNvSpPr/>
              <p:nvPr/>
            </p:nvSpPr>
            <p:spPr>
              <a:xfrm>
                <a:off x="6559016" y="2352763"/>
                <a:ext cx="645502" cy="731115"/>
              </a:xfrm>
              <a:custGeom>
                <a:avLst/>
                <a:gdLst/>
                <a:ahLst/>
                <a:cxnLst/>
                <a:rect l="l" t="t" r="r" b="b"/>
                <a:pathLst>
                  <a:path w="28689" h="32494" extrusionOk="0">
                    <a:moveTo>
                      <a:pt x="0" y="0"/>
                    </a:moveTo>
                    <a:lnTo>
                      <a:pt x="0" y="32493"/>
                    </a:lnTo>
                    <a:lnTo>
                      <a:pt x="28689" y="32493"/>
                    </a:lnTo>
                    <a:lnTo>
                      <a:pt x="28689" y="6980"/>
                    </a:lnTo>
                    <a:lnTo>
                      <a:pt x="222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4"/>
              <p:cNvSpPr/>
              <p:nvPr/>
            </p:nvSpPr>
            <p:spPr>
              <a:xfrm>
                <a:off x="7059168" y="2352763"/>
                <a:ext cx="145350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6460" h="6980" extrusionOk="0">
                    <a:moveTo>
                      <a:pt x="1" y="0"/>
                    </a:moveTo>
                    <a:lnTo>
                      <a:pt x="1" y="6980"/>
                    </a:lnTo>
                    <a:lnTo>
                      <a:pt x="6460" y="69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4"/>
              <p:cNvSpPr/>
              <p:nvPr/>
            </p:nvSpPr>
            <p:spPr>
              <a:xfrm>
                <a:off x="6629193" y="2460268"/>
                <a:ext cx="362385" cy="20520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2" extrusionOk="0">
                    <a:moveTo>
                      <a:pt x="0" y="1"/>
                    </a:moveTo>
                    <a:lnTo>
                      <a:pt x="0" y="912"/>
                    </a:lnTo>
                    <a:lnTo>
                      <a:pt x="16105" y="912"/>
                    </a:lnTo>
                    <a:lnTo>
                      <a:pt x="161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4"/>
              <p:cNvSpPr/>
              <p:nvPr/>
            </p:nvSpPr>
            <p:spPr>
              <a:xfrm>
                <a:off x="6629193" y="2532741"/>
                <a:ext cx="36238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3" extrusionOk="0">
                    <a:moveTo>
                      <a:pt x="0" y="0"/>
                    </a:moveTo>
                    <a:lnTo>
                      <a:pt x="0" y="913"/>
                    </a:lnTo>
                    <a:lnTo>
                      <a:pt x="16105" y="913"/>
                    </a:lnTo>
                    <a:lnTo>
                      <a:pt x="16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4"/>
              <p:cNvSpPr/>
              <p:nvPr/>
            </p:nvSpPr>
            <p:spPr>
              <a:xfrm>
                <a:off x="6629193" y="260521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4"/>
              <p:cNvSpPr/>
              <p:nvPr/>
            </p:nvSpPr>
            <p:spPr>
              <a:xfrm>
                <a:off x="6629193" y="2677686"/>
                <a:ext cx="517005" cy="20565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4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4"/>
              <p:cNvSpPr/>
              <p:nvPr/>
            </p:nvSpPr>
            <p:spPr>
              <a:xfrm>
                <a:off x="6629193" y="2750181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4"/>
              <p:cNvSpPr/>
              <p:nvPr/>
            </p:nvSpPr>
            <p:spPr>
              <a:xfrm>
                <a:off x="6629193" y="282265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4"/>
              <p:cNvSpPr/>
              <p:nvPr/>
            </p:nvSpPr>
            <p:spPr>
              <a:xfrm>
                <a:off x="6629193" y="289510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4"/>
              <p:cNvSpPr/>
              <p:nvPr/>
            </p:nvSpPr>
            <p:spPr>
              <a:xfrm>
                <a:off x="6629193" y="2967598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4"/>
              <p:cNvSpPr/>
              <p:nvPr/>
            </p:nvSpPr>
            <p:spPr>
              <a:xfrm>
                <a:off x="7757748" y="2175298"/>
                <a:ext cx="580973" cy="416723"/>
              </a:xfrm>
              <a:custGeom>
                <a:avLst/>
                <a:gdLst/>
                <a:ahLst/>
                <a:cxnLst/>
                <a:rect l="l" t="t" r="r" b="b"/>
                <a:pathLst>
                  <a:path w="25821" h="18521" extrusionOk="0">
                    <a:moveTo>
                      <a:pt x="12910" y="0"/>
                    </a:moveTo>
                    <a:cubicBezTo>
                      <a:pt x="12051" y="0"/>
                      <a:pt x="11192" y="480"/>
                      <a:pt x="10541" y="1439"/>
                    </a:cubicBezTo>
                    <a:lnTo>
                      <a:pt x="1303" y="15034"/>
                    </a:lnTo>
                    <a:cubicBezTo>
                      <a:pt x="0" y="16952"/>
                      <a:pt x="831" y="18521"/>
                      <a:pt x="3150" y="18521"/>
                    </a:cubicBezTo>
                    <a:lnTo>
                      <a:pt x="22669" y="18521"/>
                    </a:lnTo>
                    <a:cubicBezTo>
                      <a:pt x="24988" y="18521"/>
                      <a:pt x="25820" y="16951"/>
                      <a:pt x="24517" y="15034"/>
                    </a:cubicBezTo>
                    <a:lnTo>
                      <a:pt x="15279" y="1439"/>
                    </a:lnTo>
                    <a:cubicBezTo>
                      <a:pt x="14628" y="480"/>
                      <a:pt x="13769" y="0"/>
                      <a:pt x="12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4"/>
              <p:cNvSpPr/>
              <p:nvPr/>
            </p:nvSpPr>
            <p:spPr>
              <a:xfrm>
                <a:off x="8034003" y="2175276"/>
                <a:ext cx="304718" cy="416745"/>
              </a:xfrm>
              <a:custGeom>
                <a:avLst/>
                <a:gdLst/>
                <a:ahLst/>
                <a:cxnLst/>
                <a:rect l="l" t="t" r="r" b="b"/>
                <a:pathLst>
                  <a:path w="13543" h="18522" extrusionOk="0">
                    <a:moveTo>
                      <a:pt x="631" y="1"/>
                    </a:moveTo>
                    <a:cubicBezTo>
                      <a:pt x="420" y="1"/>
                      <a:pt x="208" y="30"/>
                      <a:pt x="0" y="88"/>
                    </a:cubicBezTo>
                    <a:cubicBezTo>
                      <a:pt x="636" y="268"/>
                      <a:pt x="1244" y="716"/>
                      <a:pt x="1736" y="1440"/>
                    </a:cubicBezTo>
                    <a:lnTo>
                      <a:pt x="10973" y="15035"/>
                    </a:lnTo>
                    <a:cubicBezTo>
                      <a:pt x="12277" y="16953"/>
                      <a:pt x="11444" y="18522"/>
                      <a:pt x="9127" y="18522"/>
                    </a:cubicBezTo>
                    <a:lnTo>
                      <a:pt x="10391" y="18522"/>
                    </a:lnTo>
                    <a:cubicBezTo>
                      <a:pt x="12710" y="18522"/>
                      <a:pt x="13542" y="16953"/>
                      <a:pt x="12239" y="15035"/>
                    </a:cubicBezTo>
                    <a:lnTo>
                      <a:pt x="3001" y="1440"/>
                    </a:lnTo>
                    <a:cubicBezTo>
                      <a:pt x="2349" y="480"/>
                      <a:pt x="149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4"/>
              <p:cNvSpPr/>
              <p:nvPr/>
            </p:nvSpPr>
            <p:spPr>
              <a:xfrm>
                <a:off x="8029031" y="2278866"/>
                <a:ext cx="38385" cy="20754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9224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5"/>
                    </a:cubicBezTo>
                    <a:lnTo>
                      <a:pt x="1" y="8371"/>
                    </a:lnTo>
                    <a:cubicBezTo>
                      <a:pt x="1" y="8843"/>
                      <a:pt x="382" y="9224"/>
                      <a:pt x="853" y="9224"/>
                    </a:cubicBezTo>
                    <a:cubicBezTo>
                      <a:pt x="1323" y="9224"/>
                      <a:pt x="1706" y="8843"/>
                      <a:pt x="1706" y="8371"/>
                    </a:cubicBezTo>
                    <a:lnTo>
                      <a:pt x="1706" y="855"/>
                    </a:lnTo>
                    <a:cubicBezTo>
                      <a:pt x="1706" y="383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4"/>
              <p:cNvSpPr/>
              <p:nvPr/>
            </p:nvSpPr>
            <p:spPr>
              <a:xfrm>
                <a:off x="8029031" y="2503776"/>
                <a:ext cx="38385" cy="3843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1708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3"/>
                    </a:cubicBezTo>
                    <a:cubicBezTo>
                      <a:pt x="1" y="1325"/>
                      <a:pt x="382" y="1707"/>
                      <a:pt x="853" y="1707"/>
                    </a:cubicBezTo>
                    <a:cubicBezTo>
                      <a:pt x="1323" y="1707"/>
                      <a:pt x="1706" y="1325"/>
                      <a:pt x="1706" y="853"/>
                    </a:cubicBezTo>
                    <a:cubicBezTo>
                      <a:pt x="1706" y="382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4"/>
              <p:cNvSpPr/>
              <p:nvPr/>
            </p:nvSpPr>
            <p:spPr>
              <a:xfrm>
                <a:off x="6836913" y="3739371"/>
                <a:ext cx="326880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528" h="13205" extrusionOk="0">
                    <a:moveTo>
                      <a:pt x="906" y="1"/>
                    </a:moveTo>
                    <a:cubicBezTo>
                      <a:pt x="424" y="1"/>
                      <a:pt x="0" y="614"/>
                      <a:pt x="451" y="1028"/>
                    </a:cubicBezTo>
                    <a:cubicBezTo>
                      <a:pt x="4878" y="5089"/>
                      <a:pt x="9301" y="9144"/>
                      <a:pt x="13726" y="13205"/>
                    </a:cubicBezTo>
                    <a:lnTo>
                      <a:pt x="14527" y="13205"/>
                    </a:lnTo>
                    <a:lnTo>
                      <a:pt x="14527" y="12286"/>
                    </a:lnTo>
                    <a:cubicBezTo>
                      <a:pt x="10123" y="8248"/>
                      <a:pt x="5719" y="4207"/>
                      <a:pt x="1313" y="168"/>
                    </a:cubicBezTo>
                    <a:cubicBezTo>
                      <a:pt x="1185" y="50"/>
                      <a:pt x="1043" y="1"/>
                      <a:pt x="9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4"/>
              <p:cNvSpPr/>
              <p:nvPr/>
            </p:nvSpPr>
            <p:spPr>
              <a:xfrm>
                <a:off x="6419268" y="4532563"/>
                <a:ext cx="3401055" cy="70560"/>
              </a:xfrm>
              <a:custGeom>
                <a:avLst/>
                <a:gdLst/>
                <a:ahLst/>
                <a:cxnLst/>
                <a:rect l="l" t="t" r="r" b="b"/>
                <a:pathLst>
                  <a:path w="151158" h="3136" extrusionOk="0">
                    <a:moveTo>
                      <a:pt x="1568" y="0"/>
                    </a:moveTo>
                    <a:cubicBezTo>
                      <a:pt x="702" y="0"/>
                      <a:pt x="1" y="702"/>
                      <a:pt x="1" y="1567"/>
                    </a:cubicBezTo>
                    <a:cubicBezTo>
                      <a:pt x="1" y="2434"/>
                      <a:pt x="702" y="3136"/>
                      <a:pt x="1568" y="3136"/>
                    </a:cubicBezTo>
                    <a:lnTo>
                      <a:pt x="149589" y="3136"/>
                    </a:lnTo>
                    <a:cubicBezTo>
                      <a:pt x="150455" y="3136"/>
                      <a:pt x="151157" y="2433"/>
                      <a:pt x="151157" y="1567"/>
                    </a:cubicBezTo>
                    <a:cubicBezTo>
                      <a:pt x="151157" y="703"/>
                      <a:pt x="150455" y="1"/>
                      <a:pt x="149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4"/>
              <p:cNvSpPr/>
              <p:nvPr/>
            </p:nvSpPr>
            <p:spPr>
              <a:xfrm>
                <a:off x="8956886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9" y="0"/>
                    </a:moveTo>
                    <a:cubicBezTo>
                      <a:pt x="836" y="0"/>
                      <a:pt x="0" y="937"/>
                      <a:pt x="129" y="2081"/>
                    </a:cubicBezTo>
                    <a:lnTo>
                      <a:pt x="2648" y="24331"/>
                    </a:lnTo>
                    <a:cubicBezTo>
                      <a:pt x="2777" y="25476"/>
                      <a:pt x="3826" y="26411"/>
                      <a:pt x="4978" y="26411"/>
                    </a:cubicBezTo>
                    <a:lnTo>
                      <a:pt x="29691" y="26411"/>
                    </a:lnTo>
                    <a:cubicBezTo>
                      <a:pt x="30842" y="26411"/>
                      <a:pt x="31910" y="25475"/>
                      <a:pt x="32062" y="24334"/>
                    </a:cubicBezTo>
                    <a:lnTo>
                      <a:pt x="34497" y="6227"/>
                    </a:lnTo>
                    <a:cubicBezTo>
                      <a:pt x="34650" y="5086"/>
                      <a:pt x="33832" y="4152"/>
                      <a:pt x="32681" y="4152"/>
                    </a:cubicBezTo>
                    <a:lnTo>
                      <a:pt x="20114" y="4152"/>
                    </a:lnTo>
                    <a:lnTo>
                      <a:pt x="20114" y="4155"/>
                    </a:lnTo>
                    <a:cubicBezTo>
                      <a:pt x="18961" y="4155"/>
                      <a:pt x="18021" y="3222"/>
                      <a:pt x="18021" y="2078"/>
                    </a:cubicBezTo>
                    <a:cubicBezTo>
                      <a:pt x="18021" y="937"/>
                      <a:pt x="17077" y="0"/>
                      <a:pt x="15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4"/>
              <p:cNvSpPr/>
              <p:nvPr/>
            </p:nvSpPr>
            <p:spPr>
              <a:xfrm>
                <a:off x="8913123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7" y="0"/>
                    </a:moveTo>
                    <a:cubicBezTo>
                      <a:pt x="835" y="0"/>
                      <a:pt x="0" y="937"/>
                      <a:pt x="128" y="2081"/>
                    </a:cubicBezTo>
                    <a:lnTo>
                      <a:pt x="2647" y="24331"/>
                    </a:lnTo>
                    <a:cubicBezTo>
                      <a:pt x="2776" y="25476"/>
                      <a:pt x="3824" y="26411"/>
                      <a:pt x="4978" y="26411"/>
                    </a:cubicBezTo>
                    <a:lnTo>
                      <a:pt x="29691" y="26411"/>
                    </a:lnTo>
                    <a:cubicBezTo>
                      <a:pt x="30843" y="26411"/>
                      <a:pt x="31909" y="25475"/>
                      <a:pt x="32063" y="24334"/>
                    </a:cubicBezTo>
                    <a:lnTo>
                      <a:pt x="34498" y="6227"/>
                    </a:lnTo>
                    <a:cubicBezTo>
                      <a:pt x="34650" y="5086"/>
                      <a:pt x="33833" y="4152"/>
                      <a:pt x="32680" y="4152"/>
                    </a:cubicBezTo>
                    <a:lnTo>
                      <a:pt x="20113" y="4152"/>
                    </a:lnTo>
                    <a:lnTo>
                      <a:pt x="20113" y="4155"/>
                    </a:lnTo>
                    <a:cubicBezTo>
                      <a:pt x="18961" y="4155"/>
                      <a:pt x="18019" y="3222"/>
                      <a:pt x="18019" y="2078"/>
                    </a:cubicBezTo>
                    <a:cubicBezTo>
                      <a:pt x="18019" y="937"/>
                      <a:pt x="17075" y="0"/>
                      <a:pt x="159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4"/>
              <p:cNvSpPr/>
              <p:nvPr/>
            </p:nvSpPr>
            <p:spPr>
              <a:xfrm>
                <a:off x="7285012" y="2777256"/>
                <a:ext cx="1544355" cy="1338450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9" name="Google Shape;319;p34"/>
              <p:cNvSpPr/>
              <p:nvPr/>
            </p:nvSpPr>
            <p:spPr>
              <a:xfrm>
                <a:off x="7773898" y="3184982"/>
                <a:ext cx="599049" cy="468917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4"/>
              <p:cNvSpPr/>
              <p:nvPr/>
            </p:nvSpPr>
            <p:spPr>
              <a:xfrm>
                <a:off x="7852913" y="2961810"/>
                <a:ext cx="976443" cy="1153891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59"/>
          <p:cNvSpPr txBox="1">
            <a:spLocks noGrp="1"/>
          </p:cNvSpPr>
          <p:nvPr>
            <p:ph type="ctrTitle"/>
          </p:nvPr>
        </p:nvSpPr>
        <p:spPr>
          <a:xfrm>
            <a:off x="706349" y="1462670"/>
            <a:ext cx="4680000" cy="1293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725" name="Google Shape;1725;p59"/>
          <p:cNvSpPr txBox="1">
            <a:spLocks noGrp="1"/>
          </p:cNvSpPr>
          <p:nvPr>
            <p:ph type="subTitle" idx="1"/>
          </p:nvPr>
        </p:nvSpPr>
        <p:spPr>
          <a:xfrm>
            <a:off x="816793" y="2662877"/>
            <a:ext cx="4680000" cy="1174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Ada Pertanyaan?</a:t>
            </a:r>
            <a:endParaRPr b="1" dirty="0">
              <a:solidFill>
                <a:schemeClr val="bg1"/>
              </a:solidFill>
            </a:endParaRPr>
          </a:p>
        </p:txBody>
      </p:sp>
      <p:grpSp>
        <p:nvGrpSpPr>
          <p:cNvPr id="1746" name="Google Shape;1746;p59"/>
          <p:cNvGrpSpPr/>
          <p:nvPr/>
        </p:nvGrpSpPr>
        <p:grpSpPr>
          <a:xfrm>
            <a:off x="5247768" y="1375799"/>
            <a:ext cx="3481584" cy="2782199"/>
            <a:chOff x="5247768" y="1375799"/>
            <a:chExt cx="3481584" cy="2782199"/>
          </a:xfrm>
        </p:grpSpPr>
        <p:sp>
          <p:nvSpPr>
            <p:cNvPr id="1747" name="Google Shape;1747;p59"/>
            <p:cNvSpPr/>
            <p:nvPr/>
          </p:nvSpPr>
          <p:spPr>
            <a:xfrm>
              <a:off x="5247768" y="2965358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9"/>
            <p:cNvSpPr/>
            <p:nvPr/>
          </p:nvSpPr>
          <p:spPr>
            <a:xfrm>
              <a:off x="8036381" y="137579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9"/>
            <p:cNvSpPr/>
            <p:nvPr/>
          </p:nvSpPr>
          <p:spPr>
            <a:xfrm flipH="1">
              <a:off x="8042177" y="37782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9"/>
            <p:cNvSpPr/>
            <p:nvPr/>
          </p:nvSpPr>
          <p:spPr>
            <a:xfrm flipH="1">
              <a:off x="7820738" y="34817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9"/>
            <p:cNvSpPr/>
            <p:nvPr/>
          </p:nvSpPr>
          <p:spPr>
            <a:xfrm flipH="1">
              <a:off x="8138987" y="32943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9"/>
            <p:cNvSpPr/>
            <p:nvPr/>
          </p:nvSpPr>
          <p:spPr>
            <a:xfrm>
              <a:off x="5621607" y="1459207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9"/>
            <p:cNvSpPr/>
            <p:nvPr/>
          </p:nvSpPr>
          <p:spPr>
            <a:xfrm>
              <a:off x="5400168" y="1915183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9"/>
            <p:cNvSpPr/>
            <p:nvPr/>
          </p:nvSpPr>
          <p:spPr>
            <a:xfrm>
              <a:off x="5718417" y="213548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5" name="Google Shape;1755;p59"/>
            <p:cNvGrpSpPr/>
            <p:nvPr/>
          </p:nvGrpSpPr>
          <p:grpSpPr>
            <a:xfrm>
              <a:off x="5628768" y="1611607"/>
              <a:ext cx="2795229" cy="1920286"/>
              <a:chOff x="5628768" y="1611607"/>
              <a:chExt cx="2795229" cy="1920286"/>
            </a:xfrm>
          </p:grpSpPr>
          <p:sp>
            <p:nvSpPr>
              <p:cNvPr id="1756" name="Google Shape;1756;p59"/>
              <p:cNvSpPr/>
              <p:nvPr/>
            </p:nvSpPr>
            <p:spPr>
              <a:xfrm>
                <a:off x="6208751" y="1739243"/>
                <a:ext cx="1635108" cy="1635139"/>
              </a:xfrm>
              <a:custGeom>
                <a:avLst/>
                <a:gdLst/>
                <a:ahLst/>
                <a:cxnLst/>
                <a:rect l="l" t="t" r="r" b="b"/>
                <a:pathLst>
                  <a:path w="52652" h="52653" extrusionOk="0">
                    <a:moveTo>
                      <a:pt x="26326" y="0"/>
                    </a:moveTo>
                    <a:cubicBezTo>
                      <a:pt x="19344" y="0"/>
                      <a:pt x="12649" y="2774"/>
                      <a:pt x="7711" y="7712"/>
                    </a:cubicBezTo>
                    <a:cubicBezTo>
                      <a:pt x="2774" y="12648"/>
                      <a:pt x="1" y="19344"/>
                      <a:pt x="1" y="26326"/>
                    </a:cubicBezTo>
                    <a:cubicBezTo>
                      <a:pt x="1" y="33308"/>
                      <a:pt x="2774" y="40005"/>
                      <a:pt x="7711" y="44942"/>
                    </a:cubicBezTo>
                    <a:cubicBezTo>
                      <a:pt x="12649" y="49879"/>
                      <a:pt x="19344" y="52653"/>
                      <a:pt x="26326" y="52653"/>
                    </a:cubicBezTo>
                    <a:cubicBezTo>
                      <a:pt x="33308" y="52653"/>
                      <a:pt x="40004" y="49879"/>
                      <a:pt x="44942" y="44942"/>
                    </a:cubicBezTo>
                    <a:cubicBezTo>
                      <a:pt x="49878" y="40005"/>
                      <a:pt x="52652" y="33308"/>
                      <a:pt x="52652" y="26326"/>
                    </a:cubicBezTo>
                    <a:cubicBezTo>
                      <a:pt x="52652" y="19344"/>
                      <a:pt x="49878" y="12648"/>
                      <a:pt x="44942" y="7712"/>
                    </a:cubicBezTo>
                    <a:cubicBezTo>
                      <a:pt x="40004" y="2774"/>
                      <a:pt x="33308" y="0"/>
                      <a:pt x="26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59"/>
              <p:cNvSpPr/>
              <p:nvPr/>
            </p:nvSpPr>
            <p:spPr>
              <a:xfrm>
                <a:off x="6955096" y="1739243"/>
                <a:ext cx="888887" cy="1635263"/>
              </a:xfrm>
              <a:custGeom>
                <a:avLst/>
                <a:gdLst/>
                <a:ahLst/>
                <a:cxnLst/>
                <a:rect l="l" t="t" r="r" b="b"/>
                <a:pathLst>
                  <a:path w="28623" h="52657" extrusionOk="0">
                    <a:moveTo>
                      <a:pt x="2295" y="0"/>
                    </a:moveTo>
                    <a:cubicBezTo>
                      <a:pt x="1521" y="0"/>
                      <a:pt x="757" y="35"/>
                      <a:pt x="1" y="102"/>
                    </a:cubicBezTo>
                    <a:cubicBezTo>
                      <a:pt x="13467" y="1264"/>
                      <a:pt x="24033" y="12562"/>
                      <a:pt x="24033" y="26329"/>
                    </a:cubicBezTo>
                    <a:cubicBezTo>
                      <a:pt x="24033" y="40096"/>
                      <a:pt x="13467" y="51392"/>
                      <a:pt x="1" y="52556"/>
                    </a:cubicBezTo>
                    <a:cubicBezTo>
                      <a:pt x="757" y="52620"/>
                      <a:pt x="1522" y="52657"/>
                      <a:pt x="2295" y="52657"/>
                    </a:cubicBezTo>
                    <a:cubicBezTo>
                      <a:pt x="16835" y="52657"/>
                      <a:pt x="28622" y="40869"/>
                      <a:pt x="28622" y="26330"/>
                    </a:cubicBezTo>
                    <a:cubicBezTo>
                      <a:pt x="28623" y="11787"/>
                      <a:pt x="16835" y="0"/>
                      <a:pt x="2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59"/>
              <p:cNvSpPr/>
              <p:nvPr/>
            </p:nvSpPr>
            <p:spPr>
              <a:xfrm>
                <a:off x="6799448" y="2099388"/>
                <a:ext cx="453900" cy="446478"/>
              </a:xfrm>
              <a:custGeom>
                <a:avLst/>
                <a:gdLst/>
                <a:ahLst/>
                <a:cxnLst/>
                <a:rect l="l" t="t" r="r" b="b"/>
                <a:pathLst>
                  <a:path w="14616" h="14377" extrusionOk="0">
                    <a:moveTo>
                      <a:pt x="8326" y="1885"/>
                    </a:moveTo>
                    <a:cubicBezTo>
                      <a:pt x="10755" y="1885"/>
                      <a:pt x="12728" y="3861"/>
                      <a:pt x="12728" y="6287"/>
                    </a:cubicBezTo>
                    <a:lnTo>
                      <a:pt x="12728" y="8090"/>
                    </a:lnTo>
                    <a:cubicBezTo>
                      <a:pt x="12728" y="10518"/>
                      <a:pt x="10753" y="12492"/>
                      <a:pt x="8326" y="12492"/>
                    </a:cubicBezTo>
                    <a:lnTo>
                      <a:pt x="6289" y="12492"/>
                    </a:lnTo>
                    <a:cubicBezTo>
                      <a:pt x="3860" y="12492"/>
                      <a:pt x="1886" y="10518"/>
                      <a:pt x="1886" y="8090"/>
                    </a:cubicBezTo>
                    <a:lnTo>
                      <a:pt x="1886" y="6287"/>
                    </a:lnTo>
                    <a:cubicBezTo>
                      <a:pt x="1886" y="3861"/>
                      <a:pt x="3862" y="1885"/>
                      <a:pt x="6289" y="1885"/>
                    </a:cubicBezTo>
                    <a:close/>
                    <a:moveTo>
                      <a:pt x="6289" y="1"/>
                    </a:moveTo>
                    <a:cubicBezTo>
                      <a:pt x="2823" y="1"/>
                      <a:pt x="1" y="2821"/>
                      <a:pt x="1" y="6287"/>
                    </a:cubicBezTo>
                    <a:lnTo>
                      <a:pt x="1" y="8090"/>
                    </a:lnTo>
                    <a:cubicBezTo>
                      <a:pt x="1" y="11557"/>
                      <a:pt x="2823" y="14376"/>
                      <a:pt x="6289" y="14376"/>
                    </a:cubicBezTo>
                    <a:lnTo>
                      <a:pt x="8326" y="14376"/>
                    </a:lnTo>
                    <a:cubicBezTo>
                      <a:pt x="11794" y="14376"/>
                      <a:pt x="14613" y="11554"/>
                      <a:pt x="14616" y="8090"/>
                    </a:cubicBezTo>
                    <a:lnTo>
                      <a:pt x="14616" y="6287"/>
                    </a:lnTo>
                    <a:cubicBezTo>
                      <a:pt x="14616" y="2821"/>
                      <a:pt x="11794" y="1"/>
                      <a:pt x="8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59"/>
              <p:cNvSpPr/>
              <p:nvPr/>
            </p:nvSpPr>
            <p:spPr>
              <a:xfrm>
                <a:off x="6696967" y="2355561"/>
                <a:ext cx="658770" cy="658708"/>
              </a:xfrm>
              <a:custGeom>
                <a:avLst/>
                <a:gdLst/>
                <a:ahLst/>
                <a:cxnLst/>
                <a:rect l="l" t="t" r="r" b="b"/>
                <a:pathLst>
                  <a:path w="21213" h="21211" extrusionOk="0">
                    <a:moveTo>
                      <a:pt x="6169" y="0"/>
                    </a:moveTo>
                    <a:cubicBezTo>
                      <a:pt x="2775" y="0"/>
                      <a:pt x="1" y="2776"/>
                      <a:pt x="1" y="6167"/>
                    </a:cubicBezTo>
                    <a:lnTo>
                      <a:pt x="1" y="15044"/>
                    </a:lnTo>
                    <a:cubicBezTo>
                      <a:pt x="1" y="18438"/>
                      <a:pt x="2777" y="21211"/>
                      <a:pt x="6169" y="21211"/>
                    </a:cubicBezTo>
                    <a:lnTo>
                      <a:pt x="15046" y="21211"/>
                    </a:lnTo>
                    <a:cubicBezTo>
                      <a:pt x="18437" y="21211"/>
                      <a:pt x="21213" y="18438"/>
                      <a:pt x="21213" y="15044"/>
                    </a:cubicBezTo>
                    <a:lnTo>
                      <a:pt x="21213" y="6167"/>
                    </a:lnTo>
                    <a:cubicBezTo>
                      <a:pt x="21213" y="2776"/>
                      <a:pt x="18438" y="0"/>
                      <a:pt x="150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59"/>
              <p:cNvSpPr/>
              <p:nvPr/>
            </p:nvSpPr>
            <p:spPr>
              <a:xfrm>
                <a:off x="6738487" y="2396988"/>
                <a:ext cx="617249" cy="617280"/>
              </a:xfrm>
              <a:custGeom>
                <a:avLst/>
                <a:gdLst/>
                <a:ahLst/>
                <a:cxnLst/>
                <a:rect l="l" t="t" r="r" b="b"/>
                <a:pathLst>
                  <a:path w="19876" h="19877" extrusionOk="0">
                    <a:moveTo>
                      <a:pt x="17524" y="0"/>
                    </a:moveTo>
                    <a:cubicBezTo>
                      <a:pt x="18357" y="1053"/>
                      <a:pt x="18858" y="2377"/>
                      <a:pt x="18858" y="3815"/>
                    </a:cubicBezTo>
                    <a:lnTo>
                      <a:pt x="18858" y="12692"/>
                    </a:lnTo>
                    <a:cubicBezTo>
                      <a:pt x="18858" y="16086"/>
                      <a:pt x="16083" y="18860"/>
                      <a:pt x="12691" y="18860"/>
                    </a:cubicBezTo>
                    <a:lnTo>
                      <a:pt x="3813" y="18860"/>
                    </a:lnTo>
                    <a:cubicBezTo>
                      <a:pt x="2375" y="18860"/>
                      <a:pt x="1052" y="18357"/>
                      <a:pt x="0" y="17525"/>
                    </a:cubicBezTo>
                    <a:lnTo>
                      <a:pt x="0" y="17525"/>
                    </a:lnTo>
                    <a:cubicBezTo>
                      <a:pt x="1132" y="18955"/>
                      <a:pt x="2876" y="19877"/>
                      <a:pt x="4832" y="19877"/>
                    </a:cubicBezTo>
                    <a:lnTo>
                      <a:pt x="13709" y="19877"/>
                    </a:lnTo>
                    <a:cubicBezTo>
                      <a:pt x="17101" y="19877"/>
                      <a:pt x="19876" y="17104"/>
                      <a:pt x="19876" y="13710"/>
                    </a:cubicBezTo>
                    <a:lnTo>
                      <a:pt x="19876" y="4833"/>
                    </a:lnTo>
                    <a:cubicBezTo>
                      <a:pt x="19876" y="2879"/>
                      <a:pt x="18952" y="1133"/>
                      <a:pt x="175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59"/>
              <p:cNvSpPr/>
              <p:nvPr/>
            </p:nvSpPr>
            <p:spPr>
              <a:xfrm>
                <a:off x="6927457" y="2510556"/>
                <a:ext cx="197789" cy="389554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12544" extrusionOk="0">
                    <a:moveTo>
                      <a:pt x="3185" y="1"/>
                    </a:moveTo>
                    <a:cubicBezTo>
                      <a:pt x="1428" y="1"/>
                      <a:pt x="1" y="1425"/>
                      <a:pt x="1" y="3185"/>
                    </a:cubicBezTo>
                    <a:cubicBezTo>
                      <a:pt x="1" y="4445"/>
                      <a:pt x="741" y="5525"/>
                      <a:pt x="1803" y="6041"/>
                    </a:cubicBezTo>
                    <a:lnTo>
                      <a:pt x="221" y="12003"/>
                    </a:lnTo>
                    <a:cubicBezTo>
                      <a:pt x="160" y="12300"/>
                      <a:pt x="359" y="12543"/>
                      <a:pt x="663" y="12543"/>
                    </a:cubicBezTo>
                    <a:lnTo>
                      <a:pt x="5704" y="12543"/>
                    </a:lnTo>
                    <a:cubicBezTo>
                      <a:pt x="6007" y="12543"/>
                      <a:pt x="6208" y="12300"/>
                      <a:pt x="6147" y="12003"/>
                    </a:cubicBezTo>
                    <a:lnTo>
                      <a:pt x="4565" y="6038"/>
                    </a:lnTo>
                    <a:cubicBezTo>
                      <a:pt x="5627" y="5523"/>
                      <a:pt x="6369" y="4445"/>
                      <a:pt x="6369" y="3185"/>
                    </a:cubicBezTo>
                    <a:cubicBezTo>
                      <a:pt x="6369" y="1425"/>
                      <a:pt x="4944" y="1"/>
                      <a:pt x="31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59"/>
              <p:cNvSpPr/>
              <p:nvPr/>
            </p:nvSpPr>
            <p:spPr>
              <a:xfrm>
                <a:off x="5628768" y="2451396"/>
                <a:ext cx="868670" cy="1080497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34793" extrusionOk="0">
                    <a:moveTo>
                      <a:pt x="0" y="1"/>
                    </a:moveTo>
                    <a:lnTo>
                      <a:pt x="0" y="34792"/>
                    </a:lnTo>
                    <a:lnTo>
                      <a:pt x="27972" y="34792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59"/>
              <p:cNvSpPr/>
              <p:nvPr/>
            </p:nvSpPr>
            <p:spPr>
              <a:xfrm>
                <a:off x="5628768" y="2451396"/>
                <a:ext cx="868670" cy="157200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5062" extrusionOk="0">
                    <a:moveTo>
                      <a:pt x="0" y="1"/>
                    </a:moveTo>
                    <a:lnTo>
                      <a:pt x="0" y="5061"/>
                    </a:lnTo>
                    <a:lnTo>
                      <a:pt x="27972" y="5061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59"/>
              <p:cNvSpPr/>
              <p:nvPr/>
            </p:nvSpPr>
            <p:spPr>
              <a:xfrm>
                <a:off x="5685412" y="2505463"/>
                <a:ext cx="45402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0" extrusionOk="0">
                    <a:moveTo>
                      <a:pt x="732" y="0"/>
                    </a:moveTo>
                    <a:cubicBezTo>
                      <a:pt x="327" y="0"/>
                      <a:pt x="1" y="326"/>
                      <a:pt x="1" y="729"/>
                    </a:cubicBezTo>
                    <a:cubicBezTo>
                      <a:pt x="1" y="1132"/>
                      <a:pt x="327" y="1460"/>
                      <a:pt x="732" y="1460"/>
                    </a:cubicBezTo>
                    <a:cubicBezTo>
                      <a:pt x="1133" y="1460"/>
                      <a:pt x="1462" y="1132"/>
                      <a:pt x="1462" y="729"/>
                    </a:cubicBezTo>
                    <a:cubicBezTo>
                      <a:pt x="1462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59"/>
              <p:cNvSpPr/>
              <p:nvPr/>
            </p:nvSpPr>
            <p:spPr>
              <a:xfrm>
                <a:off x="5770752" y="2505463"/>
                <a:ext cx="45433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0" extrusionOk="0">
                    <a:moveTo>
                      <a:pt x="732" y="0"/>
                    </a:moveTo>
                    <a:cubicBezTo>
                      <a:pt x="328" y="0"/>
                      <a:pt x="0" y="326"/>
                      <a:pt x="0" y="729"/>
                    </a:cubicBezTo>
                    <a:cubicBezTo>
                      <a:pt x="0" y="1132"/>
                      <a:pt x="327" y="1460"/>
                      <a:pt x="732" y="1460"/>
                    </a:cubicBezTo>
                    <a:cubicBezTo>
                      <a:pt x="1133" y="1460"/>
                      <a:pt x="1463" y="1132"/>
                      <a:pt x="1463" y="729"/>
                    </a:cubicBezTo>
                    <a:cubicBezTo>
                      <a:pt x="1463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59"/>
              <p:cNvSpPr/>
              <p:nvPr/>
            </p:nvSpPr>
            <p:spPr>
              <a:xfrm>
                <a:off x="5856215" y="2505463"/>
                <a:ext cx="45340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29" y="0"/>
                    </a:moveTo>
                    <a:cubicBezTo>
                      <a:pt x="326" y="0"/>
                      <a:pt x="0" y="326"/>
                      <a:pt x="0" y="729"/>
                    </a:cubicBezTo>
                    <a:cubicBezTo>
                      <a:pt x="0" y="1132"/>
                      <a:pt x="324" y="1460"/>
                      <a:pt x="729" y="1460"/>
                    </a:cubicBezTo>
                    <a:cubicBezTo>
                      <a:pt x="1132" y="1460"/>
                      <a:pt x="1460" y="1132"/>
                      <a:pt x="1460" y="729"/>
                    </a:cubicBezTo>
                    <a:cubicBezTo>
                      <a:pt x="1460" y="326"/>
                      <a:pt x="1133" y="0"/>
                      <a:pt x="7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59"/>
              <p:cNvSpPr/>
              <p:nvPr/>
            </p:nvSpPr>
            <p:spPr>
              <a:xfrm>
                <a:off x="7555296" y="1668841"/>
                <a:ext cx="868702" cy="1080528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34794" extrusionOk="0">
                    <a:moveTo>
                      <a:pt x="1" y="0"/>
                    </a:moveTo>
                    <a:lnTo>
                      <a:pt x="1" y="34793"/>
                    </a:lnTo>
                    <a:lnTo>
                      <a:pt x="27972" y="34793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59"/>
              <p:cNvSpPr/>
              <p:nvPr/>
            </p:nvSpPr>
            <p:spPr>
              <a:xfrm>
                <a:off x="7555296" y="1668841"/>
                <a:ext cx="868702" cy="157231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5063" extrusionOk="0">
                    <a:moveTo>
                      <a:pt x="1" y="0"/>
                    </a:moveTo>
                    <a:lnTo>
                      <a:pt x="1" y="5062"/>
                    </a:lnTo>
                    <a:lnTo>
                      <a:pt x="27972" y="5062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59"/>
              <p:cNvSpPr/>
              <p:nvPr/>
            </p:nvSpPr>
            <p:spPr>
              <a:xfrm>
                <a:off x="7611909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1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1" y="1460"/>
                    </a:cubicBezTo>
                    <a:cubicBezTo>
                      <a:pt x="1134" y="1460"/>
                      <a:pt x="1460" y="1134"/>
                      <a:pt x="1460" y="730"/>
                    </a:cubicBezTo>
                    <a:cubicBezTo>
                      <a:pt x="1460" y="326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59"/>
              <p:cNvSpPr/>
              <p:nvPr/>
            </p:nvSpPr>
            <p:spPr>
              <a:xfrm>
                <a:off x="7697280" y="1722877"/>
                <a:ext cx="45465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461" extrusionOk="0">
                    <a:moveTo>
                      <a:pt x="733" y="1"/>
                    </a:moveTo>
                    <a:cubicBezTo>
                      <a:pt x="329" y="1"/>
                      <a:pt x="1" y="326"/>
                      <a:pt x="1" y="730"/>
                    </a:cubicBezTo>
                    <a:cubicBezTo>
                      <a:pt x="1" y="1134"/>
                      <a:pt x="328" y="1460"/>
                      <a:pt x="733" y="1460"/>
                    </a:cubicBezTo>
                    <a:cubicBezTo>
                      <a:pt x="1134" y="1460"/>
                      <a:pt x="1463" y="1134"/>
                      <a:pt x="1463" y="730"/>
                    </a:cubicBezTo>
                    <a:cubicBezTo>
                      <a:pt x="1463" y="326"/>
                      <a:pt x="1134" y="1"/>
                      <a:pt x="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59"/>
              <p:cNvSpPr/>
              <p:nvPr/>
            </p:nvSpPr>
            <p:spPr>
              <a:xfrm>
                <a:off x="7782743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0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0" y="1460"/>
                    </a:cubicBezTo>
                    <a:cubicBezTo>
                      <a:pt x="1133" y="1460"/>
                      <a:pt x="1460" y="1134"/>
                      <a:pt x="1460" y="730"/>
                    </a:cubicBezTo>
                    <a:cubicBezTo>
                      <a:pt x="1460" y="326"/>
                      <a:pt x="113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59"/>
              <p:cNvSpPr/>
              <p:nvPr/>
            </p:nvSpPr>
            <p:spPr>
              <a:xfrm>
                <a:off x="7805755" y="1928151"/>
                <a:ext cx="367815" cy="367878"/>
              </a:xfrm>
              <a:custGeom>
                <a:avLst/>
                <a:gdLst/>
                <a:ahLst/>
                <a:cxnLst/>
                <a:rect l="l" t="t" r="r" b="b"/>
                <a:pathLst>
                  <a:path w="11844" h="11846" extrusionOk="0">
                    <a:moveTo>
                      <a:pt x="5923" y="0"/>
                    </a:moveTo>
                    <a:cubicBezTo>
                      <a:pt x="2651" y="0"/>
                      <a:pt x="1" y="2652"/>
                      <a:pt x="1" y="5922"/>
                    </a:cubicBezTo>
                    <a:cubicBezTo>
                      <a:pt x="1" y="9194"/>
                      <a:pt x="2651" y="11846"/>
                      <a:pt x="5923" y="11846"/>
                    </a:cubicBezTo>
                    <a:cubicBezTo>
                      <a:pt x="9192" y="11846"/>
                      <a:pt x="11844" y="9194"/>
                      <a:pt x="11844" y="5922"/>
                    </a:cubicBezTo>
                    <a:cubicBezTo>
                      <a:pt x="11844" y="2652"/>
                      <a:pt x="9192" y="0"/>
                      <a:pt x="59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59"/>
              <p:cNvSpPr/>
              <p:nvPr/>
            </p:nvSpPr>
            <p:spPr>
              <a:xfrm>
                <a:off x="7935378" y="2013272"/>
                <a:ext cx="108475" cy="14567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4691" extrusionOk="0">
                    <a:moveTo>
                      <a:pt x="1748" y="0"/>
                    </a:moveTo>
                    <a:cubicBezTo>
                      <a:pt x="784" y="0"/>
                      <a:pt x="0" y="1051"/>
                      <a:pt x="0" y="2347"/>
                    </a:cubicBezTo>
                    <a:cubicBezTo>
                      <a:pt x="2" y="3640"/>
                      <a:pt x="784" y="4691"/>
                      <a:pt x="1748" y="4691"/>
                    </a:cubicBezTo>
                    <a:cubicBezTo>
                      <a:pt x="2710" y="4691"/>
                      <a:pt x="3492" y="3640"/>
                      <a:pt x="3492" y="2347"/>
                    </a:cubicBezTo>
                    <a:cubicBezTo>
                      <a:pt x="3492" y="1051"/>
                      <a:pt x="2710" y="0"/>
                      <a:pt x="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59"/>
              <p:cNvSpPr/>
              <p:nvPr/>
            </p:nvSpPr>
            <p:spPr>
              <a:xfrm>
                <a:off x="7777153" y="2332518"/>
                <a:ext cx="424926" cy="38695"/>
              </a:xfrm>
              <a:custGeom>
                <a:avLst/>
                <a:gdLst/>
                <a:ahLst/>
                <a:cxnLst/>
                <a:rect l="l" t="t" r="r" b="b"/>
                <a:pathLst>
                  <a:path w="13683" h="1246" extrusionOk="0">
                    <a:moveTo>
                      <a:pt x="1" y="1"/>
                    </a:moveTo>
                    <a:lnTo>
                      <a:pt x="1" y="1246"/>
                    </a:lnTo>
                    <a:lnTo>
                      <a:pt x="13683" y="1246"/>
                    </a:lnTo>
                    <a:lnTo>
                      <a:pt x="136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59"/>
              <p:cNvSpPr/>
              <p:nvPr/>
            </p:nvSpPr>
            <p:spPr>
              <a:xfrm>
                <a:off x="7711223" y="2407236"/>
                <a:ext cx="556785" cy="119562"/>
              </a:xfrm>
              <a:custGeom>
                <a:avLst/>
                <a:gdLst/>
                <a:ahLst/>
                <a:cxnLst/>
                <a:rect l="l" t="t" r="r" b="b"/>
                <a:pathLst>
                  <a:path w="17929" h="3850" extrusionOk="0">
                    <a:moveTo>
                      <a:pt x="2588" y="1"/>
                    </a:moveTo>
                    <a:cubicBezTo>
                      <a:pt x="1164" y="1"/>
                      <a:pt x="0" y="868"/>
                      <a:pt x="0" y="1925"/>
                    </a:cubicBezTo>
                    <a:cubicBezTo>
                      <a:pt x="0" y="2984"/>
                      <a:pt x="1164" y="3849"/>
                      <a:pt x="2588" y="3849"/>
                    </a:cubicBezTo>
                    <a:lnTo>
                      <a:pt x="15340" y="3849"/>
                    </a:lnTo>
                    <a:cubicBezTo>
                      <a:pt x="16765" y="3849"/>
                      <a:pt x="17928" y="2984"/>
                      <a:pt x="17928" y="1925"/>
                    </a:cubicBezTo>
                    <a:cubicBezTo>
                      <a:pt x="17928" y="868"/>
                      <a:pt x="16765" y="1"/>
                      <a:pt x="153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59"/>
              <p:cNvSpPr/>
              <p:nvPr/>
            </p:nvSpPr>
            <p:spPr>
              <a:xfrm>
                <a:off x="7838021" y="2457266"/>
                <a:ext cx="19565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29" extrusionOk="0">
                    <a:moveTo>
                      <a:pt x="315" y="1"/>
                    </a:moveTo>
                    <a:cubicBezTo>
                      <a:pt x="142" y="1"/>
                      <a:pt x="0" y="141"/>
                      <a:pt x="0" y="314"/>
                    </a:cubicBezTo>
                    <a:cubicBezTo>
                      <a:pt x="0" y="488"/>
                      <a:pt x="143" y="629"/>
                      <a:pt x="315" y="629"/>
                    </a:cubicBezTo>
                    <a:cubicBezTo>
                      <a:pt x="489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59"/>
              <p:cNvSpPr/>
              <p:nvPr/>
            </p:nvSpPr>
            <p:spPr>
              <a:xfrm>
                <a:off x="7894758" y="2457266"/>
                <a:ext cx="19503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629" extrusionOk="0">
                    <a:moveTo>
                      <a:pt x="315" y="1"/>
                    </a:moveTo>
                    <a:cubicBezTo>
                      <a:pt x="138" y="1"/>
                      <a:pt x="0" y="141"/>
                      <a:pt x="0" y="314"/>
                    </a:cubicBezTo>
                    <a:cubicBezTo>
                      <a:pt x="0" y="488"/>
                      <a:pt x="139" y="629"/>
                      <a:pt x="315" y="629"/>
                    </a:cubicBezTo>
                    <a:cubicBezTo>
                      <a:pt x="487" y="629"/>
                      <a:pt x="628" y="488"/>
                      <a:pt x="628" y="314"/>
                    </a:cubicBezTo>
                    <a:cubicBezTo>
                      <a:pt x="628" y="141"/>
                      <a:pt x="487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59"/>
              <p:cNvSpPr/>
              <p:nvPr/>
            </p:nvSpPr>
            <p:spPr>
              <a:xfrm>
                <a:off x="7951527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4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4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59"/>
              <p:cNvSpPr/>
              <p:nvPr/>
            </p:nvSpPr>
            <p:spPr>
              <a:xfrm>
                <a:off x="8008202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5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5" y="629"/>
                    </a:cubicBezTo>
                    <a:cubicBezTo>
                      <a:pt x="490" y="629"/>
                      <a:pt x="629" y="488"/>
                      <a:pt x="629" y="314"/>
                    </a:cubicBezTo>
                    <a:cubicBezTo>
                      <a:pt x="629" y="141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59"/>
              <p:cNvSpPr/>
              <p:nvPr/>
            </p:nvSpPr>
            <p:spPr>
              <a:xfrm>
                <a:off x="8064971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6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6" y="629"/>
                    </a:cubicBezTo>
                    <a:cubicBezTo>
                      <a:pt x="491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59"/>
              <p:cNvSpPr/>
              <p:nvPr/>
            </p:nvSpPr>
            <p:spPr>
              <a:xfrm>
                <a:off x="8121770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3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3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59"/>
              <p:cNvSpPr/>
              <p:nvPr/>
            </p:nvSpPr>
            <p:spPr>
              <a:xfrm>
                <a:off x="7758054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6805" y="2001"/>
                    </a:lnTo>
                    <a:lnTo>
                      <a:pt x="6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59"/>
              <p:cNvSpPr/>
              <p:nvPr/>
            </p:nvSpPr>
            <p:spPr>
              <a:xfrm>
                <a:off x="7795320" y="2591889"/>
                <a:ext cx="136642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547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4400" y="547"/>
                    </a:lnTo>
                    <a:lnTo>
                      <a:pt x="4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59"/>
              <p:cNvSpPr/>
              <p:nvPr/>
            </p:nvSpPr>
            <p:spPr>
              <a:xfrm>
                <a:off x="8009879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6806" y="2001"/>
                    </a:lnTo>
                    <a:lnTo>
                      <a:pt x="6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59"/>
              <p:cNvSpPr/>
              <p:nvPr/>
            </p:nvSpPr>
            <p:spPr>
              <a:xfrm>
                <a:off x="8047207" y="2591889"/>
                <a:ext cx="136673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547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4401" y="547"/>
                    </a:lnTo>
                    <a:lnTo>
                      <a:pt x="44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59"/>
              <p:cNvSpPr/>
              <p:nvPr/>
            </p:nvSpPr>
            <p:spPr>
              <a:xfrm>
                <a:off x="7879231" y="2169821"/>
                <a:ext cx="220708" cy="126208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064" extrusionOk="0">
                    <a:moveTo>
                      <a:pt x="3556" y="1"/>
                    </a:moveTo>
                    <a:cubicBezTo>
                      <a:pt x="1807" y="1"/>
                      <a:pt x="349" y="1235"/>
                      <a:pt x="0" y="2878"/>
                    </a:cubicBezTo>
                    <a:cubicBezTo>
                      <a:pt x="990" y="3622"/>
                      <a:pt x="2220" y="4064"/>
                      <a:pt x="3553" y="4064"/>
                    </a:cubicBezTo>
                    <a:cubicBezTo>
                      <a:pt x="4887" y="4064"/>
                      <a:pt x="6117" y="3622"/>
                      <a:pt x="7107" y="2878"/>
                    </a:cubicBezTo>
                    <a:cubicBezTo>
                      <a:pt x="6762" y="1235"/>
                      <a:pt x="5304" y="1"/>
                      <a:pt x="35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59"/>
              <p:cNvSpPr/>
              <p:nvPr/>
            </p:nvSpPr>
            <p:spPr>
              <a:xfrm>
                <a:off x="7363261" y="3014082"/>
                <a:ext cx="655509" cy="357195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11502" extrusionOk="0">
                    <a:moveTo>
                      <a:pt x="2428" y="1"/>
                    </a:moveTo>
                    <a:cubicBezTo>
                      <a:pt x="1093" y="1"/>
                      <a:pt x="0" y="1092"/>
                      <a:pt x="0" y="2427"/>
                    </a:cubicBezTo>
                    <a:lnTo>
                      <a:pt x="0" y="9076"/>
                    </a:lnTo>
                    <a:cubicBezTo>
                      <a:pt x="0" y="10411"/>
                      <a:pt x="1093" y="11502"/>
                      <a:pt x="2428" y="11502"/>
                    </a:cubicBezTo>
                    <a:lnTo>
                      <a:pt x="18679" y="11502"/>
                    </a:lnTo>
                    <a:cubicBezTo>
                      <a:pt x="20015" y="11502"/>
                      <a:pt x="21107" y="10411"/>
                      <a:pt x="21107" y="9076"/>
                    </a:cubicBezTo>
                    <a:lnTo>
                      <a:pt x="21107" y="2427"/>
                    </a:lnTo>
                    <a:cubicBezTo>
                      <a:pt x="21107" y="1092"/>
                      <a:pt x="20015" y="1"/>
                      <a:pt x="18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59"/>
              <p:cNvSpPr/>
              <p:nvPr/>
            </p:nvSpPr>
            <p:spPr>
              <a:xfrm>
                <a:off x="7363261" y="3207648"/>
                <a:ext cx="655509" cy="78507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2528" extrusionOk="0">
                    <a:moveTo>
                      <a:pt x="0" y="0"/>
                    </a:moveTo>
                    <a:lnTo>
                      <a:pt x="0" y="2528"/>
                    </a:lnTo>
                    <a:lnTo>
                      <a:pt x="21107" y="2528"/>
                    </a:lnTo>
                    <a:lnTo>
                      <a:pt x="21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59"/>
              <p:cNvSpPr/>
              <p:nvPr/>
            </p:nvSpPr>
            <p:spPr>
              <a:xfrm>
                <a:off x="7788311" y="3073490"/>
                <a:ext cx="163722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2337" extrusionOk="0">
                    <a:moveTo>
                      <a:pt x="1168" y="1"/>
                    </a:moveTo>
                    <a:cubicBezTo>
                      <a:pt x="523" y="1"/>
                      <a:pt x="1" y="525"/>
                      <a:pt x="1" y="1169"/>
                    </a:cubicBezTo>
                    <a:cubicBezTo>
                      <a:pt x="1" y="1814"/>
                      <a:pt x="523" y="2337"/>
                      <a:pt x="1168" y="2337"/>
                    </a:cubicBezTo>
                    <a:lnTo>
                      <a:pt x="4104" y="2337"/>
                    </a:lnTo>
                    <a:cubicBezTo>
                      <a:pt x="4748" y="2337"/>
                      <a:pt x="5272" y="1814"/>
                      <a:pt x="5272" y="1169"/>
                    </a:cubicBezTo>
                    <a:cubicBezTo>
                      <a:pt x="5272" y="522"/>
                      <a:pt x="4748" y="1"/>
                      <a:pt x="4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59"/>
              <p:cNvSpPr/>
              <p:nvPr/>
            </p:nvSpPr>
            <p:spPr>
              <a:xfrm>
                <a:off x="7850203" y="3073490"/>
                <a:ext cx="101829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337" extrusionOk="0">
                    <a:moveTo>
                      <a:pt x="1118" y="1"/>
                    </a:moveTo>
                    <a:lnTo>
                      <a:pt x="0" y="2337"/>
                    </a:lnTo>
                    <a:lnTo>
                      <a:pt x="2108" y="2337"/>
                    </a:lnTo>
                    <a:cubicBezTo>
                      <a:pt x="2754" y="2337"/>
                      <a:pt x="3276" y="1814"/>
                      <a:pt x="3276" y="1169"/>
                    </a:cubicBezTo>
                    <a:cubicBezTo>
                      <a:pt x="3279" y="522"/>
                      <a:pt x="2755" y="1"/>
                      <a:pt x="2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59"/>
              <p:cNvSpPr/>
              <p:nvPr/>
            </p:nvSpPr>
            <p:spPr>
              <a:xfrm>
                <a:off x="7444687" y="3095632"/>
                <a:ext cx="208255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455" extrusionOk="0">
                    <a:moveTo>
                      <a:pt x="0" y="1"/>
                    </a:moveTo>
                    <a:lnTo>
                      <a:pt x="0" y="454"/>
                    </a:lnTo>
                    <a:lnTo>
                      <a:pt x="6706" y="454"/>
                    </a:lnTo>
                    <a:lnTo>
                      <a:pt x="6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59"/>
              <p:cNvSpPr/>
              <p:nvPr/>
            </p:nvSpPr>
            <p:spPr>
              <a:xfrm>
                <a:off x="7444687" y="3135507"/>
                <a:ext cx="287290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455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9251" y="455"/>
                    </a:lnTo>
                    <a:lnTo>
                      <a:pt x="92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59"/>
              <p:cNvSpPr/>
              <p:nvPr/>
            </p:nvSpPr>
            <p:spPr>
              <a:xfrm>
                <a:off x="6195850" y="1611607"/>
                <a:ext cx="431633" cy="488868"/>
              </a:xfrm>
              <a:custGeom>
                <a:avLst/>
                <a:gdLst/>
                <a:ahLst/>
                <a:cxnLst/>
                <a:rect l="l" t="t" r="r" b="b"/>
                <a:pathLst>
                  <a:path w="13899" h="15742" extrusionOk="0">
                    <a:moveTo>
                      <a:pt x="1" y="0"/>
                    </a:moveTo>
                    <a:lnTo>
                      <a:pt x="1" y="15741"/>
                    </a:lnTo>
                    <a:lnTo>
                      <a:pt x="13899" y="15741"/>
                    </a:lnTo>
                    <a:lnTo>
                      <a:pt x="13899" y="3381"/>
                    </a:lnTo>
                    <a:lnTo>
                      <a:pt x="107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59"/>
              <p:cNvSpPr/>
              <p:nvPr/>
            </p:nvSpPr>
            <p:spPr>
              <a:xfrm>
                <a:off x="6530281" y="1611607"/>
                <a:ext cx="97202" cy="105028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3382" extrusionOk="0">
                    <a:moveTo>
                      <a:pt x="0" y="0"/>
                    </a:moveTo>
                    <a:lnTo>
                      <a:pt x="0" y="3381"/>
                    </a:lnTo>
                    <a:lnTo>
                      <a:pt x="3130" y="33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59"/>
              <p:cNvSpPr/>
              <p:nvPr/>
            </p:nvSpPr>
            <p:spPr>
              <a:xfrm>
                <a:off x="6242774" y="1683468"/>
                <a:ext cx="242353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7804" y="442"/>
                    </a:lnTo>
                    <a:lnTo>
                      <a:pt x="78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59"/>
              <p:cNvSpPr/>
              <p:nvPr/>
            </p:nvSpPr>
            <p:spPr>
              <a:xfrm>
                <a:off x="6242774" y="1731945"/>
                <a:ext cx="242353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7804" y="443"/>
                    </a:lnTo>
                    <a:lnTo>
                      <a:pt x="78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59"/>
              <p:cNvSpPr/>
              <p:nvPr/>
            </p:nvSpPr>
            <p:spPr>
              <a:xfrm>
                <a:off x="6242774" y="1780360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59"/>
              <p:cNvSpPr/>
              <p:nvPr/>
            </p:nvSpPr>
            <p:spPr>
              <a:xfrm>
                <a:off x="6242774" y="1828899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59"/>
              <p:cNvSpPr/>
              <p:nvPr/>
            </p:nvSpPr>
            <p:spPr>
              <a:xfrm>
                <a:off x="6242774" y="1877376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59"/>
              <p:cNvSpPr/>
              <p:nvPr/>
            </p:nvSpPr>
            <p:spPr>
              <a:xfrm>
                <a:off x="6242774" y="1925790"/>
                <a:ext cx="345735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59"/>
              <p:cNvSpPr/>
              <p:nvPr/>
            </p:nvSpPr>
            <p:spPr>
              <a:xfrm>
                <a:off x="6242774" y="1974267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11132" y="443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59"/>
              <p:cNvSpPr/>
              <p:nvPr/>
            </p:nvSpPr>
            <p:spPr>
              <a:xfrm>
                <a:off x="6242774" y="2022682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59"/>
              <p:cNvSpPr/>
              <p:nvPr/>
            </p:nvSpPr>
            <p:spPr>
              <a:xfrm>
                <a:off x="6140945" y="1753715"/>
                <a:ext cx="551972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4" h="13549" extrusionOk="0">
                    <a:moveTo>
                      <a:pt x="1020" y="0"/>
                    </a:moveTo>
                    <a:cubicBezTo>
                      <a:pt x="429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9" y="13548"/>
                    </a:lnTo>
                    <a:cubicBezTo>
                      <a:pt x="15819" y="13548"/>
                      <a:pt x="16366" y="13069"/>
                      <a:pt x="16446" y="12483"/>
                    </a:cubicBezTo>
                    <a:lnTo>
                      <a:pt x="17695" y="3195"/>
                    </a:lnTo>
                    <a:cubicBezTo>
                      <a:pt x="17773" y="2609"/>
                      <a:pt x="17355" y="2129"/>
                      <a:pt x="16763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2" y="1651"/>
                      <a:pt x="9242" y="1065"/>
                    </a:cubicBezTo>
                    <a:cubicBezTo>
                      <a:pt x="9242" y="479"/>
                      <a:pt x="8758" y="0"/>
                      <a:pt x="8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59"/>
              <p:cNvSpPr/>
              <p:nvPr/>
            </p:nvSpPr>
            <p:spPr>
              <a:xfrm>
                <a:off x="6109952" y="1753715"/>
                <a:ext cx="551941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3" h="13549" extrusionOk="0">
                    <a:moveTo>
                      <a:pt x="1020" y="0"/>
                    </a:moveTo>
                    <a:cubicBezTo>
                      <a:pt x="430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8" y="13548"/>
                    </a:lnTo>
                    <a:cubicBezTo>
                      <a:pt x="15818" y="13548"/>
                      <a:pt x="16368" y="13069"/>
                      <a:pt x="16445" y="12483"/>
                    </a:cubicBezTo>
                    <a:lnTo>
                      <a:pt x="17694" y="3195"/>
                    </a:lnTo>
                    <a:cubicBezTo>
                      <a:pt x="17772" y="2609"/>
                      <a:pt x="17353" y="2129"/>
                      <a:pt x="16762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3" y="1651"/>
                      <a:pt x="9243" y="1065"/>
                    </a:cubicBezTo>
                    <a:cubicBezTo>
                      <a:pt x="9243" y="479"/>
                      <a:pt x="8759" y="0"/>
                      <a:pt x="8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59"/>
              <p:cNvSpPr/>
              <p:nvPr/>
            </p:nvSpPr>
            <p:spPr>
              <a:xfrm>
                <a:off x="5652699" y="2714795"/>
                <a:ext cx="820601" cy="712598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59"/>
              <p:cNvSpPr/>
              <p:nvPr/>
            </p:nvSpPr>
            <p:spPr>
              <a:xfrm>
                <a:off x="5912680" y="2932030"/>
                <a:ext cx="318303" cy="249668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59"/>
              <p:cNvSpPr/>
              <p:nvPr/>
            </p:nvSpPr>
            <p:spPr>
              <a:xfrm>
                <a:off x="5954733" y="2813091"/>
                <a:ext cx="518775" cy="614238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090C1DC-454B-1C9B-AFF2-7959D6B9D23A}"/>
              </a:ext>
            </a:extLst>
          </p:cNvPr>
          <p:cNvSpPr/>
          <p:nvPr/>
        </p:nvSpPr>
        <p:spPr>
          <a:xfrm>
            <a:off x="1109844" y="3207648"/>
            <a:ext cx="3842920" cy="13958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>
            <a:spLocks noGrp="1"/>
          </p:cNvSpPr>
          <p:nvPr>
            <p:ph type="title"/>
          </p:nvPr>
        </p:nvSpPr>
        <p:spPr>
          <a:xfrm>
            <a:off x="70465" y="729310"/>
            <a:ext cx="6623121" cy="815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Praktik Keamanan Digital</a:t>
            </a:r>
            <a:endParaRPr dirty="0"/>
          </a:p>
        </p:txBody>
      </p:sp>
      <p:sp>
        <p:nvSpPr>
          <p:cNvPr id="447" name="Google Shape;447;p38"/>
          <p:cNvSpPr txBox="1">
            <a:spLocks noGrp="1"/>
          </p:cNvSpPr>
          <p:nvPr>
            <p:ph type="subTitle" idx="1"/>
          </p:nvPr>
        </p:nvSpPr>
        <p:spPr>
          <a:xfrm>
            <a:off x="720000" y="2271600"/>
            <a:ext cx="4644000" cy="1416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Cara melakukan Verifikasi Dua Faktor pada WhatsApp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448" name="Google Shape;448;p38"/>
          <p:cNvGrpSpPr/>
          <p:nvPr/>
        </p:nvGrpSpPr>
        <p:grpSpPr>
          <a:xfrm>
            <a:off x="5586218" y="1375799"/>
            <a:ext cx="3481584" cy="2782199"/>
            <a:chOff x="5247768" y="1375799"/>
            <a:chExt cx="3481584" cy="2782199"/>
          </a:xfrm>
        </p:grpSpPr>
        <p:sp>
          <p:nvSpPr>
            <p:cNvPr id="449" name="Google Shape;449;p38"/>
            <p:cNvSpPr/>
            <p:nvPr/>
          </p:nvSpPr>
          <p:spPr>
            <a:xfrm>
              <a:off x="5247768" y="2965358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8036381" y="137579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 flipH="1">
              <a:off x="8042177" y="37782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 flipH="1">
              <a:off x="7820738" y="34817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 flipH="1">
              <a:off x="8138987" y="32943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5621607" y="1459207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5400168" y="1915183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5718417" y="213548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38"/>
            <p:cNvGrpSpPr/>
            <p:nvPr/>
          </p:nvGrpSpPr>
          <p:grpSpPr>
            <a:xfrm>
              <a:off x="5628768" y="1611607"/>
              <a:ext cx="2795229" cy="1920286"/>
              <a:chOff x="5628768" y="1611607"/>
              <a:chExt cx="2795229" cy="1920286"/>
            </a:xfrm>
          </p:grpSpPr>
          <p:sp>
            <p:nvSpPr>
              <p:cNvPr id="458" name="Google Shape;458;p38"/>
              <p:cNvSpPr/>
              <p:nvPr/>
            </p:nvSpPr>
            <p:spPr>
              <a:xfrm>
                <a:off x="6208751" y="1739243"/>
                <a:ext cx="1635108" cy="1635139"/>
              </a:xfrm>
              <a:custGeom>
                <a:avLst/>
                <a:gdLst/>
                <a:ahLst/>
                <a:cxnLst/>
                <a:rect l="l" t="t" r="r" b="b"/>
                <a:pathLst>
                  <a:path w="52652" h="52653" extrusionOk="0">
                    <a:moveTo>
                      <a:pt x="26326" y="0"/>
                    </a:moveTo>
                    <a:cubicBezTo>
                      <a:pt x="19344" y="0"/>
                      <a:pt x="12649" y="2774"/>
                      <a:pt x="7711" y="7712"/>
                    </a:cubicBezTo>
                    <a:cubicBezTo>
                      <a:pt x="2774" y="12648"/>
                      <a:pt x="1" y="19344"/>
                      <a:pt x="1" y="26326"/>
                    </a:cubicBezTo>
                    <a:cubicBezTo>
                      <a:pt x="1" y="33308"/>
                      <a:pt x="2774" y="40005"/>
                      <a:pt x="7711" y="44942"/>
                    </a:cubicBezTo>
                    <a:cubicBezTo>
                      <a:pt x="12649" y="49879"/>
                      <a:pt x="19344" y="52653"/>
                      <a:pt x="26326" y="52653"/>
                    </a:cubicBezTo>
                    <a:cubicBezTo>
                      <a:pt x="33308" y="52653"/>
                      <a:pt x="40004" y="49879"/>
                      <a:pt x="44942" y="44942"/>
                    </a:cubicBezTo>
                    <a:cubicBezTo>
                      <a:pt x="49878" y="40005"/>
                      <a:pt x="52652" y="33308"/>
                      <a:pt x="52652" y="26326"/>
                    </a:cubicBezTo>
                    <a:cubicBezTo>
                      <a:pt x="52652" y="19344"/>
                      <a:pt x="49878" y="12648"/>
                      <a:pt x="44942" y="7712"/>
                    </a:cubicBezTo>
                    <a:cubicBezTo>
                      <a:pt x="40004" y="2774"/>
                      <a:pt x="33308" y="0"/>
                      <a:pt x="26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8"/>
              <p:cNvSpPr/>
              <p:nvPr/>
            </p:nvSpPr>
            <p:spPr>
              <a:xfrm>
                <a:off x="6955096" y="1739243"/>
                <a:ext cx="888887" cy="1635263"/>
              </a:xfrm>
              <a:custGeom>
                <a:avLst/>
                <a:gdLst/>
                <a:ahLst/>
                <a:cxnLst/>
                <a:rect l="l" t="t" r="r" b="b"/>
                <a:pathLst>
                  <a:path w="28623" h="52657" extrusionOk="0">
                    <a:moveTo>
                      <a:pt x="2295" y="0"/>
                    </a:moveTo>
                    <a:cubicBezTo>
                      <a:pt x="1521" y="0"/>
                      <a:pt x="757" y="35"/>
                      <a:pt x="1" y="102"/>
                    </a:cubicBezTo>
                    <a:cubicBezTo>
                      <a:pt x="13467" y="1264"/>
                      <a:pt x="24033" y="12562"/>
                      <a:pt x="24033" y="26329"/>
                    </a:cubicBezTo>
                    <a:cubicBezTo>
                      <a:pt x="24033" y="40096"/>
                      <a:pt x="13467" y="51392"/>
                      <a:pt x="1" y="52556"/>
                    </a:cubicBezTo>
                    <a:cubicBezTo>
                      <a:pt x="757" y="52620"/>
                      <a:pt x="1522" y="52657"/>
                      <a:pt x="2295" y="52657"/>
                    </a:cubicBezTo>
                    <a:cubicBezTo>
                      <a:pt x="16835" y="52657"/>
                      <a:pt x="28622" y="40869"/>
                      <a:pt x="28622" y="26330"/>
                    </a:cubicBezTo>
                    <a:cubicBezTo>
                      <a:pt x="28623" y="11787"/>
                      <a:pt x="16835" y="0"/>
                      <a:pt x="2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8"/>
              <p:cNvSpPr/>
              <p:nvPr/>
            </p:nvSpPr>
            <p:spPr>
              <a:xfrm>
                <a:off x="6799448" y="2099388"/>
                <a:ext cx="453900" cy="446478"/>
              </a:xfrm>
              <a:custGeom>
                <a:avLst/>
                <a:gdLst/>
                <a:ahLst/>
                <a:cxnLst/>
                <a:rect l="l" t="t" r="r" b="b"/>
                <a:pathLst>
                  <a:path w="14616" h="14377" extrusionOk="0">
                    <a:moveTo>
                      <a:pt x="8326" y="1885"/>
                    </a:moveTo>
                    <a:cubicBezTo>
                      <a:pt x="10755" y="1885"/>
                      <a:pt x="12728" y="3861"/>
                      <a:pt x="12728" y="6287"/>
                    </a:cubicBezTo>
                    <a:lnTo>
                      <a:pt x="12728" y="8090"/>
                    </a:lnTo>
                    <a:cubicBezTo>
                      <a:pt x="12728" y="10518"/>
                      <a:pt x="10753" y="12492"/>
                      <a:pt x="8326" y="12492"/>
                    </a:cubicBezTo>
                    <a:lnTo>
                      <a:pt x="6289" y="12492"/>
                    </a:lnTo>
                    <a:cubicBezTo>
                      <a:pt x="3860" y="12492"/>
                      <a:pt x="1886" y="10518"/>
                      <a:pt x="1886" y="8090"/>
                    </a:cubicBezTo>
                    <a:lnTo>
                      <a:pt x="1886" y="6287"/>
                    </a:lnTo>
                    <a:cubicBezTo>
                      <a:pt x="1886" y="3861"/>
                      <a:pt x="3862" y="1885"/>
                      <a:pt x="6289" y="1885"/>
                    </a:cubicBezTo>
                    <a:close/>
                    <a:moveTo>
                      <a:pt x="6289" y="1"/>
                    </a:moveTo>
                    <a:cubicBezTo>
                      <a:pt x="2823" y="1"/>
                      <a:pt x="1" y="2821"/>
                      <a:pt x="1" y="6287"/>
                    </a:cubicBezTo>
                    <a:lnTo>
                      <a:pt x="1" y="8090"/>
                    </a:lnTo>
                    <a:cubicBezTo>
                      <a:pt x="1" y="11557"/>
                      <a:pt x="2823" y="14376"/>
                      <a:pt x="6289" y="14376"/>
                    </a:cubicBezTo>
                    <a:lnTo>
                      <a:pt x="8326" y="14376"/>
                    </a:lnTo>
                    <a:cubicBezTo>
                      <a:pt x="11794" y="14376"/>
                      <a:pt x="14613" y="11554"/>
                      <a:pt x="14616" y="8090"/>
                    </a:cubicBezTo>
                    <a:lnTo>
                      <a:pt x="14616" y="6287"/>
                    </a:lnTo>
                    <a:cubicBezTo>
                      <a:pt x="14616" y="2821"/>
                      <a:pt x="11794" y="1"/>
                      <a:pt x="8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/>
              <p:cNvSpPr/>
              <p:nvPr/>
            </p:nvSpPr>
            <p:spPr>
              <a:xfrm>
                <a:off x="6696967" y="2355561"/>
                <a:ext cx="658770" cy="658708"/>
              </a:xfrm>
              <a:custGeom>
                <a:avLst/>
                <a:gdLst/>
                <a:ahLst/>
                <a:cxnLst/>
                <a:rect l="l" t="t" r="r" b="b"/>
                <a:pathLst>
                  <a:path w="21213" h="21211" extrusionOk="0">
                    <a:moveTo>
                      <a:pt x="6169" y="0"/>
                    </a:moveTo>
                    <a:cubicBezTo>
                      <a:pt x="2775" y="0"/>
                      <a:pt x="1" y="2776"/>
                      <a:pt x="1" y="6167"/>
                    </a:cubicBezTo>
                    <a:lnTo>
                      <a:pt x="1" y="15044"/>
                    </a:lnTo>
                    <a:cubicBezTo>
                      <a:pt x="1" y="18438"/>
                      <a:pt x="2777" y="21211"/>
                      <a:pt x="6169" y="21211"/>
                    </a:cubicBezTo>
                    <a:lnTo>
                      <a:pt x="15046" y="21211"/>
                    </a:lnTo>
                    <a:cubicBezTo>
                      <a:pt x="18437" y="21211"/>
                      <a:pt x="21213" y="18438"/>
                      <a:pt x="21213" y="15044"/>
                    </a:cubicBezTo>
                    <a:lnTo>
                      <a:pt x="21213" y="6167"/>
                    </a:lnTo>
                    <a:cubicBezTo>
                      <a:pt x="21213" y="2776"/>
                      <a:pt x="18438" y="0"/>
                      <a:pt x="150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/>
              <p:cNvSpPr/>
              <p:nvPr/>
            </p:nvSpPr>
            <p:spPr>
              <a:xfrm>
                <a:off x="6738487" y="2396988"/>
                <a:ext cx="617249" cy="617280"/>
              </a:xfrm>
              <a:custGeom>
                <a:avLst/>
                <a:gdLst/>
                <a:ahLst/>
                <a:cxnLst/>
                <a:rect l="l" t="t" r="r" b="b"/>
                <a:pathLst>
                  <a:path w="19876" h="19877" extrusionOk="0">
                    <a:moveTo>
                      <a:pt x="17524" y="0"/>
                    </a:moveTo>
                    <a:cubicBezTo>
                      <a:pt x="18357" y="1053"/>
                      <a:pt x="18858" y="2377"/>
                      <a:pt x="18858" y="3815"/>
                    </a:cubicBezTo>
                    <a:lnTo>
                      <a:pt x="18858" y="12692"/>
                    </a:lnTo>
                    <a:cubicBezTo>
                      <a:pt x="18858" y="16086"/>
                      <a:pt x="16083" y="18860"/>
                      <a:pt x="12691" y="18860"/>
                    </a:cubicBezTo>
                    <a:lnTo>
                      <a:pt x="3813" y="18860"/>
                    </a:lnTo>
                    <a:cubicBezTo>
                      <a:pt x="2375" y="18860"/>
                      <a:pt x="1052" y="18357"/>
                      <a:pt x="0" y="17525"/>
                    </a:cubicBezTo>
                    <a:lnTo>
                      <a:pt x="0" y="17525"/>
                    </a:lnTo>
                    <a:cubicBezTo>
                      <a:pt x="1132" y="18955"/>
                      <a:pt x="2876" y="19877"/>
                      <a:pt x="4832" y="19877"/>
                    </a:cubicBezTo>
                    <a:lnTo>
                      <a:pt x="13709" y="19877"/>
                    </a:lnTo>
                    <a:cubicBezTo>
                      <a:pt x="17101" y="19877"/>
                      <a:pt x="19876" y="17104"/>
                      <a:pt x="19876" y="13710"/>
                    </a:cubicBezTo>
                    <a:lnTo>
                      <a:pt x="19876" y="4833"/>
                    </a:lnTo>
                    <a:cubicBezTo>
                      <a:pt x="19876" y="2879"/>
                      <a:pt x="18952" y="1133"/>
                      <a:pt x="175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/>
              <p:cNvSpPr/>
              <p:nvPr/>
            </p:nvSpPr>
            <p:spPr>
              <a:xfrm>
                <a:off x="6927457" y="2510556"/>
                <a:ext cx="197789" cy="389554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12544" extrusionOk="0">
                    <a:moveTo>
                      <a:pt x="3185" y="1"/>
                    </a:moveTo>
                    <a:cubicBezTo>
                      <a:pt x="1428" y="1"/>
                      <a:pt x="1" y="1425"/>
                      <a:pt x="1" y="3185"/>
                    </a:cubicBezTo>
                    <a:cubicBezTo>
                      <a:pt x="1" y="4445"/>
                      <a:pt x="741" y="5525"/>
                      <a:pt x="1803" y="6041"/>
                    </a:cubicBezTo>
                    <a:lnTo>
                      <a:pt x="221" y="12003"/>
                    </a:lnTo>
                    <a:cubicBezTo>
                      <a:pt x="160" y="12300"/>
                      <a:pt x="359" y="12543"/>
                      <a:pt x="663" y="12543"/>
                    </a:cubicBezTo>
                    <a:lnTo>
                      <a:pt x="5704" y="12543"/>
                    </a:lnTo>
                    <a:cubicBezTo>
                      <a:pt x="6007" y="12543"/>
                      <a:pt x="6208" y="12300"/>
                      <a:pt x="6147" y="12003"/>
                    </a:cubicBezTo>
                    <a:lnTo>
                      <a:pt x="4565" y="6038"/>
                    </a:lnTo>
                    <a:cubicBezTo>
                      <a:pt x="5627" y="5523"/>
                      <a:pt x="6369" y="4445"/>
                      <a:pt x="6369" y="3185"/>
                    </a:cubicBezTo>
                    <a:cubicBezTo>
                      <a:pt x="6369" y="1425"/>
                      <a:pt x="4944" y="1"/>
                      <a:pt x="31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/>
              <p:cNvSpPr/>
              <p:nvPr/>
            </p:nvSpPr>
            <p:spPr>
              <a:xfrm>
                <a:off x="5628768" y="2451396"/>
                <a:ext cx="868670" cy="1080497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34793" extrusionOk="0">
                    <a:moveTo>
                      <a:pt x="0" y="1"/>
                    </a:moveTo>
                    <a:lnTo>
                      <a:pt x="0" y="34792"/>
                    </a:lnTo>
                    <a:lnTo>
                      <a:pt x="27972" y="34792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8"/>
              <p:cNvSpPr/>
              <p:nvPr/>
            </p:nvSpPr>
            <p:spPr>
              <a:xfrm>
                <a:off x="5628768" y="2451396"/>
                <a:ext cx="868670" cy="157200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5062" extrusionOk="0">
                    <a:moveTo>
                      <a:pt x="0" y="1"/>
                    </a:moveTo>
                    <a:lnTo>
                      <a:pt x="0" y="5061"/>
                    </a:lnTo>
                    <a:lnTo>
                      <a:pt x="27972" y="5061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8"/>
              <p:cNvSpPr/>
              <p:nvPr/>
            </p:nvSpPr>
            <p:spPr>
              <a:xfrm>
                <a:off x="5685412" y="2505463"/>
                <a:ext cx="45402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0" extrusionOk="0">
                    <a:moveTo>
                      <a:pt x="732" y="0"/>
                    </a:moveTo>
                    <a:cubicBezTo>
                      <a:pt x="327" y="0"/>
                      <a:pt x="1" y="326"/>
                      <a:pt x="1" y="729"/>
                    </a:cubicBezTo>
                    <a:cubicBezTo>
                      <a:pt x="1" y="1132"/>
                      <a:pt x="327" y="1460"/>
                      <a:pt x="732" y="1460"/>
                    </a:cubicBezTo>
                    <a:cubicBezTo>
                      <a:pt x="1133" y="1460"/>
                      <a:pt x="1462" y="1132"/>
                      <a:pt x="1462" y="729"/>
                    </a:cubicBezTo>
                    <a:cubicBezTo>
                      <a:pt x="1462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8"/>
              <p:cNvSpPr/>
              <p:nvPr/>
            </p:nvSpPr>
            <p:spPr>
              <a:xfrm>
                <a:off x="5770752" y="2505463"/>
                <a:ext cx="45433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0" extrusionOk="0">
                    <a:moveTo>
                      <a:pt x="732" y="0"/>
                    </a:moveTo>
                    <a:cubicBezTo>
                      <a:pt x="328" y="0"/>
                      <a:pt x="0" y="326"/>
                      <a:pt x="0" y="729"/>
                    </a:cubicBezTo>
                    <a:cubicBezTo>
                      <a:pt x="0" y="1132"/>
                      <a:pt x="327" y="1460"/>
                      <a:pt x="732" y="1460"/>
                    </a:cubicBezTo>
                    <a:cubicBezTo>
                      <a:pt x="1133" y="1460"/>
                      <a:pt x="1463" y="1132"/>
                      <a:pt x="1463" y="729"/>
                    </a:cubicBezTo>
                    <a:cubicBezTo>
                      <a:pt x="1463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8"/>
              <p:cNvSpPr/>
              <p:nvPr/>
            </p:nvSpPr>
            <p:spPr>
              <a:xfrm>
                <a:off x="5856215" y="2505463"/>
                <a:ext cx="45340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29" y="0"/>
                    </a:moveTo>
                    <a:cubicBezTo>
                      <a:pt x="326" y="0"/>
                      <a:pt x="0" y="326"/>
                      <a:pt x="0" y="729"/>
                    </a:cubicBezTo>
                    <a:cubicBezTo>
                      <a:pt x="0" y="1132"/>
                      <a:pt x="324" y="1460"/>
                      <a:pt x="729" y="1460"/>
                    </a:cubicBezTo>
                    <a:cubicBezTo>
                      <a:pt x="1132" y="1460"/>
                      <a:pt x="1460" y="1132"/>
                      <a:pt x="1460" y="729"/>
                    </a:cubicBezTo>
                    <a:cubicBezTo>
                      <a:pt x="1460" y="326"/>
                      <a:pt x="1133" y="0"/>
                      <a:pt x="7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8"/>
              <p:cNvSpPr/>
              <p:nvPr/>
            </p:nvSpPr>
            <p:spPr>
              <a:xfrm>
                <a:off x="7555296" y="1668841"/>
                <a:ext cx="868702" cy="1080528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34794" extrusionOk="0">
                    <a:moveTo>
                      <a:pt x="1" y="0"/>
                    </a:moveTo>
                    <a:lnTo>
                      <a:pt x="1" y="34793"/>
                    </a:lnTo>
                    <a:lnTo>
                      <a:pt x="27972" y="34793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8"/>
              <p:cNvSpPr/>
              <p:nvPr/>
            </p:nvSpPr>
            <p:spPr>
              <a:xfrm>
                <a:off x="7555296" y="1668841"/>
                <a:ext cx="868702" cy="157231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5063" extrusionOk="0">
                    <a:moveTo>
                      <a:pt x="1" y="0"/>
                    </a:moveTo>
                    <a:lnTo>
                      <a:pt x="1" y="5062"/>
                    </a:lnTo>
                    <a:lnTo>
                      <a:pt x="27972" y="5062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8"/>
              <p:cNvSpPr/>
              <p:nvPr/>
            </p:nvSpPr>
            <p:spPr>
              <a:xfrm>
                <a:off x="7611909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1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1" y="1460"/>
                    </a:cubicBezTo>
                    <a:cubicBezTo>
                      <a:pt x="1134" y="1460"/>
                      <a:pt x="1460" y="1134"/>
                      <a:pt x="1460" y="730"/>
                    </a:cubicBezTo>
                    <a:cubicBezTo>
                      <a:pt x="1460" y="326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8"/>
              <p:cNvSpPr/>
              <p:nvPr/>
            </p:nvSpPr>
            <p:spPr>
              <a:xfrm>
                <a:off x="7697280" y="1722877"/>
                <a:ext cx="45465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461" extrusionOk="0">
                    <a:moveTo>
                      <a:pt x="733" y="1"/>
                    </a:moveTo>
                    <a:cubicBezTo>
                      <a:pt x="329" y="1"/>
                      <a:pt x="1" y="326"/>
                      <a:pt x="1" y="730"/>
                    </a:cubicBezTo>
                    <a:cubicBezTo>
                      <a:pt x="1" y="1134"/>
                      <a:pt x="328" y="1460"/>
                      <a:pt x="733" y="1460"/>
                    </a:cubicBezTo>
                    <a:cubicBezTo>
                      <a:pt x="1134" y="1460"/>
                      <a:pt x="1463" y="1134"/>
                      <a:pt x="1463" y="730"/>
                    </a:cubicBezTo>
                    <a:cubicBezTo>
                      <a:pt x="1463" y="326"/>
                      <a:pt x="1134" y="1"/>
                      <a:pt x="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8"/>
              <p:cNvSpPr/>
              <p:nvPr/>
            </p:nvSpPr>
            <p:spPr>
              <a:xfrm>
                <a:off x="7782743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0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0" y="1460"/>
                    </a:cubicBezTo>
                    <a:cubicBezTo>
                      <a:pt x="1133" y="1460"/>
                      <a:pt x="1460" y="1134"/>
                      <a:pt x="1460" y="730"/>
                    </a:cubicBezTo>
                    <a:cubicBezTo>
                      <a:pt x="1460" y="326"/>
                      <a:pt x="113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8"/>
              <p:cNvSpPr/>
              <p:nvPr/>
            </p:nvSpPr>
            <p:spPr>
              <a:xfrm>
                <a:off x="7805755" y="1928151"/>
                <a:ext cx="367815" cy="367878"/>
              </a:xfrm>
              <a:custGeom>
                <a:avLst/>
                <a:gdLst/>
                <a:ahLst/>
                <a:cxnLst/>
                <a:rect l="l" t="t" r="r" b="b"/>
                <a:pathLst>
                  <a:path w="11844" h="11846" extrusionOk="0">
                    <a:moveTo>
                      <a:pt x="5923" y="0"/>
                    </a:moveTo>
                    <a:cubicBezTo>
                      <a:pt x="2651" y="0"/>
                      <a:pt x="1" y="2652"/>
                      <a:pt x="1" y="5922"/>
                    </a:cubicBezTo>
                    <a:cubicBezTo>
                      <a:pt x="1" y="9194"/>
                      <a:pt x="2651" y="11846"/>
                      <a:pt x="5923" y="11846"/>
                    </a:cubicBezTo>
                    <a:cubicBezTo>
                      <a:pt x="9192" y="11846"/>
                      <a:pt x="11844" y="9194"/>
                      <a:pt x="11844" y="5922"/>
                    </a:cubicBezTo>
                    <a:cubicBezTo>
                      <a:pt x="11844" y="2652"/>
                      <a:pt x="9192" y="0"/>
                      <a:pt x="59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8"/>
              <p:cNvSpPr/>
              <p:nvPr/>
            </p:nvSpPr>
            <p:spPr>
              <a:xfrm>
                <a:off x="7935378" y="2013272"/>
                <a:ext cx="108475" cy="14567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4691" extrusionOk="0">
                    <a:moveTo>
                      <a:pt x="1748" y="0"/>
                    </a:moveTo>
                    <a:cubicBezTo>
                      <a:pt x="784" y="0"/>
                      <a:pt x="0" y="1051"/>
                      <a:pt x="0" y="2347"/>
                    </a:cubicBezTo>
                    <a:cubicBezTo>
                      <a:pt x="2" y="3640"/>
                      <a:pt x="784" y="4691"/>
                      <a:pt x="1748" y="4691"/>
                    </a:cubicBezTo>
                    <a:cubicBezTo>
                      <a:pt x="2710" y="4691"/>
                      <a:pt x="3492" y="3640"/>
                      <a:pt x="3492" y="2347"/>
                    </a:cubicBezTo>
                    <a:cubicBezTo>
                      <a:pt x="3492" y="1051"/>
                      <a:pt x="2710" y="0"/>
                      <a:pt x="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8"/>
              <p:cNvSpPr/>
              <p:nvPr/>
            </p:nvSpPr>
            <p:spPr>
              <a:xfrm>
                <a:off x="7777153" y="2332518"/>
                <a:ext cx="424926" cy="38695"/>
              </a:xfrm>
              <a:custGeom>
                <a:avLst/>
                <a:gdLst/>
                <a:ahLst/>
                <a:cxnLst/>
                <a:rect l="l" t="t" r="r" b="b"/>
                <a:pathLst>
                  <a:path w="13683" h="1246" extrusionOk="0">
                    <a:moveTo>
                      <a:pt x="1" y="1"/>
                    </a:moveTo>
                    <a:lnTo>
                      <a:pt x="1" y="1246"/>
                    </a:lnTo>
                    <a:lnTo>
                      <a:pt x="13683" y="1246"/>
                    </a:lnTo>
                    <a:lnTo>
                      <a:pt x="136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8"/>
              <p:cNvSpPr/>
              <p:nvPr/>
            </p:nvSpPr>
            <p:spPr>
              <a:xfrm>
                <a:off x="7711223" y="2407236"/>
                <a:ext cx="556785" cy="119562"/>
              </a:xfrm>
              <a:custGeom>
                <a:avLst/>
                <a:gdLst/>
                <a:ahLst/>
                <a:cxnLst/>
                <a:rect l="l" t="t" r="r" b="b"/>
                <a:pathLst>
                  <a:path w="17929" h="3850" extrusionOk="0">
                    <a:moveTo>
                      <a:pt x="2588" y="1"/>
                    </a:moveTo>
                    <a:cubicBezTo>
                      <a:pt x="1164" y="1"/>
                      <a:pt x="0" y="868"/>
                      <a:pt x="0" y="1925"/>
                    </a:cubicBezTo>
                    <a:cubicBezTo>
                      <a:pt x="0" y="2984"/>
                      <a:pt x="1164" y="3849"/>
                      <a:pt x="2588" y="3849"/>
                    </a:cubicBezTo>
                    <a:lnTo>
                      <a:pt x="15340" y="3849"/>
                    </a:lnTo>
                    <a:cubicBezTo>
                      <a:pt x="16765" y="3849"/>
                      <a:pt x="17928" y="2984"/>
                      <a:pt x="17928" y="1925"/>
                    </a:cubicBezTo>
                    <a:cubicBezTo>
                      <a:pt x="17928" y="868"/>
                      <a:pt x="16765" y="1"/>
                      <a:pt x="153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8"/>
              <p:cNvSpPr/>
              <p:nvPr/>
            </p:nvSpPr>
            <p:spPr>
              <a:xfrm>
                <a:off x="7838021" y="2457266"/>
                <a:ext cx="19565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29" extrusionOk="0">
                    <a:moveTo>
                      <a:pt x="315" y="1"/>
                    </a:moveTo>
                    <a:cubicBezTo>
                      <a:pt x="142" y="1"/>
                      <a:pt x="0" y="141"/>
                      <a:pt x="0" y="314"/>
                    </a:cubicBezTo>
                    <a:cubicBezTo>
                      <a:pt x="0" y="488"/>
                      <a:pt x="143" y="629"/>
                      <a:pt x="315" y="629"/>
                    </a:cubicBezTo>
                    <a:cubicBezTo>
                      <a:pt x="489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>
                <a:off x="7894758" y="2457266"/>
                <a:ext cx="19503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629" extrusionOk="0">
                    <a:moveTo>
                      <a:pt x="315" y="1"/>
                    </a:moveTo>
                    <a:cubicBezTo>
                      <a:pt x="138" y="1"/>
                      <a:pt x="0" y="141"/>
                      <a:pt x="0" y="314"/>
                    </a:cubicBezTo>
                    <a:cubicBezTo>
                      <a:pt x="0" y="488"/>
                      <a:pt x="139" y="629"/>
                      <a:pt x="315" y="629"/>
                    </a:cubicBezTo>
                    <a:cubicBezTo>
                      <a:pt x="487" y="629"/>
                      <a:pt x="628" y="488"/>
                      <a:pt x="628" y="314"/>
                    </a:cubicBezTo>
                    <a:cubicBezTo>
                      <a:pt x="628" y="141"/>
                      <a:pt x="487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8"/>
              <p:cNvSpPr/>
              <p:nvPr/>
            </p:nvSpPr>
            <p:spPr>
              <a:xfrm>
                <a:off x="7951527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4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4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8"/>
              <p:cNvSpPr/>
              <p:nvPr/>
            </p:nvSpPr>
            <p:spPr>
              <a:xfrm>
                <a:off x="8008202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5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5" y="629"/>
                    </a:cubicBezTo>
                    <a:cubicBezTo>
                      <a:pt x="490" y="629"/>
                      <a:pt x="629" y="488"/>
                      <a:pt x="629" y="314"/>
                    </a:cubicBezTo>
                    <a:cubicBezTo>
                      <a:pt x="629" y="141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8"/>
              <p:cNvSpPr/>
              <p:nvPr/>
            </p:nvSpPr>
            <p:spPr>
              <a:xfrm>
                <a:off x="8064971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6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6" y="629"/>
                    </a:cubicBezTo>
                    <a:cubicBezTo>
                      <a:pt x="491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8"/>
              <p:cNvSpPr/>
              <p:nvPr/>
            </p:nvSpPr>
            <p:spPr>
              <a:xfrm>
                <a:off x="8121770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3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3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8"/>
              <p:cNvSpPr/>
              <p:nvPr/>
            </p:nvSpPr>
            <p:spPr>
              <a:xfrm>
                <a:off x="7758054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6805" y="2001"/>
                    </a:lnTo>
                    <a:lnTo>
                      <a:pt x="6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8"/>
              <p:cNvSpPr/>
              <p:nvPr/>
            </p:nvSpPr>
            <p:spPr>
              <a:xfrm>
                <a:off x="7795320" y="2591889"/>
                <a:ext cx="136642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547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4400" y="547"/>
                    </a:lnTo>
                    <a:lnTo>
                      <a:pt x="4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8"/>
              <p:cNvSpPr/>
              <p:nvPr/>
            </p:nvSpPr>
            <p:spPr>
              <a:xfrm>
                <a:off x="8009879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6806" y="2001"/>
                    </a:lnTo>
                    <a:lnTo>
                      <a:pt x="6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8"/>
              <p:cNvSpPr/>
              <p:nvPr/>
            </p:nvSpPr>
            <p:spPr>
              <a:xfrm>
                <a:off x="8047207" y="2591889"/>
                <a:ext cx="136673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547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4401" y="547"/>
                    </a:lnTo>
                    <a:lnTo>
                      <a:pt x="44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8"/>
              <p:cNvSpPr/>
              <p:nvPr/>
            </p:nvSpPr>
            <p:spPr>
              <a:xfrm>
                <a:off x="7879231" y="2169821"/>
                <a:ext cx="220708" cy="126208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064" extrusionOk="0">
                    <a:moveTo>
                      <a:pt x="3556" y="1"/>
                    </a:moveTo>
                    <a:cubicBezTo>
                      <a:pt x="1807" y="1"/>
                      <a:pt x="349" y="1235"/>
                      <a:pt x="0" y="2878"/>
                    </a:cubicBezTo>
                    <a:cubicBezTo>
                      <a:pt x="990" y="3622"/>
                      <a:pt x="2220" y="4064"/>
                      <a:pt x="3553" y="4064"/>
                    </a:cubicBezTo>
                    <a:cubicBezTo>
                      <a:pt x="4887" y="4064"/>
                      <a:pt x="6117" y="3622"/>
                      <a:pt x="7107" y="2878"/>
                    </a:cubicBezTo>
                    <a:cubicBezTo>
                      <a:pt x="6762" y="1235"/>
                      <a:pt x="5304" y="1"/>
                      <a:pt x="35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8"/>
              <p:cNvSpPr/>
              <p:nvPr/>
            </p:nvSpPr>
            <p:spPr>
              <a:xfrm>
                <a:off x="7363261" y="3014082"/>
                <a:ext cx="655509" cy="357195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11502" extrusionOk="0">
                    <a:moveTo>
                      <a:pt x="2428" y="1"/>
                    </a:moveTo>
                    <a:cubicBezTo>
                      <a:pt x="1093" y="1"/>
                      <a:pt x="0" y="1092"/>
                      <a:pt x="0" y="2427"/>
                    </a:cubicBezTo>
                    <a:lnTo>
                      <a:pt x="0" y="9076"/>
                    </a:lnTo>
                    <a:cubicBezTo>
                      <a:pt x="0" y="10411"/>
                      <a:pt x="1093" y="11502"/>
                      <a:pt x="2428" y="11502"/>
                    </a:cubicBezTo>
                    <a:lnTo>
                      <a:pt x="18679" y="11502"/>
                    </a:lnTo>
                    <a:cubicBezTo>
                      <a:pt x="20015" y="11502"/>
                      <a:pt x="21107" y="10411"/>
                      <a:pt x="21107" y="9076"/>
                    </a:cubicBezTo>
                    <a:lnTo>
                      <a:pt x="21107" y="2427"/>
                    </a:lnTo>
                    <a:cubicBezTo>
                      <a:pt x="21107" y="1092"/>
                      <a:pt x="20015" y="1"/>
                      <a:pt x="18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8"/>
              <p:cNvSpPr/>
              <p:nvPr/>
            </p:nvSpPr>
            <p:spPr>
              <a:xfrm>
                <a:off x="7363261" y="3207648"/>
                <a:ext cx="655509" cy="78507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2528" extrusionOk="0">
                    <a:moveTo>
                      <a:pt x="0" y="0"/>
                    </a:moveTo>
                    <a:lnTo>
                      <a:pt x="0" y="2528"/>
                    </a:lnTo>
                    <a:lnTo>
                      <a:pt x="21107" y="2528"/>
                    </a:lnTo>
                    <a:lnTo>
                      <a:pt x="21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8"/>
              <p:cNvSpPr/>
              <p:nvPr/>
            </p:nvSpPr>
            <p:spPr>
              <a:xfrm>
                <a:off x="7788311" y="3073490"/>
                <a:ext cx="163722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2337" extrusionOk="0">
                    <a:moveTo>
                      <a:pt x="1168" y="1"/>
                    </a:moveTo>
                    <a:cubicBezTo>
                      <a:pt x="523" y="1"/>
                      <a:pt x="1" y="525"/>
                      <a:pt x="1" y="1169"/>
                    </a:cubicBezTo>
                    <a:cubicBezTo>
                      <a:pt x="1" y="1814"/>
                      <a:pt x="523" y="2337"/>
                      <a:pt x="1168" y="2337"/>
                    </a:cubicBezTo>
                    <a:lnTo>
                      <a:pt x="4104" y="2337"/>
                    </a:lnTo>
                    <a:cubicBezTo>
                      <a:pt x="4748" y="2337"/>
                      <a:pt x="5272" y="1814"/>
                      <a:pt x="5272" y="1169"/>
                    </a:cubicBezTo>
                    <a:cubicBezTo>
                      <a:pt x="5272" y="522"/>
                      <a:pt x="4748" y="1"/>
                      <a:pt x="4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8"/>
              <p:cNvSpPr/>
              <p:nvPr/>
            </p:nvSpPr>
            <p:spPr>
              <a:xfrm>
                <a:off x="7850203" y="3073490"/>
                <a:ext cx="101829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337" extrusionOk="0">
                    <a:moveTo>
                      <a:pt x="1118" y="1"/>
                    </a:moveTo>
                    <a:lnTo>
                      <a:pt x="0" y="2337"/>
                    </a:lnTo>
                    <a:lnTo>
                      <a:pt x="2108" y="2337"/>
                    </a:lnTo>
                    <a:cubicBezTo>
                      <a:pt x="2754" y="2337"/>
                      <a:pt x="3276" y="1814"/>
                      <a:pt x="3276" y="1169"/>
                    </a:cubicBezTo>
                    <a:cubicBezTo>
                      <a:pt x="3279" y="522"/>
                      <a:pt x="2755" y="1"/>
                      <a:pt x="2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8"/>
              <p:cNvSpPr/>
              <p:nvPr/>
            </p:nvSpPr>
            <p:spPr>
              <a:xfrm>
                <a:off x="7444687" y="3095632"/>
                <a:ext cx="208255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455" extrusionOk="0">
                    <a:moveTo>
                      <a:pt x="0" y="1"/>
                    </a:moveTo>
                    <a:lnTo>
                      <a:pt x="0" y="454"/>
                    </a:lnTo>
                    <a:lnTo>
                      <a:pt x="6706" y="454"/>
                    </a:lnTo>
                    <a:lnTo>
                      <a:pt x="6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8"/>
              <p:cNvSpPr/>
              <p:nvPr/>
            </p:nvSpPr>
            <p:spPr>
              <a:xfrm>
                <a:off x="7444687" y="3135507"/>
                <a:ext cx="287290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455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9251" y="455"/>
                    </a:lnTo>
                    <a:lnTo>
                      <a:pt x="92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8"/>
              <p:cNvSpPr/>
              <p:nvPr/>
            </p:nvSpPr>
            <p:spPr>
              <a:xfrm>
                <a:off x="6195850" y="1611607"/>
                <a:ext cx="431633" cy="488868"/>
              </a:xfrm>
              <a:custGeom>
                <a:avLst/>
                <a:gdLst/>
                <a:ahLst/>
                <a:cxnLst/>
                <a:rect l="l" t="t" r="r" b="b"/>
                <a:pathLst>
                  <a:path w="13899" h="15742" extrusionOk="0">
                    <a:moveTo>
                      <a:pt x="1" y="0"/>
                    </a:moveTo>
                    <a:lnTo>
                      <a:pt x="1" y="15741"/>
                    </a:lnTo>
                    <a:lnTo>
                      <a:pt x="13899" y="15741"/>
                    </a:lnTo>
                    <a:lnTo>
                      <a:pt x="13899" y="3381"/>
                    </a:lnTo>
                    <a:lnTo>
                      <a:pt x="107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8"/>
              <p:cNvSpPr/>
              <p:nvPr/>
            </p:nvSpPr>
            <p:spPr>
              <a:xfrm>
                <a:off x="6530281" y="1611607"/>
                <a:ext cx="97202" cy="105028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3382" extrusionOk="0">
                    <a:moveTo>
                      <a:pt x="0" y="0"/>
                    </a:moveTo>
                    <a:lnTo>
                      <a:pt x="0" y="3381"/>
                    </a:lnTo>
                    <a:lnTo>
                      <a:pt x="3130" y="33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8"/>
              <p:cNvSpPr/>
              <p:nvPr/>
            </p:nvSpPr>
            <p:spPr>
              <a:xfrm>
                <a:off x="6242774" y="1683468"/>
                <a:ext cx="242353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7804" y="442"/>
                    </a:lnTo>
                    <a:lnTo>
                      <a:pt x="78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8"/>
              <p:cNvSpPr/>
              <p:nvPr/>
            </p:nvSpPr>
            <p:spPr>
              <a:xfrm>
                <a:off x="6242774" y="1731945"/>
                <a:ext cx="242353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7804" y="443"/>
                    </a:lnTo>
                    <a:lnTo>
                      <a:pt x="78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8"/>
              <p:cNvSpPr/>
              <p:nvPr/>
            </p:nvSpPr>
            <p:spPr>
              <a:xfrm>
                <a:off x="6242774" y="1780360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8"/>
              <p:cNvSpPr/>
              <p:nvPr/>
            </p:nvSpPr>
            <p:spPr>
              <a:xfrm>
                <a:off x="6242774" y="1828899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8"/>
              <p:cNvSpPr/>
              <p:nvPr/>
            </p:nvSpPr>
            <p:spPr>
              <a:xfrm>
                <a:off x="6242774" y="1877376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8"/>
              <p:cNvSpPr/>
              <p:nvPr/>
            </p:nvSpPr>
            <p:spPr>
              <a:xfrm>
                <a:off x="6242774" y="1925790"/>
                <a:ext cx="345735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8"/>
              <p:cNvSpPr/>
              <p:nvPr/>
            </p:nvSpPr>
            <p:spPr>
              <a:xfrm>
                <a:off x="6242774" y="1974267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11132" y="443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8"/>
              <p:cNvSpPr/>
              <p:nvPr/>
            </p:nvSpPr>
            <p:spPr>
              <a:xfrm>
                <a:off x="6242774" y="2022682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8"/>
              <p:cNvSpPr/>
              <p:nvPr/>
            </p:nvSpPr>
            <p:spPr>
              <a:xfrm>
                <a:off x="6140945" y="1753715"/>
                <a:ext cx="551972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4" h="13549" extrusionOk="0">
                    <a:moveTo>
                      <a:pt x="1020" y="0"/>
                    </a:moveTo>
                    <a:cubicBezTo>
                      <a:pt x="429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9" y="13548"/>
                    </a:lnTo>
                    <a:cubicBezTo>
                      <a:pt x="15819" y="13548"/>
                      <a:pt x="16366" y="13069"/>
                      <a:pt x="16446" y="12483"/>
                    </a:cubicBezTo>
                    <a:lnTo>
                      <a:pt x="17695" y="3195"/>
                    </a:lnTo>
                    <a:cubicBezTo>
                      <a:pt x="17773" y="2609"/>
                      <a:pt x="17355" y="2129"/>
                      <a:pt x="16763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2" y="1651"/>
                      <a:pt x="9242" y="1065"/>
                    </a:cubicBezTo>
                    <a:cubicBezTo>
                      <a:pt x="9242" y="479"/>
                      <a:pt x="8758" y="0"/>
                      <a:pt x="8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8"/>
              <p:cNvSpPr/>
              <p:nvPr/>
            </p:nvSpPr>
            <p:spPr>
              <a:xfrm>
                <a:off x="6109952" y="1753715"/>
                <a:ext cx="551941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3" h="13549" extrusionOk="0">
                    <a:moveTo>
                      <a:pt x="1020" y="0"/>
                    </a:moveTo>
                    <a:cubicBezTo>
                      <a:pt x="430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8" y="13548"/>
                    </a:lnTo>
                    <a:cubicBezTo>
                      <a:pt x="15818" y="13548"/>
                      <a:pt x="16368" y="13069"/>
                      <a:pt x="16445" y="12483"/>
                    </a:cubicBezTo>
                    <a:lnTo>
                      <a:pt x="17694" y="3195"/>
                    </a:lnTo>
                    <a:cubicBezTo>
                      <a:pt x="17772" y="2609"/>
                      <a:pt x="17353" y="2129"/>
                      <a:pt x="16762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3" y="1651"/>
                      <a:pt x="9243" y="1065"/>
                    </a:cubicBezTo>
                    <a:cubicBezTo>
                      <a:pt x="9243" y="479"/>
                      <a:pt x="8759" y="0"/>
                      <a:pt x="8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8"/>
              <p:cNvSpPr/>
              <p:nvPr/>
            </p:nvSpPr>
            <p:spPr>
              <a:xfrm>
                <a:off x="5652699" y="2714795"/>
                <a:ext cx="820601" cy="712598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8"/>
              <p:cNvSpPr/>
              <p:nvPr/>
            </p:nvSpPr>
            <p:spPr>
              <a:xfrm>
                <a:off x="5912680" y="2932030"/>
                <a:ext cx="318303" cy="249668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8"/>
              <p:cNvSpPr/>
              <p:nvPr/>
            </p:nvSpPr>
            <p:spPr>
              <a:xfrm>
                <a:off x="5954733" y="2813091"/>
                <a:ext cx="518775" cy="614238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Autentifikasi Dua Faktor Pada WhatsAPP</a:t>
            </a:r>
            <a:endParaRPr sz="2000" dirty="0"/>
          </a:p>
        </p:txBody>
      </p:sp>
      <p:grpSp>
        <p:nvGrpSpPr>
          <p:cNvPr id="771" name="Google Shape;771;p44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772" name="Google Shape;772;p44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3" name="Google Shape;773;p44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774" name="Google Shape;774;p44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4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4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4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44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44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4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4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44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44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4" name="Google Shape;784;p44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44"/>
          <p:cNvGrpSpPr/>
          <p:nvPr/>
        </p:nvGrpSpPr>
        <p:grpSpPr>
          <a:xfrm>
            <a:off x="7719950" y="3194036"/>
            <a:ext cx="1728859" cy="2254270"/>
            <a:chOff x="7719950" y="3194036"/>
            <a:chExt cx="1728859" cy="2254270"/>
          </a:xfrm>
        </p:grpSpPr>
        <p:sp>
          <p:nvSpPr>
            <p:cNvPr id="788" name="Google Shape;788;p44"/>
            <p:cNvSpPr/>
            <p:nvPr/>
          </p:nvSpPr>
          <p:spPr>
            <a:xfrm>
              <a:off x="8425286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9" name="Google Shape;789;p44"/>
            <p:cNvGrpSpPr/>
            <p:nvPr/>
          </p:nvGrpSpPr>
          <p:grpSpPr>
            <a:xfrm>
              <a:off x="7908170" y="3794092"/>
              <a:ext cx="1083430" cy="1196998"/>
              <a:chOff x="3659795" y="-1688508"/>
              <a:chExt cx="1083430" cy="1196998"/>
            </a:xfrm>
          </p:grpSpPr>
          <p:sp>
            <p:nvSpPr>
              <p:cNvPr id="790" name="Google Shape;790;p44"/>
              <p:cNvSpPr/>
              <p:nvPr/>
            </p:nvSpPr>
            <p:spPr>
              <a:xfrm>
                <a:off x="3823238" y="-1688508"/>
                <a:ext cx="756333" cy="856201"/>
              </a:xfrm>
              <a:custGeom>
                <a:avLst/>
                <a:gdLst/>
                <a:ahLst/>
                <a:cxnLst/>
                <a:rect l="l" t="t" r="r" b="b"/>
                <a:pathLst>
                  <a:path w="14991" h="16978" extrusionOk="0">
                    <a:moveTo>
                      <a:pt x="0" y="0"/>
                    </a:moveTo>
                    <a:lnTo>
                      <a:pt x="0" y="16978"/>
                    </a:lnTo>
                    <a:lnTo>
                      <a:pt x="14991" y="16978"/>
                    </a:lnTo>
                    <a:lnTo>
                      <a:pt x="14991" y="3647"/>
                    </a:lnTo>
                    <a:lnTo>
                      <a:pt x="116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4"/>
              <p:cNvSpPr/>
              <p:nvPr/>
            </p:nvSpPr>
            <p:spPr>
              <a:xfrm>
                <a:off x="4409885" y="-1688508"/>
                <a:ext cx="170328" cy="183969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3648" extrusionOk="0">
                    <a:moveTo>
                      <a:pt x="0" y="0"/>
                    </a:moveTo>
                    <a:lnTo>
                      <a:pt x="0" y="3647"/>
                    </a:lnTo>
                    <a:lnTo>
                      <a:pt x="3376" y="36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4"/>
              <p:cNvSpPr/>
              <p:nvPr/>
            </p:nvSpPr>
            <p:spPr>
              <a:xfrm>
                <a:off x="3905565" y="-1562481"/>
                <a:ext cx="424608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8415" y="478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4"/>
              <p:cNvSpPr/>
              <p:nvPr/>
            </p:nvSpPr>
            <p:spPr>
              <a:xfrm>
                <a:off x="3905565" y="-1477503"/>
                <a:ext cx="424608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8415" y="477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4"/>
              <p:cNvSpPr/>
              <p:nvPr/>
            </p:nvSpPr>
            <p:spPr>
              <a:xfrm>
                <a:off x="3905565" y="-1392475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4"/>
              <p:cNvSpPr/>
              <p:nvPr/>
            </p:nvSpPr>
            <p:spPr>
              <a:xfrm>
                <a:off x="3905565" y="-1307548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4"/>
              <p:cNvSpPr/>
              <p:nvPr/>
            </p:nvSpPr>
            <p:spPr>
              <a:xfrm>
                <a:off x="3905565" y="-1222519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4"/>
              <p:cNvSpPr/>
              <p:nvPr/>
            </p:nvSpPr>
            <p:spPr>
              <a:xfrm>
                <a:off x="3905565" y="-1137592"/>
                <a:ext cx="605733" cy="24055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7" extrusionOk="0">
                    <a:moveTo>
                      <a:pt x="0" y="0"/>
                    </a:moveTo>
                    <a:lnTo>
                      <a:pt x="0" y="476"/>
                    </a:lnTo>
                    <a:lnTo>
                      <a:pt x="12006" y="476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4"/>
              <p:cNvSpPr/>
              <p:nvPr/>
            </p:nvSpPr>
            <p:spPr>
              <a:xfrm>
                <a:off x="3905565" y="-1052564"/>
                <a:ext cx="605733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12006" y="478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4"/>
              <p:cNvSpPr/>
              <p:nvPr/>
            </p:nvSpPr>
            <p:spPr>
              <a:xfrm>
                <a:off x="3905565" y="-967586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4"/>
              <p:cNvSpPr/>
              <p:nvPr/>
            </p:nvSpPr>
            <p:spPr>
              <a:xfrm>
                <a:off x="3717525" y="-1425092"/>
                <a:ext cx="1025699" cy="78151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7" extrusionOk="0">
                    <a:moveTo>
                      <a:pt x="1167" y="0"/>
                    </a:moveTo>
                    <a:cubicBezTo>
                      <a:pt x="491" y="0"/>
                      <a:pt x="0" y="549"/>
                      <a:pt x="76" y="1221"/>
                    </a:cubicBezTo>
                    <a:lnTo>
                      <a:pt x="1554" y="14275"/>
                    </a:lnTo>
                    <a:cubicBezTo>
                      <a:pt x="1629" y="14947"/>
                      <a:pt x="2245" y="15496"/>
                      <a:pt x="2921" y="15496"/>
                    </a:cubicBezTo>
                    <a:lnTo>
                      <a:pt x="17421" y="15496"/>
                    </a:lnTo>
                    <a:cubicBezTo>
                      <a:pt x="18097" y="15496"/>
                      <a:pt x="18724" y="14948"/>
                      <a:pt x="18813" y="14278"/>
                    </a:cubicBezTo>
                    <a:lnTo>
                      <a:pt x="20241" y="3653"/>
                    </a:lnTo>
                    <a:cubicBezTo>
                      <a:pt x="20330" y="2985"/>
                      <a:pt x="19851" y="2437"/>
                      <a:pt x="19176" y="2437"/>
                    </a:cubicBezTo>
                    <a:lnTo>
                      <a:pt x="11801" y="2437"/>
                    </a:lnTo>
                    <a:lnTo>
                      <a:pt x="11801" y="2438"/>
                    </a:lnTo>
                    <a:cubicBezTo>
                      <a:pt x="11126" y="2438"/>
                      <a:pt x="10573" y="1890"/>
                      <a:pt x="10573" y="1220"/>
                    </a:cubicBezTo>
                    <a:cubicBezTo>
                      <a:pt x="10573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4"/>
              <p:cNvSpPr/>
              <p:nvPr/>
            </p:nvSpPr>
            <p:spPr>
              <a:xfrm>
                <a:off x="3659795" y="-1425092"/>
                <a:ext cx="1025699" cy="78156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8" extrusionOk="0">
                    <a:moveTo>
                      <a:pt x="1167" y="0"/>
                    </a:moveTo>
                    <a:cubicBezTo>
                      <a:pt x="491" y="0"/>
                      <a:pt x="1" y="549"/>
                      <a:pt x="77" y="1221"/>
                    </a:cubicBezTo>
                    <a:lnTo>
                      <a:pt x="1553" y="14276"/>
                    </a:lnTo>
                    <a:cubicBezTo>
                      <a:pt x="1628" y="14948"/>
                      <a:pt x="2244" y="15497"/>
                      <a:pt x="2920" y="15497"/>
                    </a:cubicBezTo>
                    <a:lnTo>
                      <a:pt x="17420" y="15497"/>
                    </a:lnTo>
                    <a:cubicBezTo>
                      <a:pt x="18096" y="15497"/>
                      <a:pt x="18724" y="14949"/>
                      <a:pt x="18812" y="14279"/>
                    </a:cubicBezTo>
                    <a:lnTo>
                      <a:pt x="20241" y="3654"/>
                    </a:lnTo>
                    <a:cubicBezTo>
                      <a:pt x="20329" y="2986"/>
                      <a:pt x="19850" y="2438"/>
                      <a:pt x="19174" y="2438"/>
                    </a:cubicBezTo>
                    <a:lnTo>
                      <a:pt x="11802" y="2438"/>
                    </a:lnTo>
                    <a:cubicBezTo>
                      <a:pt x="11127" y="2438"/>
                      <a:pt x="10574" y="1890"/>
                      <a:pt x="10574" y="1220"/>
                    </a:cubicBezTo>
                    <a:cubicBezTo>
                      <a:pt x="10574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4"/>
              <p:cNvSpPr/>
              <p:nvPr/>
            </p:nvSpPr>
            <p:spPr>
              <a:xfrm>
                <a:off x="3792478" y="-1201262"/>
                <a:ext cx="817734" cy="709752"/>
              </a:xfrm>
              <a:custGeom>
                <a:avLst/>
                <a:gdLst/>
                <a:ahLst/>
                <a:cxnLst/>
                <a:rect l="l" t="t" r="r" b="b"/>
                <a:pathLst>
                  <a:path w="16208" h="14074" extrusionOk="0">
                    <a:moveTo>
                      <a:pt x="8104" y="1"/>
                    </a:moveTo>
                    <a:cubicBezTo>
                      <a:pt x="7529" y="457"/>
                      <a:pt x="5372" y="2015"/>
                      <a:pt x="2663" y="2058"/>
                    </a:cubicBezTo>
                    <a:cubicBezTo>
                      <a:pt x="2663" y="2058"/>
                      <a:pt x="1" y="11097"/>
                      <a:pt x="8104" y="14073"/>
                    </a:cubicBezTo>
                    <a:cubicBezTo>
                      <a:pt x="16207" y="11095"/>
                      <a:pt x="13545" y="2058"/>
                      <a:pt x="13545" y="2058"/>
                    </a:cubicBezTo>
                    <a:cubicBezTo>
                      <a:pt x="10835" y="2015"/>
                      <a:pt x="8680" y="457"/>
                      <a:pt x="81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4"/>
              <p:cNvSpPr/>
              <p:nvPr/>
            </p:nvSpPr>
            <p:spPr>
              <a:xfrm>
                <a:off x="4111485" y="-1029085"/>
                <a:ext cx="180469" cy="177514"/>
              </a:xfrm>
              <a:custGeom>
                <a:avLst/>
                <a:gdLst/>
                <a:ahLst/>
                <a:cxnLst/>
                <a:rect l="l" t="t" r="r" b="b"/>
                <a:pathLst>
                  <a:path w="3577" h="3520" extrusionOk="0">
                    <a:moveTo>
                      <a:pt x="2037" y="465"/>
                    </a:moveTo>
                    <a:cubicBezTo>
                      <a:pt x="2630" y="465"/>
                      <a:pt x="3114" y="947"/>
                      <a:pt x="3114" y="1542"/>
                    </a:cubicBezTo>
                    <a:lnTo>
                      <a:pt x="3114" y="1981"/>
                    </a:lnTo>
                    <a:cubicBezTo>
                      <a:pt x="3114" y="2575"/>
                      <a:pt x="2630" y="3058"/>
                      <a:pt x="2037" y="3058"/>
                    </a:cubicBezTo>
                    <a:lnTo>
                      <a:pt x="1539" y="3058"/>
                    </a:lnTo>
                    <a:cubicBezTo>
                      <a:pt x="945" y="3058"/>
                      <a:pt x="463" y="2576"/>
                      <a:pt x="463" y="1981"/>
                    </a:cubicBezTo>
                    <a:lnTo>
                      <a:pt x="463" y="1542"/>
                    </a:lnTo>
                    <a:cubicBezTo>
                      <a:pt x="463" y="947"/>
                      <a:pt x="945" y="465"/>
                      <a:pt x="1539" y="465"/>
                    </a:cubicBezTo>
                    <a:close/>
                    <a:moveTo>
                      <a:pt x="1539" y="1"/>
                    </a:moveTo>
                    <a:cubicBezTo>
                      <a:pt x="691" y="1"/>
                      <a:pt x="1" y="692"/>
                      <a:pt x="1" y="1540"/>
                    </a:cubicBezTo>
                    <a:lnTo>
                      <a:pt x="1" y="1980"/>
                    </a:lnTo>
                    <a:cubicBezTo>
                      <a:pt x="1" y="2828"/>
                      <a:pt x="691" y="3519"/>
                      <a:pt x="1539" y="3519"/>
                    </a:cubicBezTo>
                    <a:lnTo>
                      <a:pt x="2037" y="3519"/>
                    </a:lnTo>
                    <a:cubicBezTo>
                      <a:pt x="2885" y="3519"/>
                      <a:pt x="3576" y="2828"/>
                      <a:pt x="3576" y="1980"/>
                    </a:cubicBezTo>
                    <a:lnTo>
                      <a:pt x="3576" y="1540"/>
                    </a:lnTo>
                    <a:cubicBezTo>
                      <a:pt x="3576" y="690"/>
                      <a:pt x="2885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4"/>
              <p:cNvSpPr/>
              <p:nvPr/>
            </p:nvSpPr>
            <p:spPr>
              <a:xfrm>
                <a:off x="4070776" y="-927193"/>
                <a:ext cx="261748" cy="261782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5191" extrusionOk="0">
                    <a:moveTo>
                      <a:pt x="1508" y="1"/>
                    </a:moveTo>
                    <a:cubicBezTo>
                      <a:pt x="678" y="1"/>
                      <a:pt x="0" y="680"/>
                      <a:pt x="0" y="1509"/>
                    </a:cubicBezTo>
                    <a:lnTo>
                      <a:pt x="0" y="3683"/>
                    </a:lnTo>
                    <a:cubicBezTo>
                      <a:pt x="0" y="4511"/>
                      <a:pt x="678" y="5191"/>
                      <a:pt x="1508" y="5191"/>
                    </a:cubicBezTo>
                    <a:lnTo>
                      <a:pt x="3679" y="5191"/>
                    </a:lnTo>
                    <a:cubicBezTo>
                      <a:pt x="4509" y="5191"/>
                      <a:pt x="5188" y="4511"/>
                      <a:pt x="5188" y="3683"/>
                    </a:cubicBezTo>
                    <a:lnTo>
                      <a:pt x="5188" y="1509"/>
                    </a:lnTo>
                    <a:cubicBezTo>
                      <a:pt x="5188" y="680"/>
                      <a:pt x="4509" y="1"/>
                      <a:pt x="3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4"/>
              <p:cNvSpPr/>
              <p:nvPr/>
            </p:nvSpPr>
            <p:spPr>
              <a:xfrm>
                <a:off x="4087191" y="-910581"/>
                <a:ext cx="245351" cy="245241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4863" extrusionOk="0">
                    <a:moveTo>
                      <a:pt x="4288" y="0"/>
                    </a:moveTo>
                    <a:lnTo>
                      <a:pt x="4288" y="0"/>
                    </a:lnTo>
                    <a:cubicBezTo>
                      <a:pt x="4492" y="258"/>
                      <a:pt x="4616" y="580"/>
                      <a:pt x="4616" y="933"/>
                    </a:cubicBezTo>
                    <a:lnTo>
                      <a:pt x="4616" y="3104"/>
                    </a:lnTo>
                    <a:cubicBezTo>
                      <a:pt x="4616" y="3935"/>
                      <a:pt x="3937" y="4613"/>
                      <a:pt x="3108" y="4613"/>
                    </a:cubicBezTo>
                    <a:lnTo>
                      <a:pt x="935" y="4613"/>
                    </a:lnTo>
                    <a:cubicBezTo>
                      <a:pt x="583" y="4613"/>
                      <a:pt x="261" y="4491"/>
                      <a:pt x="1" y="4287"/>
                    </a:cubicBezTo>
                    <a:lnTo>
                      <a:pt x="1" y="4287"/>
                    </a:lnTo>
                    <a:cubicBezTo>
                      <a:pt x="278" y="4635"/>
                      <a:pt x="704" y="4863"/>
                      <a:pt x="1183" y="4863"/>
                    </a:cubicBezTo>
                    <a:lnTo>
                      <a:pt x="3354" y="4863"/>
                    </a:lnTo>
                    <a:cubicBezTo>
                      <a:pt x="4184" y="4863"/>
                      <a:pt x="4863" y="4183"/>
                      <a:pt x="4863" y="3355"/>
                    </a:cubicBezTo>
                    <a:lnTo>
                      <a:pt x="4863" y="1182"/>
                    </a:lnTo>
                    <a:cubicBezTo>
                      <a:pt x="4863" y="704"/>
                      <a:pt x="4639" y="277"/>
                      <a:pt x="4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4"/>
              <p:cNvSpPr/>
              <p:nvPr/>
            </p:nvSpPr>
            <p:spPr>
              <a:xfrm>
                <a:off x="4162447" y="-865492"/>
                <a:ext cx="78605" cy="15477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3069" extrusionOk="0">
                    <a:moveTo>
                      <a:pt x="779" y="0"/>
                    </a:moveTo>
                    <a:cubicBezTo>
                      <a:pt x="348" y="0"/>
                      <a:pt x="1" y="349"/>
                      <a:pt x="1" y="780"/>
                    </a:cubicBezTo>
                    <a:cubicBezTo>
                      <a:pt x="1" y="1089"/>
                      <a:pt x="181" y="1354"/>
                      <a:pt x="441" y="1479"/>
                    </a:cubicBezTo>
                    <a:lnTo>
                      <a:pt x="54" y="2937"/>
                    </a:lnTo>
                    <a:cubicBezTo>
                      <a:pt x="38" y="3010"/>
                      <a:pt x="87" y="3068"/>
                      <a:pt x="162" y="3068"/>
                    </a:cubicBezTo>
                    <a:lnTo>
                      <a:pt x="1395" y="3068"/>
                    </a:lnTo>
                    <a:cubicBezTo>
                      <a:pt x="1469" y="3068"/>
                      <a:pt x="1517" y="3010"/>
                      <a:pt x="1504" y="2937"/>
                    </a:cubicBezTo>
                    <a:lnTo>
                      <a:pt x="1117" y="1479"/>
                    </a:lnTo>
                    <a:cubicBezTo>
                      <a:pt x="1376" y="1352"/>
                      <a:pt x="1557" y="1089"/>
                      <a:pt x="1557" y="780"/>
                    </a:cubicBezTo>
                    <a:cubicBezTo>
                      <a:pt x="1557" y="349"/>
                      <a:pt x="1208" y="0"/>
                      <a:pt x="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7" name="Google Shape;807;p44"/>
            <p:cNvSpPr/>
            <p:nvPr/>
          </p:nvSpPr>
          <p:spPr>
            <a:xfrm>
              <a:off x="8388346" y="319403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8770175" y="35738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7719950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AAAB326-A897-9489-2435-6349BF783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629069" y="1355013"/>
            <a:ext cx="2381023" cy="31720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10C345-FBDA-400B-4C46-BF5F08AD1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4568363" y="1289121"/>
            <a:ext cx="2451756" cy="326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63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Autentifikasi Dua Faktor Pada WhatsAPP</a:t>
            </a:r>
            <a:endParaRPr sz="2000" dirty="0"/>
          </a:p>
        </p:txBody>
      </p:sp>
      <p:grpSp>
        <p:nvGrpSpPr>
          <p:cNvPr id="771" name="Google Shape;771;p44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772" name="Google Shape;772;p44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3" name="Google Shape;773;p44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774" name="Google Shape;774;p44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4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4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4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44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44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4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4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44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44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4" name="Google Shape;784;p44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44"/>
          <p:cNvGrpSpPr/>
          <p:nvPr/>
        </p:nvGrpSpPr>
        <p:grpSpPr>
          <a:xfrm>
            <a:off x="7719950" y="3194036"/>
            <a:ext cx="1728859" cy="2254270"/>
            <a:chOff x="7719950" y="3194036"/>
            <a:chExt cx="1728859" cy="2254270"/>
          </a:xfrm>
        </p:grpSpPr>
        <p:sp>
          <p:nvSpPr>
            <p:cNvPr id="788" name="Google Shape;788;p44"/>
            <p:cNvSpPr/>
            <p:nvPr/>
          </p:nvSpPr>
          <p:spPr>
            <a:xfrm>
              <a:off x="8425286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9" name="Google Shape;789;p44"/>
            <p:cNvGrpSpPr/>
            <p:nvPr/>
          </p:nvGrpSpPr>
          <p:grpSpPr>
            <a:xfrm>
              <a:off x="7908170" y="3794092"/>
              <a:ext cx="1083430" cy="1196998"/>
              <a:chOff x="3659795" y="-1688508"/>
              <a:chExt cx="1083430" cy="1196998"/>
            </a:xfrm>
          </p:grpSpPr>
          <p:sp>
            <p:nvSpPr>
              <p:cNvPr id="790" name="Google Shape;790;p44"/>
              <p:cNvSpPr/>
              <p:nvPr/>
            </p:nvSpPr>
            <p:spPr>
              <a:xfrm>
                <a:off x="3823238" y="-1688508"/>
                <a:ext cx="756333" cy="856201"/>
              </a:xfrm>
              <a:custGeom>
                <a:avLst/>
                <a:gdLst/>
                <a:ahLst/>
                <a:cxnLst/>
                <a:rect l="l" t="t" r="r" b="b"/>
                <a:pathLst>
                  <a:path w="14991" h="16978" extrusionOk="0">
                    <a:moveTo>
                      <a:pt x="0" y="0"/>
                    </a:moveTo>
                    <a:lnTo>
                      <a:pt x="0" y="16978"/>
                    </a:lnTo>
                    <a:lnTo>
                      <a:pt x="14991" y="16978"/>
                    </a:lnTo>
                    <a:lnTo>
                      <a:pt x="14991" y="3647"/>
                    </a:lnTo>
                    <a:lnTo>
                      <a:pt x="116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4"/>
              <p:cNvSpPr/>
              <p:nvPr/>
            </p:nvSpPr>
            <p:spPr>
              <a:xfrm>
                <a:off x="4409885" y="-1688508"/>
                <a:ext cx="170328" cy="183969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3648" extrusionOk="0">
                    <a:moveTo>
                      <a:pt x="0" y="0"/>
                    </a:moveTo>
                    <a:lnTo>
                      <a:pt x="0" y="3647"/>
                    </a:lnTo>
                    <a:lnTo>
                      <a:pt x="3376" y="36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4"/>
              <p:cNvSpPr/>
              <p:nvPr/>
            </p:nvSpPr>
            <p:spPr>
              <a:xfrm>
                <a:off x="3905565" y="-1562481"/>
                <a:ext cx="424608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8415" y="478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4"/>
              <p:cNvSpPr/>
              <p:nvPr/>
            </p:nvSpPr>
            <p:spPr>
              <a:xfrm>
                <a:off x="3905565" y="-1477503"/>
                <a:ext cx="424608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8415" y="477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4"/>
              <p:cNvSpPr/>
              <p:nvPr/>
            </p:nvSpPr>
            <p:spPr>
              <a:xfrm>
                <a:off x="3905565" y="-1392475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4"/>
              <p:cNvSpPr/>
              <p:nvPr/>
            </p:nvSpPr>
            <p:spPr>
              <a:xfrm>
                <a:off x="3905565" y="-1307548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4"/>
              <p:cNvSpPr/>
              <p:nvPr/>
            </p:nvSpPr>
            <p:spPr>
              <a:xfrm>
                <a:off x="3905565" y="-1222519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4"/>
              <p:cNvSpPr/>
              <p:nvPr/>
            </p:nvSpPr>
            <p:spPr>
              <a:xfrm>
                <a:off x="3905565" y="-1137592"/>
                <a:ext cx="605733" cy="24055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7" extrusionOk="0">
                    <a:moveTo>
                      <a:pt x="0" y="0"/>
                    </a:moveTo>
                    <a:lnTo>
                      <a:pt x="0" y="476"/>
                    </a:lnTo>
                    <a:lnTo>
                      <a:pt x="12006" y="476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4"/>
              <p:cNvSpPr/>
              <p:nvPr/>
            </p:nvSpPr>
            <p:spPr>
              <a:xfrm>
                <a:off x="3905565" y="-1052564"/>
                <a:ext cx="605733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12006" y="478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4"/>
              <p:cNvSpPr/>
              <p:nvPr/>
            </p:nvSpPr>
            <p:spPr>
              <a:xfrm>
                <a:off x="3905565" y="-967586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4"/>
              <p:cNvSpPr/>
              <p:nvPr/>
            </p:nvSpPr>
            <p:spPr>
              <a:xfrm>
                <a:off x="3717525" y="-1425092"/>
                <a:ext cx="1025699" cy="78151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7" extrusionOk="0">
                    <a:moveTo>
                      <a:pt x="1167" y="0"/>
                    </a:moveTo>
                    <a:cubicBezTo>
                      <a:pt x="491" y="0"/>
                      <a:pt x="0" y="549"/>
                      <a:pt x="76" y="1221"/>
                    </a:cubicBezTo>
                    <a:lnTo>
                      <a:pt x="1554" y="14275"/>
                    </a:lnTo>
                    <a:cubicBezTo>
                      <a:pt x="1629" y="14947"/>
                      <a:pt x="2245" y="15496"/>
                      <a:pt x="2921" y="15496"/>
                    </a:cubicBezTo>
                    <a:lnTo>
                      <a:pt x="17421" y="15496"/>
                    </a:lnTo>
                    <a:cubicBezTo>
                      <a:pt x="18097" y="15496"/>
                      <a:pt x="18724" y="14948"/>
                      <a:pt x="18813" y="14278"/>
                    </a:cubicBezTo>
                    <a:lnTo>
                      <a:pt x="20241" y="3653"/>
                    </a:lnTo>
                    <a:cubicBezTo>
                      <a:pt x="20330" y="2985"/>
                      <a:pt x="19851" y="2437"/>
                      <a:pt x="19176" y="2437"/>
                    </a:cubicBezTo>
                    <a:lnTo>
                      <a:pt x="11801" y="2437"/>
                    </a:lnTo>
                    <a:lnTo>
                      <a:pt x="11801" y="2438"/>
                    </a:lnTo>
                    <a:cubicBezTo>
                      <a:pt x="11126" y="2438"/>
                      <a:pt x="10573" y="1890"/>
                      <a:pt x="10573" y="1220"/>
                    </a:cubicBezTo>
                    <a:cubicBezTo>
                      <a:pt x="10573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4"/>
              <p:cNvSpPr/>
              <p:nvPr/>
            </p:nvSpPr>
            <p:spPr>
              <a:xfrm>
                <a:off x="3659795" y="-1425092"/>
                <a:ext cx="1025699" cy="78156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8" extrusionOk="0">
                    <a:moveTo>
                      <a:pt x="1167" y="0"/>
                    </a:moveTo>
                    <a:cubicBezTo>
                      <a:pt x="491" y="0"/>
                      <a:pt x="1" y="549"/>
                      <a:pt x="77" y="1221"/>
                    </a:cubicBezTo>
                    <a:lnTo>
                      <a:pt x="1553" y="14276"/>
                    </a:lnTo>
                    <a:cubicBezTo>
                      <a:pt x="1628" y="14948"/>
                      <a:pt x="2244" y="15497"/>
                      <a:pt x="2920" y="15497"/>
                    </a:cubicBezTo>
                    <a:lnTo>
                      <a:pt x="17420" y="15497"/>
                    </a:lnTo>
                    <a:cubicBezTo>
                      <a:pt x="18096" y="15497"/>
                      <a:pt x="18724" y="14949"/>
                      <a:pt x="18812" y="14279"/>
                    </a:cubicBezTo>
                    <a:lnTo>
                      <a:pt x="20241" y="3654"/>
                    </a:lnTo>
                    <a:cubicBezTo>
                      <a:pt x="20329" y="2986"/>
                      <a:pt x="19850" y="2438"/>
                      <a:pt x="19174" y="2438"/>
                    </a:cubicBezTo>
                    <a:lnTo>
                      <a:pt x="11802" y="2438"/>
                    </a:lnTo>
                    <a:cubicBezTo>
                      <a:pt x="11127" y="2438"/>
                      <a:pt x="10574" y="1890"/>
                      <a:pt x="10574" y="1220"/>
                    </a:cubicBezTo>
                    <a:cubicBezTo>
                      <a:pt x="10574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4"/>
              <p:cNvSpPr/>
              <p:nvPr/>
            </p:nvSpPr>
            <p:spPr>
              <a:xfrm>
                <a:off x="3792478" y="-1201262"/>
                <a:ext cx="817734" cy="709752"/>
              </a:xfrm>
              <a:custGeom>
                <a:avLst/>
                <a:gdLst/>
                <a:ahLst/>
                <a:cxnLst/>
                <a:rect l="l" t="t" r="r" b="b"/>
                <a:pathLst>
                  <a:path w="16208" h="14074" extrusionOk="0">
                    <a:moveTo>
                      <a:pt x="8104" y="1"/>
                    </a:moveTo>
                    <a:cubicBezTo>
                      <a:pt x="7529" y="457"/>
                      <a:pt x="5372" y="2015"/>
                      <a:pt x="2663" y="2058"/>
                    </a:cubicBezTo>
                    <a:cubicBezTo>
                      <a:pt x="2663" y="2058"/>
                      <a:pt x="1" y="11097"/>
                      <a:pt x="8104" y="14073"/>
                    </a:cubicBezTo>
                    <a:cubicBezTo>
                      <a:pt x="16207" y="11095"/>
                      <a:pt x="13545" y="2058"/>
                      <a:pt x="13545" y="2058"/>
                    </a:cubicBezTo>
                    <a:cubicBezTo>
                      <a:pt x="10835" y="2015"/>
                      <a:pt x="8680" y="457"/>
                      <a:pt x="81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4"/>
              <p:cNvSpPr/>
              <p:nvPr/>
            </p:nvSpPr>
            <p:spPr>
              <a:xfrm>
                <a:off x="4111485" y="-1029085"/>
                <a:ext cx="180469" cy="177514"/>
              </a:xfrm>
              <a:custGeom>
                <a:avLst/>
                <a:gdLst/>
                <a:ahLst/>
                <a:cxnLst/>
                <a:rect l="l" t="t" r="r" b="b"/>
                <a:pathLst>
                  <a:path w="3577" h="3520" extrusionOk="0">
                    <a:moveTo>
                      <a:pt x="2037" y="465"/>
                    </a:moveTo>
                    <a:cubicBezTo>
                      <a:pt x="2630" y="465"/>
                      <a:pt x="3114" y="947"/>
                      <a:pt x="3114" y="1542"/>
                    </a:cubicBezTo>
                    <a:lnTo>
                      <a:pt x="3114" y="1981"/>
                    </a:lnTo>
                    <a:cubicBezTo>
                      <a:pt x="3114" y="2575"/>
                      <a:pt x="2630" y="3058"/>
                      <a:pt x="2037" y="3058"/>
                    </a:cubicBezTo>
                    <a:lnTo>
                      <a:pt x="1539" y="3058"/>
                    </a:lnTo>
                    <a:cubicBezTo>
                      <a:pt x="945" y="3058"/>
                      <a:pt x="463" y="2576"/>
                      <a:pt x="463" y="1981"/>
                    </a:cubicBezTo>
                    <a:lnTo>
                      <a:pt x="463" y="1542"/>
                    </a:lnTo>
                    <a:cubicBezTo>
                      <a:pt x="463" y="947"/>
                      <a:pt x="945" y="465"/>
                      <a:pt x="1539" y="465"/>
                    </a:cubicBezTo>
                    <a:close/>
                    <a:moveTo>
                      <a:pt x="1539" y="1"/>
                    </a:moveTo>
                    <a:cubicBezTo>
                      <a:pt x="691" y="1"/>
                      <a:pt x="1" y="692"/>
                      <a:pt x="1" y="1540"/>
                    </a:cubicBezTo>
                    <a:lnTo>
                      <a:pt x="1" y="1980"/>
                    </a:lnTo>
                    <a:cubicBezTo>
                      <a:pt x="1" y="2828"/>
                      <a:pt x="691" y="3519"/>
                      <a:pt x="1539" y="3519"/>
                    </a:cubicBezTo>
                    <a:lnTo>
                      <a:pt x="2037" y="3519"/>
                    </a:lnTo>
                    <a:cubicBezTo>
                      <a:pt x="2885" y="3519"/>
                      <a:pt x="3576" y="2828"/>
                      <a:pt x="3576" y="1980"/>
                    </a:cubicBezTo>
                    <a:lnTo>
                      <a:pt x="3576" y="1540"/>
                    </a:lnTo>
                    <a:cubicBezTo>
                      <a:pt x="3576" y="690"/>
                      <a:pt x="2885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4"/>
              <p:cNvSpPr/>
              <p:nvPr/>
            </p:nvSpPr>
            <p:spPr>
              <a:xfrm>
                <a:off x="4070776" y="-927193"/>
                <a:ext cx="261748" cy="261782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5191" extrusionOk="0">
                    <a:moveTo>
                      <a:pt x="1508" y="1"/>
                    </a:moveTo>
                    <a:cubicBezTo>
                      <a:pt x="678" y="1"/>
                      <a:pt x="0" y="680"/>
                      <a:pt x="0" y="1509"/>
                    </a:cubicBezTo>
                    <a:lnTo>
                      <a:pt x="0" y="3683"/>
                    </a:lnTo>
                    <a:cubicBezTo>
                      <a:pt x="0" y="4511"/>
                      <a:pt x="678" y="5191"/>
                      <a:pt x="1508" y="5191"/>
                    </a:cubicBezTo>
                    <a:lnTo>
                      <a:pt x="3679" y="5191"/>
                    </a:lnTo>
                    <a:cubicBezTo>
                      <a:pt x="4509" y="5191"/>
                      <a:pt x="5188" y="4511"/>
                      <a:pt x="5188" y="3683"/>
                    </a:cubicBezTo>
                    <a:lnTo>
                      <a:pt x="5188" y="1509"/>
                    </a:lnTo>
                    <a:cubicBezTo>
                      <a:pt x="5188" y="680"/>
                      <a:pt x="4509" y="1"/>
                      <a:pt x="3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4"/>
              <p:cNvSpPr/>
              <p:nvPr/>
            </p:nvSpPr>
            <p:spPr>
              <a:xfrm>
                <a:off x="4087191" y="-910581"/>
                <a:ext cx="245351" cy="245241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4863" extrusionOk="0">
                    <a:moveTo>
                      <a:pt x="4288" y="0"/>
                    </a:moveTo>
                    <a:lnTo>
                      <a:pt x="4288" y="0"/>
                    </a:lnTo>
                    <a:cubicBezTo>
                      <a:pt x="4492" y="258"/>
                      <a:pt x="4616" y="580"/>
                      <a:pt x="4616" y="933"/>
                    </a:cubicBezTo>
                    <a:lnTo>
                      <a:pt x="4616" y="3104"/>
                    </a:lnTo>
                    <a:cubicBezTo>
                      <a:pt x="4616" y="3935"/>
                      <a:pt x="3937" y="4613"/>
                      <a:pt x="3108" y="4613"/>
                    </a:cubicBezTo>
                    <a:lnTo>
                      <a:pt x="935" y="4613"/>
                    </a:lnTo>
                    <a:cubicBezTo>
                      <a:pt x="583" y="4613"/>
                      <a:pt x="261" y="4491"/>
                      <a:pt x="1" y="4287"/>
                    </a:cubicBezTo>
                    <a:lnTo>
                      <a:pt x="1" y="4287"/>
                    </a:lnTo>
                    <a:cubicBezTo>
                      <a:pt x="278" y="4635"/>
                      <a:pt x="704" y="4863"/>
                      <a:pt x="1183" y="4863"/>
                    </a:cubicBezTo>
                    <a:lnTo>
                      <a:pt x="3354" y="4863"/>
                    </a:lnTo>
                    <a:cubicBezTo>
                      <a:pt x="4184" y="4863"/>
                      <a:pt x="4863" y="4183"/>
                      <a:pt x="4863" y="3355"/>
                    </a:cubicBezTo>
                    <a:lnTo>
                      <a:pt x="4863" y="1182"/>
                    </a:lnTo>
                    <a:cubicBezTo>
                      <a:pt x="4863" y="704"/>
                      <a:pt x="4639" y="277"/>
                      <a:pt x="4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4"/>
              <p:cNvSpPr/>
              <p:nvPr/>
            </p:nvSpPr>
            <p:spPr>
              <a:xfrm>
                <a:off x="4162447" y="-865492"/>
                <a:ext cx="78605" cy="15477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3069" extrusionOk="0">
                    <a:moveTo>
                      <a:pt x="779" y="0"/>
                    </a:moveTo>
                    <a:cubicBezTo>
                      <a:pt x="348" y="0"/>
                      <a:pt x="1" y="349"/>
                      <a:pt x="1" y="780"/>
                    </a:cubicBezTo>
                    <a:cubicBezTo>
                      <a:pt x="1" y="1089"/>
                      <a:pt x="181" y="1354"/>
                      <a:pt x="441" y="1479"/>
                    </a:cubicBezTo>
                    <a:lnTo>
                      <a:pt x="54" y="2937"/>
                    </a:lnTo>
                    <a:cubicBezTo>
                      <a:pt x="38" y="3010"/>
                      <a:pt x="87" y="3068"/>
                      <a:pt x="162" y="3068"/>
                    </a:cubicBezTo>
                    <a:lnTo>
                      <a:pt x="1395" y="3068"/>
                    </a:lnTo>
                    <a:cubicBezTo>
                      <a:pt x="1469" y="3068"/>
                      <a:pt x="1517" y="3010"/>
                      <a:pt x="1504" y="2937"/>
                    </a:cubicBezTo>
                    <a:lnTo>
                      <a:pt x="1117" y="1479"/>
                    </a:lnTo>
                    <a:cubicBezTo>
                      <a:pt x="1376" y="1352"/>
                      <a:pt x="1557" y="1089"/>
                      <a:pt x="1557" y="780"/>
                    </a:cubicBezTo>
                    <a:cubicBezTo>
                      <a:pt x="1557" y="349"/>
                      <a:pt x="1208" y="0"/>
                      <a:pt x="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7" name="Google Shape;807;p44"/>
            <p:cNvSpPr/>
            <p:nvPr/>
          </p:nvSpPr>
          <p:spPr>
            <a:xfrm>
              <a:off x="8388346" y="319403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8770175" y="35738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7719950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E886971-2D6D-B712-8C14-52A377E65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609387" y="1266635"/>
            <a:ext cx="2514949" cy="33504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00844F-EF11-82BF-55D5-43E3B13EA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4523903" y="1251705"/>
            <a:ext cx="2527398" cy="336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64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Autentifikasi Dua Faktor Pada WhatsAPP</a:t>
            </a:r>
            <a:endParaRPr sz="2000" dirty="0"/>
          </a:p>
        </p:txBody>
      </p:sp>
      <p:grpSp>
        <p:nvGrpSpPr>
          <p:cNvPr id="771" name="Google Shape;771;p44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772" name="Google Shape;772;p44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3" name="Google Shape;773;p44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774" name="Google Shape;774;p44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4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4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4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44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44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4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4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44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44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4" name="Google Shape;784;p44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44"/>
          <p:cNvGrpSpPr/>
          <p:nvPr/>
        </p:nvGrpSpPr>
        <p:grpSpPr>
          <a:xfrm>
            <a:off x="7719950" y="3194036"/>
            <a:ext cx="1728859" cy="2254270"/>
            <a:chOff x="7719950" y="3194036"/>
            <a:chExt cx="1728859" cy="2254270"/>
          </a:xfrm>
        </p:grpSpPr>
        <p:sp>
          <p:nvSpPr>
            <p:cNvPr id="788" name="Google Shape;788;p44"/>
            <p:cNvSpPr/>
            <p:nvPr/>
          </p:nvSpPr>
          <p:spPr>
            <a:xfrm>
              <a:off x="8425286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9" name="Google Shape;789;p44"/>
            <p:cNvGrpSpPr/>
            <p:nvPr/>
          </p:nvGrpSpPr>
          <p:grpSpPr>
            <a:xfrm>
              <a:off x="7908170" y="3794092"/>
              <a:ext cx="1083430" cy="1196998"/>
              <a:chOff x="3659795" y="-1688508"/>
              <a:chExt cx="1083430" cy="1196998"/>
            </a:xfrm>
          </p:grpSpPr>
          <p:sp>
            <p:nvSpPr>
              <p:cNvPr id="790" name="Google Shape;790;p44"/>
              <p:cNvSpPr/>
              <p:nvPr/>
            </p:nvSpPr>
            <p:spPr>
              <a:xfrm>
                <a:off x="3823238" y="-1688508"/>
                <a:ext cx="756333" cy="856201"/>
              </a:xfrm>
              <a:custGeom>
                <a:avLst/>
                <a:gdLst/>
                <a:ahLst/>
                <a:cxnLst/>
                <a:rect l="l" t="t" r="r" b="b"/>
                <a:pathLst>
                  <a:path w="14991" h="16978" extrusionOk="0">
                    <a:moveTo>
                      <a:pt x="0" y="0"/>
                    </a:moveTo>
                    <a:lnTo>
                      <a:pt x="0" y="16978"/>
                    </a:lnTo>
                    <a:lnTo>
                      <a:pt x="14991" y="16978"/>
                    </a:lnTo>
                    <a:lnTo>
                      <a:pt x="14991" y="3647"/>
                    </a:lnTo>
                    <a:lnTo>
                      <a:pt x="116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4"/>
              <p:cNvSpPr/>
              <p:nvPr/>
            </p:nvSpPr>
            <p:spPr>
              <a:xfrm>
                <a:off x="4409885" y="-1688508"/>
                <a:ext cx="170328" cy="183969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3648" extrusionOk="0">
                    <a:moveTo>
                      <a:pt x="0" y="0"/>
                    </a:moveTo>
                    <a:lnTo>
                      <a:pt x="0" y="3647"/>
                    </a:lnTo>
                    <a:lnTo>
                      <a:pt x="3376" y="36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4"/>
              <p:cNvSpPr/>
              <p:nvPr/>
            </p:nvSpPr>
            <p:spPr>
              <a:xfrm>
                <a:off x="3905565" y="-1562481"/>
                <a:ext cx="424608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8415" y="478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4"/>
              <p:cNvSpPr/>
              <p:nvPr/>
            </p:nvSpPr>
            <p:spPr>
              <a:xfrm>
                <a:off x="3905565" y="-1477503"/>
                <a:ext cx="424608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8415" y="477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4"/>
              <p:cNvSpPr/>
              <p:nvPr/>
            </p:nvSpPr>
            <p:spPr>
              <a:xfrm>
                <a:off x="3905565" y="-1392475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4"/>
              <p:cNvSpPr/>
              <p:nvPr/>
            </p:nvSpPr>
            <p:spPr>
              <a:xfrm>
                <a:off x="3905565" y="-1307548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4"/>
              <p:cNvSpPr/>
              <p:nvPr/>
            </p:nvSpPr>
            <p:spPr>
              <a:xfrm>
                <a:off x="3905565" y="-1222519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4"/>
              <p:cNvSpPr/>
              <p:nvPr/>
            </p:nvSpPr>
            <p:spPr>
              <a:xfrm>
                <a:off x="3905565" y="-1137592"/>
                <a:ext cx="605733" cy="24055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7" extrusionOk="0">
                    <a:moveTo>
                      <a:pt x="0" y="0"/>
                    </a:moveTo>
                    <a:lnTo>
                      <a:pt x="0" y="476"/>
                    </a:lnTo>
                    <a:lnTo>
                      <a:pt x="12006" y="476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4"/>
              <p:cNvSpPr/>
              <p:nvPr/>
            </p:nvSpPr>
            <p:spPr>
              <a:xfrm>
                <a:off x="3905565" y="-1052564"/>
                <a:ext cx="605733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12006" y="478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4"/>
              <p:cNvSpPr/>
              <p:nvPr/>
            </p:nvSpPr>
            <p:spPr>
              <a:xfrm>
                <a:off x="3905565" y="-967586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4"/>
              <p:cNvSpPr/>
              <p:nvPr/>
            </p:nvSpPr>
            <p:spPr>
              <a:xfrm>
                <a:off x="3717525" y="-1425092"/>
                <a:ext cx="1025699" cy="78151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7" extrusionOk="0">
                    <a:moveTo>
                      <a:pt x="1167" y="0"/>
                    </a:moveTo>
                    <a:cubicBezTo>
                      <a:pt x="491" y="0"/>
                      <a:pt x="0" y="549"/>
                      <a:pt x="76" y="1221"/>
                    </a:cubicBezTo>
                    <a:lnTo>
                      <a:pt x="1554" y="14275"/>
                    </a:lnTo>
                    <a:cubicBezTo>
                      <a:pt x="1629" y="14947"/>
                      <a:pt x="2245" y="15496"/>
                      <a:pt x="2921" y="15496"/>
                    </a:cubicBezTo>
                    <a:lnTo>
                      <a:pt x="17421" y="15496"/>
                    </a:lnTo>
                    <a:cubicBezTo>
                      <a:pt x="18097" y="15496"/>
                      <a:pt x="18724" y="14948"/>
                      <a:pt x="18813" y="14278"/>
                    </a:cubicBezTo>
                    <a:lnTo>
                      <a:pt x="20241" y="3653"/>
                    </a:lnTo>
                    <a:cubicBezTo>
                      <a:pt x="20330" y="2985"/>
                      <a:pt x="19851" y="2437"/>
                      <a:pt x="19176" y="2437"/>
                    </a:cubicBezTo>
                    <a:lnTo>
                      <a:pt x="11801" y="2437"/>
                    </a:lnTo>
                    <a:lnTo>
                      <a:pt x="11801" y="2438"/>
                    </a:lnTo>
                    <a:cubicBezTo>
                      <a:pt x="11126" y="2438"/>
                      <a:pt x="10573" y="1890"/>
                      <a:pt x="10573" y="1220"/>
                    </a:cubicBezTo>
                    <a:cubicBezTo>
                      <a:pt x="10573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4"/>
              <p:cNvSpPr/>
              <p:nvPr/>
            </p:nvSpPr>
            <p:spPr>
              <a:xfrm>
                <a:off x="3659795" y="-1425092"/>
                <a:ext cx="1025699" cy="78156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8" extrusionOk="0">
                    <a:moveTo>
                      <a:pt x="1167" y="0"/>
                    </a:moveTo>
                    <a:cubicBezTo>
                      <a:pt x="491" y="0"/>
                      <a:pt x="1" y="549"/>
                      <a:pt x="77" y="1221"/>
                    </a:cubicBezTo>
                    <a:lnTo>
                      <a:pt x="1553" y="14276"/>
                    </a:lnTo>
                    <a:cubicBezTo>
                      <a:pt x="1628" y="14948"/>
                      <a:pt x="2244" y="15497"/>
                      <a:pt x="2920" y="15497"/>
                    </a:cubicBezTo>
                    <a:lnTo>
                      <a:pt x="17420" y="15497"/>
                    </a:lnTo>
                    <a:cubicBezTo>
                      <a:pt x="18096" y="15497"/>
                      <a:pt x="18724" y="14949"/>
                      <a:pt x="18812" y="14279"/>
                    </a:cubicBezTo>
                    <a:lnTo>
                      <a:pt x="20241" y="3654"/>
                    </a:lnTo>
                    <a:cubicBezTo>
                      <a:pt x="20329" y="2986"/>
                      <a:pt x="19850" y="2438"/>
                      <a:pt x="19174" y="2438"/>
                    </a:cubicBezTo>
                    <a:lnTo>
                      <a:pt x="11802" y="2438"/>
                    </a:lnTo>
                    <a:cubicBezTo>
                      <a:pt x="11127" y="2438"/>
                      <a:pt x="10574" y="1890"/>
                      <a:pt x="10574" y="1220"/>
                    </a:cubicBezTo>
                    <a:cubicBezTo>
                      <a:pt x="10574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4"/>
              <p:cNvSpPr/>
              <p:nvPr/>
            </p:nvSpPr>
            <p:spPr>
              <a:xfrm>
                <a:off x="3792478" y="-1201262"/>
                <a:ext cx="817734" cy="709752"/>
              </a:xfrm>
              <a:custGeom>
                <a:avLst/>
                <a:gdLst/>
                <a:ahLst/>
                <a:cxnLst/>
                <a:rect l="l" t="t" r="r" b="b"/>
                <a:pathLst>
                  <a:path w="16208" h="14074" extrusionOk="0">
                    <a:moveTo>
                      <a:pt x="8104" y="1"/>
                    </a:moveTo>
                    <a:cubicBezTo>
                      <a:pt x="7529" y="457"/>
                      <a:pt x="5372" y="2015"/>
                      <a:pt x="2663" y="2058"/>
                    </a:cubicBezTo>
                    <a:cubicBezTo>
                      <a:pt x="2663" y="2058"/>
                      <a:pt x="1" y="11097"/>
                      <a:pt x="8104" y="14073"/>
                    </a:cubicBezTo>
                    <a:cubicBezTo>
                      <a:pt x="16207" y="11095"/>
                      <a:pt x="13545" y="2058"/>
                      <a:pt x="13545" y="2058"/>
                    </a:cubicBezTo>
                    <a:cubicBezTo>
                      <a:pt x="10835" y="2015"/>
                      <a:pt x="8680" y="457"/>
                      <a:pt x="81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4"/>
              <p:cNvSpPr/>
              <p:nvPr/>
            </p:nvSpPr>
            <p:spPr>
              <a:xfrm>
                <a:off x="4111485" y="-1029085"/>
                <a:ext cx="180469" cy="177514"/>
              </a:xfrm>
              <a:custGeom>
                <a:avLst/>
                <a:gdLst/>
                <a:ahLst/>
                <a:cxnLst/>
                <a:rect l="l" t="t" r="r" b="b"/>
                <a:pathLst>
                  <a:path w="3577" h="3520" extrusionOk="0">
                    <a:moveTo>
                      <a:pt x="2037" y="465"/>
                    </a:moveTo>
                    <a:cubicBezTo>
                      <a:pt x="2630" y="465"/>
                      <a:pt x="3114" y="947"/>
                      <a:pt x="3114" y="1542"/>
                    </a:cubicBezTo>
                    <a:lnTo>
                      <a:pt x="3114" y="1981"/>
                    </a:lnTo>
                    <a:cubicBezTo>
                      <a:pt x="3114" y="2575"/>
                      <a:pt x="2630" y="3058"/>
                      <a:pt x="2037" y="3058"/>
                    </a:cubicBezTo>
                    <a:lnTo>
                      <a:pt x="1539" y="3058"/>
                    </a:lnTo>
                    <a:cubicBezTo>
                      <a:pt x="945" y="3058"/>
                      <a:pt x="463" y="2576"/>
                      <a:pt x="463" y="1981"/>
                    </a:cubicBezTo>
                    <a:lnTo>
                      <a:pt x="463" y="1542"/>
                    </a:lnTo>
                    <a:cubicBezTo>
                      <a:pt x="463" y="947"/>
                      <a:pt x="945" y="465"/>
                      <a:pt x="1539" y="465"/>
                    </a:cubicBezTo>
                    <a:close/>
                    <a:moveTo>
                      <a:pt x="1539" y="1"/>
                    </a:moveTo>
                    <a:cubicBezTo>
                      <a:pt x="691" y="1"/>
                      <a:pt x="1" y="692"/>
                      <a:pt x="1" y="1540"/>
                    </a:cubicBezTo>
                    <a:lnTo>
                      <a:pt x="1" y="1980"/>
                    </a:lnTo>
                    <a:cubicBezTo>
                      <a:pt x="1" y="2828"/>
                      <a:pt x="691" y="3519"/>
                      <a:pt x="1539" y="3519"/>
                    </a:cubicBezTo>
                    <a:lnTo>
                      <a:pt x="2037" y="3519"/>
                    </a:lnTo>
                    <a:cubicBezTo>
                      <a:pt x="2885" y="3519"/>
                      <a:pt x="3576" y="2828"/>
                      <a:pt x="3576" y="1980"/>
                    </a:cubicBezTo>
                    <a:lnTo>
                      <a:pt x="3576" y="1540"/>
                    </a:lnTo>
                    <a:cubicBezTo>
                      <a:pt x="3576" y="690"/>
                      <a:pt x="2885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4"/>
              <p:cNvSpPr/>
              <p:nvPr/>
            </p:nvSpPr>
            <p:spPr>
              <a:xfrm>
                <a:off x="4070776" y="-927193"/>
                <a:ext cx="261748" cy="261782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5191" extrusionOk="0">
                    <a:moveTo>
                      <a:pt x="1508" y="1"/>
                    </a:moveTo>
                    <a:cubicBezTo>
                      <a:pt x="678" y="1"/>
                      <a:pt x="0" y="680"/>
                      <a:pt x="0" y="1509"/>
                    </a:cubicBezTo>
                    <a:lnTo>
                      <a:pt x="0" y="3683"/>
                    </a:lnTo>
                    <a:cubicBezTo>
                      <a:pt x="0" y="4511"/>
                      <a:pt x="678" y="5191"/>
                      <a:pt x="1508" y="5191"/>
                    </a:cubicBezTo>
                    <a:lnTo>
                      <a:pt x="3679" y="5191"/>
                    </a:lnTo>
                    <a:cubicBezTo>
                      <a:pt x="4509" y="5191"/>
                      <a:pt x="5188" y="4511"/>
                      <a:pt x="5188" y="3683"/>
                    </a:cubicBezTo>
                    <a:lnTo>
                      <a:pt x="5188" y="1509"/>
                    </a:lnTo>
                    <a:cubicBezTo>
                      <a:pt x="5188" y="680"/>
                      <a:pt x="4509" y="1"/>
                      <a:pt x="3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4"/>
              <p:cNvSpPr/>
              <p:nvPr/>
            </p:nvSpPr>
            <p:spPr>
              <a:xfrm>
                <a:off x="4087191" y="-910581"/>
                <a:ext cx="245351" cy="245241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4863" extrusionOk="0">
                    <a:moveTo>
                      <a:pt x="4288" y="0"/>
                    </a:moveTo>
                    <a:lnTo>
                      <a:pt x="4288" y="0"/>
                    </a:lnTo>
                    <a:cubicBezTo>
                      <a:pt x="4492" y="258"/>
                      <a:pt x="4616" y="580"/>
                      <a:pt x="4616" y="933"/>
                    </a:cubicBezTo>
                    <a:lnTo>
                      <a:pt x="4616" y="3104"/>
                    </a:lnTo>
                    <a:cubicBezTo>
                      <a:pt x="4616" y="3935"/>
                      <a:pt x="3937" y="4613"/>
                      <a:pt x="3108" y="4613"/>
                    </a:cubicBezTo>
                    <a:lnTo>
                      <a:pt x="935" y="4613"/>
                    </a:lnTo>
                    <a:cubicBezTo>
                      <a:pt x="583" y="4613"/>
                      <a:pt x="261" y="4491"/>
                      <a:pt x="1" y="4287"/>
                    </a:cubicBezTo>
                    <a:lnTo>
                      <a:pt x="1" y="4287"/>
                    </a:lnTo>
                    <a:cubicBezTo>
                      <a:pt x="278" y="4635"/>
                      <a:pt x="704" y="4863"/>
                      <a:pt x="1183" y="4863"/>
                    </a:cubicBezTo>
                    <a:lnTo>
                      <a:pt x="3354" y="4863"/>
                    </a:lnTo>
                    <a:cubicBezTo>
                      <a:pt x="4184" y="4863"/>
                      <a:pt x="4863" y="4183"/>
                      <a:pt x="4863" y="3355"/>
                    </a:cubicBezTo>
                    <a:lnTo>
                      <a:pt x="4863" y="1182"/>
                    </a:lnTo>
                    <a:cubicBezTo>
                      <a:pt x="4863" y="704"/>
                      <a:pt x="4639" y="277"/>
                      <a:pt x="4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4"/>
              <p:cNvSpPr/>
              <p:nvPr/>
            </p:nvSpPr>
            <p:spPr>
              <a:xfrm>
                <a:off x="4162447" y="-865492"/>
                <a:ext cx="78605" cy="15477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3069" extrusionOk="0">
                    <a:moveTo>
                      <a:pt x="779" y="0"/>
                    </a:moveTo>
                    <a:cubicBezTo>
                      <a:pt x="348" y="0"/>
                      <a:pt x="1" y="349"/>
                      <a:pt x="1" y="780"/>
                    </a:cubicBezTo>
                    <a:cubicBezTo>
                      <a:pt x="1" y="1089"/>
                      <a:pt x="181" y="1354"/>
                      <a:pt x="441" y="1479"/>
                    </a:cubicBezTo>
                    <a:lnTo>
                      <a:pt x="54" y="2937"/>
                    </a:lnTo>
                    <a:cubicBezTo>
                      <a:pt x="38" y="3010"/>
                      <a:pt x="87" y="3068"/>
                      <a:pt x="162" y="3068"/>
                    </a:cubicBezTo>
                    <a:lnTo>
                      <a:pt x="1395" y="3068"/>
                    </a:lnTo>
                    <a:cubicBezTo>
                      <a:pt x="1469" y="3068"/>
                      <a:pt x="1517" y="3010"/>
                      <a:pt x="1504" y="2937"/>
                    </a:cubicBezTo>
                    <a:lnTo>
                      <a:pt x="1117" y="1479"/>
                    </a:lnTo>
                    <a:cubicBezTo>
                      <a:pt x="1376" y="1352"/>
                      <a:pt x="1557" y="1089"/>
                      <a:pt x="1557" y="780"/>
                    </a:cubicBezTo>
                    <a:cubicBezTo>
                      <a:pt x="1557" y="349"/>
                      <a:pt x="1208" y="0"/>
                      <a:pt x="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7" name="Google Shape;807;p44"/>
            <p:cNvSpPr/>
            <p:nvPr/>
          </p:nvSpPr>
          <p:spPr>
            <a:xfrm>
              <a:off x="8388346" y="319403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8770175" y="35738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7719950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9D1E59D-C073-D48D-4859-BD4B3F72C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868289" y="992081"/>
            <a:ext cx="3001587" cy="399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95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>
            <a:spLocks noGrp="1"/>
          </p:cNvSpPr>
          <p:nvPr>
            <p:ph type="title"/>
          </p:nvPr>
        </p:nvSpPr>
        <p:spPr>
          <a:xfrm>
            <a:off x="70465" y="729310"/>
            <a:ext cx="6623121" cy="815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Praktik Keamanan Digital</a:t>
            </a:r>
            <a:endParaRPr dirty="0"/>
          </a:p>
        </p:txBody>
      </p:sp>
      <p:sp>
        <p:nvSpPr>
          <p:cNvPr id="447" name="Google Shape;447;p38"/>
          <p:cNvSpPr txBox="1">
            <a:spLocks noGrp="1"/>
          </p:cNvSpPr>
          <p:nvPr>
            <p:ph type="subTitle" idx="1"/>
          </p:nvPr>
        </p:nvSpPr>
        <p:spPr>
          <a:xfrm>
            <a:off x="720000" y="2271600"/>
            <a:ext cx="4644000" cy="1416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Cara melakukan Verifikasi Dua Faktor pada akun Google Pribadi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448" name="Google Shape;448;p38"/>
          <p:cNvGrpSpPr/>
          <p:nvPr/>
        </p:nvGrpSpPr>
        <p:grpSpPr>
          <a:xfrm>
            <a:off x="5586218" y="1375799"/>
            <a:ext cx="3481584" cy="2782199"/>
            <a:chOff x="5247768" y="1375799"/>
            <a:chExt cx="3481584" cy="2782199"/>
          </a:xfrm>
        </p:grpSpPr>
        <p:sp>
          <p:nvSpPr>
            <p:cNvPr id="449" name="Google Shape;449;p38"/>
            <p:cNvSpPr/>
            <p:nvPr/>
          </p:nvSpPr>
          <p:spPr>
            <a:xfrm>
              <a:off x="5247768" y="2965358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8036381" y="137579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 flipH="1">
              <a:off x="8042177" y="37782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 flipH="1">
              <a:off x="7820738" y="34817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 flipH="1">
              <a:off x="8138987" y="32943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5621607" y="1459207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5400168" y="1915183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5718417" y="213548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38"/>
            <p:cNvGrpSpPr/>
            <p:nvPr/>
          </p:nvGrpSpPr>
          <p:grpSpPr>
            <a:xfrm>
              <a:off x="5628768" y="1611607"/>
              <a:ext cx="2795229" cy="1920286"/>
              <a:chOff x="5628768" y="1611607"/>
              <a:chExt cx="2795229" cy="1920286"/>
            </a:xfrm>
          </p:grpSpPr>
          <p:sp>
            <p:nvSpPr>
              <p:cNvPr id="458" name="Google Shape;458;p38"/>
              <p:cNvSpPr/>
              <p:nvPr/>
            </p:nvSpPr>
            <p:spPr>
              <a:xfrm>
                <a:off x="6208751" y="1739243"/>
                <a:ext cx="1635108" cy="1635139"/>
              </a:xfrm>
              <a:custGeom>
                <a:avLst/>
                <a:gdLst/>
                <a:ahLst/>
                <a:cxnLst/>
                <a:rect l="l" t="t" r="r" b="b"/>
                <a:pathLst>
                  <a:path w="52652" h="52653" extrusionOk="0">
                    <a:moveTo>
                      <a:pt x="26326" y="0"/>
                    </a:moveTo>
                    <a:cubicBezTo>
                      <a:pt x="19344" y="0"/>
                      <a:pt x="12649" y="2774"/>
                      <a:pt x="7711" y="7712"/>
                    </a:cubicBezTo>
                    <a:cubicBezTo>
                      <a:pt x="2774" y="12648"/>
                      <a:pt x="1" y="19344"/>
                      <a:pt x="1" y="26326"/>
                    </a:cubicBezTo>
                    <a:cubicBezTo>
                      <a:pt x="1" y="33308"/>
                      <a:pt x="2774" y="40005"/>
                      <a:pt x="7711" y="44942"/>
                    </a:cubicBezTo>
                    <a:cubicBezTo>
                      <a:pt x="12649" y="49879"/>
                      <a:pt x="19344" y="52653"/>
                      <a:pt x="26326" y="52653"/>
                    </a:cubicBezTo>
                    <a:cubicBezTo>
                      <a:pt x="33308" y="52653"/>
                      <a:pt x="40004" y="49879"/>
                      <a:pt x="44942" y="44942"/>
                    </a:cubicBezTo>
                    <a:cubicBezTo>
                      <a:pt x="49878" y="40005"/>
                      <a:pt x="52652" y="33308"/>
                      <a:pt x="52652" y="26326"/>
                    </a:cubicBezTo>
                    <a:cubicBezTo>
                      <a:pt x="52652" y="19344"/>
                      <a:pt x="49878" y="12648"/>
                      <a:pt x="44942" y="7712"/>
                    </a:cubicBezTo>
                    <a:cubicBezTo>
                      <a:pt x="40004" y="2774"/>
                      <a:pt x="33308" y="0"/>
                      <a:pt x="26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8"/>
              <p:cNvSpPr/>
              <p:nvPr/>
            </p:nvSpPr>
            <p:spPr>
              <a:xfrm>
                <a:off x="6955096" y="1739243"/>
                <a:ext cx="888887" cy="1635263"/>
              </a:xfrm>
              <a:custGeom>
                <a:avLst/>
                <a:gdLst/>
                <a:ahLst/>
                <a:cxnLst/>
                <a:rect l="l" t="t" r="r" b="b"/>
                <a:pathLst>
                  <a:path w="28623" h="52657" extrusionOk="0">
                    <a:moveTo>
                      <a:pt x="2295" y="0"/>
                    </a:moveTo>
                    <a:cubicBezTo>
                      <a:pt x="1521" y="0"/>
                      <a:pt x="757" y="35"/>
                      <a:pt x="1" y="102"/>
                    </a:cubicBezTo>
                    <a:cubicBezTo>
                      <a:pt x="13467" y="1264"/>
                      <a:pt x="24033" y="12562"/>
                      <a:pt x="24033" y="26329"/>
                    </a:cubicBezTo>
                    <a:cubicBezTo>
                      <a:pt x="24033" y="40096"/>
                      <a:pt x="13467" y="51392"/>
                      <a:pt x="1" y="52556"/>
                    </a:cubicBezTo>
                    <a:cubicBezTo>
                      <a:pt x="757" y="52620"/>
                      <a:pt x="1522" y="52657"/>
                      <a:pt x="2295" y="52657"/>
                    </a:cubicBezTo>
                    <a:cubicBezTo>
                      <a:pt x="16835" y="52657"/>
                      <a:pt x="28622" y="40869"/>
                      <a:pt x="28622" y="26330"/>
                    </a:cubicBezTo>
                    <a:cubicBezTo>
                      <a:pt x="28623" y="11787"/>
                      <a:pt x="16835" y="0"/>
                      <a:pt x="2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8"/>
              <p:cNvSpPr/>
              <p:nvPr/>
            </p:nvSpPr>
            <p:spPr>
              <a:xfrm>
                <a:off x="6799448" y="2099388"/>
                <a:ext cx="453900" cy="446478"/>
              </a:xfrm>
              <a:custGeom>
                <a:avLst/>
                <a:gdLst/>
                <a:ahLst/>
                <a:cxnLst/>
                <a:rect l="l" t="t" r="r" b="b"/>
                <a:pathLst>
                  <a:path w="14616" h="14377" extrusionOk="0">
                    <a:moveTo>
                      <a:pt x="8326" y="1885"/>
                    </a:moveTo>
                    <a:cubicBezTo>
                      <a:pt x="10755" y="1885"/>
                      <a:pt x="12728" y="3861"/>
                      <a:pt x="12728" y="6287"/>
                    </a:cubicBezTo>
                    <a:lnTo>
                      <a:pt x="12728" y="8090"/>
                    </a:lnTo>
                    <a:cubicBezTo>
                      <a:pt x="12728" y="10518"/>
                      <a:pt x="10753" y="12492"/>
                      <a:pt x="8326" y="12492"/>
                    </a:cubicBezTo>
                    <a:lnTo>
                      <a:pt x="6289" y="12492"/>
                    </a:lnTo>
                    <a:cubicBezTo>
                      <a:pt x="3860" y="12492"/>
                      <a:pt x="1886" y="10518"/>
                      <a:pt x="1886" y="8090"/>
                    </a:cubicBezTo>
                    <a:lnTo>
                      <a:pt x="1886" y="6287"/>
                    </a:lnTo>
                    <a:cubicBezTo>
                      <a:pt x="1886" y="3861"/>
                      <a:pt x="3862" y="1885"/>
                      <a:pt x="6289" y="1885"/>
                    </a:cubicBezTo>
                    <a:close/>
                    <a:moveTo>
                      <a:pt x="6289" y="1"/>
                    </a:moveTo>
                    <a:cubicBezTo>
                      <a:pt x="2823" y="1"/>
                      <a:pt x="1" y="2821"/>
                      <a:pt x="1" y="6287"/>
                    </a:cubicBezTo>
                    <a:lnTo>
                      <a:pt x="1" y="8090"/>
                    </a:lnTo>
                    <a:cubicBezTo>
                      <a:pt x="1" y="11557"/>
                      <a:pt x="2823" y="14376"/>
                      <a:pt x="6289" y="14376"/>
                    </a:cubicBezTo>
                    <a:lnTo>
                      <a:pt x="8326" y="14376"/>
                    </a:lnTo>
                    <a:cubicBezTo>
                      <a:pt x="11794" y="14376"/>
                      <a:pt x="14613" y="11554"/>
                      <a:pt x="14616" y="8090"/>
                    </a:cubicBezTo>
                    <a:lnTo>
                      <a:pt x="14616" y="6287"/>
                    </a:lnTo>
                    <a:cubicBezTo>
                      <a:pt x="14616" y="2821"/>
                      <a:pt x="11794" y="1"/>
                      <a:pt x="8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/>
              <p:cNvSpPr/>
              <p:nvPr/>
            </p:nvSpPr>
            <p:spPr>
              <a:xfrm>
                <a:off x="6696967" y="2355561"/>
                <a:ext cx="658770" cy="658708"/>
              </a:xfrm>
              <a:custGeom>
                <a:avLst/>
                <a:gdLst/>
                <a:ahLst/>
                <a:cxnLst/>
                <a:rect l="l" t="t" r="r" b="b"/>
                <a:pathLst>
                  <a:path w="21213" h="21211" extrusionOk="0">
                    <a:moveTo>
                      <a:pt x="6169" y="0"/>
                    </a:moveTo>
                    <a:cubicBezTo>
                      <a:pt x="2775" y="0"/>
                      <a:pt x="1" y="2776"/>
                      <a:pt x="1" y="6167"/>
                    </a:cubicBezTo>
                    <a:lnTo>
                      <a:pt x="1" y="15044"/>
                    </a:lnTo>
                    <a:cubicBezTo>
                      <a:pt x="1" y="18438"/>
                      <a:pt x="2777" y="21211"/>
                      <a:pt x="6169" y="21211"/>
                    </a:cubicBezTo>
                    <a:lnTo>
                      <a:pt x="15046" y="21211"/>
                    </a:lnTo>
                    <a:cubicBezTo>
                      <a:pt x="18437" y="21211"/>
                      <a:pt x="21213" y="18438"/>
                      <a:pt x="21213" y="15044"/>
                    </a:cubicBezTo>
                    <a:lnTo>
                      <a:pt x="21213" y="6167"/>
                    </a:lnTo>
                    <a:cubicBezTo>
                      <a:pt x="21213" y="2776"/>
                      <a:pt x="18438" y="0"/>
                      <a:pt x="150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/>
              <p:cNvSpPr/>
              <p:nvPr/>
            </p:nvSpPr>
            <p:spPr>
              <a:xfrm>
                <a:off x="6738487" y="2396988"/>
                <a:ext cx="617249" cy="617280"/>
              </a:xfrm>
              <a:custGeom>
                <a:avLst/>
                <a:gdLst/>
                <a:ahLst/>
                <a:cxnLst/>
                <a:rect l="l" t="t" r="r" b="b"/>
                <a:pathLst>
                  <a:path w="19876" h="19877" extrusionOk="0">
                    <a:moveTo>
                      <a:pt x="17524" y="0"/>
                    </a:moveTo>
                    <a:cubicBezTo>
                      <a:pt x="18357" y="1053"/>
                      <a:pt x="18858" y="2377"/>
                      <a:pt x="18858" y="3815"/>
                    </a:cubicBezTo>
                    <a:lnTo>
                      <a:pt x="18858" y="12692"/>
                    </a:lnTo>
                    <a:cubicBezTo>
                      <a:pt x="18858" y="16086"/>
                      <a:pt x="16083" y="18860"/>
                      <a:pt x="12691" y="18860"/>
                    </a:cubicBezTo>
                    <a:lnTo>
                      <a:pt x="3813" y="18860"/>
                    </a:lnTo>
                    <a:cubicBezTo>
                      <a:pt x="2375" y="18860"/>
                      <a:pt x="1052" y="18357"/>
                      <a:pt x="0" y="17525"/>
                    </a:cubicBezTo>
                    <a:lnTo>
                      <a:pt x="0" y="17525"/>
                    </a:lnTo>
                    <a:cubicBezTo>
                      <a:pt x="1132" y="18955"/>
                      <a:pt x="2876" y="19877"/>
                      <a:pt x="4832" y="19877"/>
                    </a:cubicBezTo>
                    <a:lnTo>
                      <a:pt x="13709" y="19877"/>
                    </a:lnTo>
                    <a:cubicBezTo>
                      <a:pt x="17101" y="19877"/>
                      <a:pt x="19876" y="17104"/>
                      <a:pt x="19876" y="13710"/>
                    </a:cubicBezTo>
                    <a:lnTo>
                      <a:pt x="19876" y="4833"/>
                    </a:lnTo>
                    <a:cubicBezTo>
                      <a:pt x="19876" y="2879"/>
                      <a:pt x="18952" y="1133"/>
                      <a:pt x="175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/>
              <p:cNvSpPr/>
              <p:nvPr/>
            </p:nvSpPr>
            <p:spPr>
              <a:xfrm>
                <a:off x="6927457" y="2510556"/>
                <a:ext cx="197789" cy="389554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12544" extrusionOk="0">
                    <a:moveTo>
                      <a:pt x="3185" y="1"/>
                    </a:moveTo>
                    <a:cubicBezTo>
                      <a:pt x="1428" y="1"/>
                      <a:pt x="1" y="1425"/>
                      <a:pt x="1" y="3185"/>
                    </a:cubicBezTo>
                    <a:cubicBezTo>
                      <a:pt x="1" y="4445"/>
                      <a:pt x="741" y="5525"/>
                      <a:pt x="1803" y="6041"/>
                    </a:cubicBezTo>
                    <a:lnTo>
                      <a:pt x="221" y="12003"/>
                    </a:lnTo>
                    <a:cubicBezTo>
                      <a:pt x="160" y="12300"/>
                      <a:pt x="359" y="12543"/>
                      <a:pt x="663" y="12543"/>
                    </a:cubicBezTo>
                    <a:lnTo>
                      <a:pt x="5704" y="12543"/>
                    </a:lnTo>
                    <a:cubicBezTo>
                      <a:pt x="6007" y="12543"/>
                      <a:pt x="6208" y="12300"/>
                      <a:pt x="6147" y="12003"/>
                    </a:cubicBezTo>
                    <a:lnTo>
                      <a:pt x="4565" y="6038"/>
                    </a:lnTo>
                    <a:cubicBezTo>
                      <a:pt x="5627" y="5523"/>
                      <a:pt x="6369" y="4445"/>
                      <a:pt x="6369" y="3185"/>
                    </a:cubicBezTo>
                    <a:cubicBezTo>
                      <a:pt x="6369" y="1425"/>
                      <a:pt x="4944" y="1"/>
                      <a:pt x="31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/>
              <p:cNvSpPr/>
              <p:nvPr/>
            </p:nvSpPr>
            <p:spPr>
              <a:xfrm>
                <a:off x="5628768" y="2451396"/>
                <a:ext cx="868670" cy="1080497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34793" extrusionOk="0">
                    <a:moveTo>
                      <a:pt x="0" y="1"/>
                    </a:moveTo>
                    <a:lnTo>
                      <a:pt x="0" y="34792"/>
                    </a:lnTo>
                    <a:lnTo>
                      <a:pt x="27972" y="34792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8"/>
              <p:cNvSpPr/>
              <p:nvPr/>
            </p:nvSpPr>
            <p:spPr>
              <a:xfrm>
                <a:off x="5628768" y="2451396"/>
                <a:ext cx="868670" cy="157200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5062" extrusionOk="0">
                    <a:moveTo>
                      <a:pt x="0" y="1"/>
                    </a:moveTo>
                    <a:lnTo>
                      <a:pt x="0" y="5061"/>
                    </a:lnTo>
                    <a:lnTo>
                      <a:pt x="27972" y="5061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8"/>
              <p:cNvSpPr/>
              <p:nvPr/>
            </p:nvSpPr>
            <p:spPr>
              <a:xfrm>
                <a:off x="5685412" y="2505463"/>
                <a:ext cx="45402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0" extrusionOk="0">
                    <a:moveTo>
                      <a:pt x="732" y="0"/>
                    </a:moveTo>
                    <a:cubicBezTo>
                      <a:pt x="327" y="0"/>
                      <a:pt x="1" y="326"/>
                      <a:pt x="1" y="729"/>
                    </a:cubicBezTo>
                    <a:cubicBezTo>
                      <a:pt x="1" y="1132"/>
                      <a:pt x="327" y="1460"/>
                      <a:pt x="732" y="1460"/>
                    </a:cubicBezTo>
                    <a:cubicBezTo>
                      <a:pt x="1133" y="1460"/>
                      <a:pt x="1462" y="1132"/>
                      <a:pt x="1462" y="729"/>
                    </a:cubicBezTo>
                    <a:cubicBezTo>
                      <a:pt x="1462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8"/>
              <p:cNvSpPr/>
              <p:nvPr/>
            </p:nvSpPr>
            <p:spPr>
              <a:xfrm>
                <a:off x="5770752" y="2505463"/>
                <a:ext cx="45433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0" extrusionOk="0">
                    <a:moveTo>
                      <a:pt x="732" y="0"/>
                    </a:moveTo>
                    <a:cubicBezTo>
                      <a:pt x="328" y="0"/>
                      <a:pt x="0" y="326"/>
                      <a:pt x="0" y="729"/>
                    </a:cubicBezTo>
                    <a:cubicBezTo>
                      <a:pt x="0" y="1132"/>
                      <a:pt x="327" y="1460"/>
                      <a:pt x="732" y="1460"/>
                    </a:cubicBezTo>
                    <a:cubicBezTo>
                      <a:pt x="1133" y="1460"/>
                      <a:pt x="1463" y="1132"/>
                      <a:pt x="1463" y="729"/>
                    </a:cubicBezTo>
                    <a:cubicBezTo>
                      <a:pt x="1463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8"/>
              <p:cNvSpPr/>
              <p:nvPr/>
            </p:nvSpPr>
            <p:spPr>
              <a:xfrm>
                <a:off x="5856215" y="2505463"/>
                <a:ext cx="45340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29" y="0"/>
                    </a:moveTo>
                    <a:cubicBezTo>
                      <a:pt x="326" y="0"/>
                      <a:pt x="0" y="326"/>
                      <a:pt x="0" y="729"/>
                    </a:cubicBezTo>
                    <a:cubicBezTo>
                      <a:pt x="0" y="1132"/>
                      <a:pt x="324" y="1460"/>
                      <a:pt x="729" y="1460"/>
                    </a:cubicBezTo>
                    <a:cubicBezTo>
                      <a:pt x="1132" y="1460"/>
                      <a:pt x="1460" y="1132"/>
                      <a:pt x="1460" y="729"/>
                    </a:cubicBezTo>
                    <a:cubicBezTo>
                      <a:pt x="1460" y="326"/>
                      <a:pt x="1133" y="0"/>
                      <a:pt x="7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8"/>
              <p:cNvSpPr/>
              <p:nvPr/>
            </p:nvSpPr>
            <p:spPr>
              <a:xfrm>
                <a:off x="7555296" y="1668841"/>
                <a:ext cx="868702" cy="1080528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34794" extrusionOk="0">
                    <a:moveTo>
                      <a:pt x="1" y="0"/>
                    </a:moveTo>
                    <a:lnTo>
                      <a:pt x="1" y="34793"/>
                    </a:lnTo>
                    <a:lnTo>
                      <a:pt x="27972" y="34793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8"/>
              <p:cNvSpPr/>
              <p:nvPr/>
            </p:nvSpPr>
            <p:spPr>
              <a:xfrm>
                <a:off x="7555296" y="1668841"/>
                <a:ext cx="868702" cy="157231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5063" extrusionOk="0">
                    <a:moveTo>
                      <a:pt x="1" y="0"/>
                    </a:moveTo>
                    <a:lnTo>
                      <a:pt x="1" y="5062"/>
                    </a:lnTo>
                    <a:lnTo>
                      <a:pt x="27972" y="5062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8"/>
              <p:cNvSpPr/>
              <p:nvPr/>
            </p:nvSpPr>
            <p:spPr>
              <a:xfrm>
                <a:off x="7611909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1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1" y="1460"/>
                    </a:cubicBezTo>
                    <a:cubicBezTo>
                      <a:pt x="1134" y="1460"/>
                      <a:pt x="1460" y="1134"/>
                      <a:pt x="1460" y="730"/>
                    </a:cubicBezTo>
                    <a:cubicBezTo>
                      <a:pt x="1460" y="326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8"/>
              <p:cNvSpPr/>
              <p:nvPr/>
            </p:nvSpPr>
            <p:spPr>
              <a:xfrm>
                <a:off x="7697280" y="1722877"/>
                <a:ext cx="45465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461" extrusionOk="0">
                    <a:moveTo>
                      <a:pt x="733" y="1"/>
                    </a:moveTo>
                    <a:cubicBezTo>
                      <a:pt x="329" y="1"/>
                      <a:pt x="1" y="326"/>
                      <a:pt x="1" y="730"/>
                    </a:cubicBezTo>
                    <a:cubicBezTo>
                      <a:pt x="1" y="1134"/>
                      <a:pt x="328" y="1460"/>
                      <a:pt x="733" y="1460"/>
                    </a:cubicBezTo>
                    <a:cubicBezTo>
                      <a:pt x="1134" y="1460"/>
                      <a:pt x="1463" y="1134"/>
                      <a:pt x="1463" y="730"/>
                    </a:cubicBezTo>
                    <a:cubicBezTo>
                      <a:pt x="1463" y="326"/>
                      <a:pt x="1134" y="1"/>
                      <a:pt x="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8"/>
              <p:cNvSpPr/>
              <p:nvPr/>
            </p:nvSpPr>
            <p:spPr>
              <a:xfrm>
                <a:off x="7782743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0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0" y="1460"/>
                    </a:cubicBezTo>
                    <a:cubicBezTo>
                      <a:pt x="1133" y="1460"/>
                      <a:pt x="1460" y="1134"/>
                      <a:pt x="1460" y="730"/>
                    </a:cubicBezTo>
                    <a:cubicBezTo>
                      <a:pt x="1460" y="326"/>
                      <a:pt x="113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8"/>
              <p:cNvSpPr/>
              <p:nvPr/>
            </p:nvSpPr>
            <p:spPr>
              <a:xfrm>
                <a:off x="7805755" y="1928151"/>
                <a:ext cx="367815" cy="367878"/>
              </a:xfrm>
              <a:custGeom>
                <a:avLst/>
                <a:gdLst/>
                <a:ahLst/>
                <a:cxnLst/>
                <a:rect l="l" t="t" r="r" b="b"/>
                <a:pathLst>
                  <a:path w="11844" h="11846" extrusionOk="0">
                    <a:moveTo>
                      <a:pt x="5923" y="0"/>
                    </a:moveTo>
                    <a:cubicBezTo>
                      <a:pt x="2651" y="0"/>
                      <a:pt x="1" y="2652"/>
                      <a:pt x="1" y="5922"/>
                    </a:cubicBezTo>
                    <a:cubicBezTo>
                      <a:pt x="1" y="9194"/>
                      <a:pt x="2651" y="11846"/>
                      <a:pt x="5923" y="11846"/>
                    </a:cubicBezTo>
                    <a:cubicBezTo>
                      <a:pt x="9192" y="11846"/>
                      <a:pt x="11844" y="9194"/>
                      <a:pt x="11844" y="5922"/>
                    </a:cubicBezTo>
                    <a:cubicBezTo>
                      <a:pt x="11844" y="2652"/>
                      <a:pt x="9192" y="0"/>
                      <a:pt x="59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8"/>
              <p:cNvSpPr/>
              <p:nvPr/>
            </p:nvSpPr>
            <p:spPr>
              <a:xfrm>
                <a:off x="7935378" y="2013272"/>
                <a:ext cx="108475" cy="14567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4691" extrusionOk="0">
                    <a:moveTo>
                      <a:pt x="1748" y="0"/>
                    </a:moveTo>
                    <a:cubicBezTo>
                      <a:pt x="784" y="0"/>
                      <a:pt x="0" y="1051"/>
                      <a:pt x="0" y="2347"/>
                    </a:cubicBezTo>
                    <a:cubicBezTo>
                      <a:pt x="2" y="3640"/>
                      <a:pt x="784" y="4691"/>
                      <a:pt x="1748" y="4691"/>
                    </a:cubicBezTo>
                    <a:cubicBezTo>
                      <a:pt x="2710" y="4691"/>
                      <a:pt x="3492" y="3640"/>
                      <a:pt x="3492" y="2347"/>
                    </a:cubicBezTo>
                    <a:cubicBezTo>
                      <a:pt x="3492" y="1051"/>
                      <a:pt x="2710" y="0"/>
                      <a:pt x="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8"/>
              <p:cNvSpPr/>
              <p:nvPr/>
            </p:nvSpPr>
            <p:spPr>
              <a:xfrm>
                <a:off x="7777153" y="2332518"/>
                <a:ext cx="424926" cy="38695"/>
              </a:xfrm>
              <a:custGeom>
                <a:avLst/>
                <a:gdLst/>
                <a:ahLst/>
                <a:cxnLst/>
                <a:rect l="l" t="t" r="r" b="b"/>
                <a:pathLst>
                  <a:path w="13683" h="1246" extrusionOk="0">
                    <a:moveTo>
                      <a:pt x="1" y="1"/>
                    </a:moveTo>
                    <a:lnTo>
                      <a:pt x="1" y="1246"/>
                    </a:lnTo>
                    <a:lnTo>
                      <a:pt x="13683" y="1246"/>
                    </a:lnTo>
                    <a:lnTo>
                      <a:pt x="136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8"/>
              <p:cNvSpPr/>
              <p:nvPr/>
            </p:nvSpPr>
            <p:spPr>
              <a:xfrm>
                <a:off x="7711223" y="2407236"/>
                <a:ext cx="556785" cy="119562"/>
              </a:xfrm>
              <a:custGeom>
                <a:avLst/>
                <a:gdLst/>
                <a:ahLst/>
                <a:cxnLst/>
                <a:rect l="l" t="t" r="r" b="b"/>
                <a:pathLst>
                  <a:path w="17929" h="3850" extrusionOk="0">
                    <a:moveTo>
                      <a:pt x="2588" y="1"/>
                    </a:moveTo>
                    <a:cubicBezTo>
                      <a:pt x="1164" y="1"/>
                      <a:pt x="0" y="868"/>
                      <a:pt x="0" y="1925"/>
                    </a:cubicBezTo>
                    <a:cubicBezTo>
                      <a:pt x="0" y="2984"/>
                      <a:pt x="1164" y="3849"/>
                      <a:pt x="2588" y="3849"/>
                    </a:cubicBezTo>
                    <a:lnTo>
                      <a:pt x="15340" y="3849"/>
                    </a:lnTo>
                    <a:cubicBezTo>
                      <a:pt x="16765" y="3849"/>
                      <a:pt x="17928" y="2984"/>
                      <a:pt x="17928" y="1925"/>
                    </a:cubicBezTo>
                    <a:cubicBezTo>
                      <a:pt x="17928" y="868"/>
                      <a:pt x="16765" y="1"/>
                      <a:pt x="153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8"/>
              <p:cNvSpPr/>
              <p:nvPr/>
            </p:nvSpPr>
            <p:spPr>
              <a:xfrm>
                <a:off x="7838021" y="2457266"/>
                <a:ext cx="19565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29" extrusionOk="0">
                    <a:moveTo>
                      <a:pt x="315" y="1"/>
                    </a:moveTo>
                    <a:cubicBezTo>
                      <a:pt x="142" y="1"/>
                      <a:pt x="0" y="141"/>
                      <a:pt x="0" y="314"/>
                    </a:cubicBezTo>
                    <a:cubicBezTo>
                      <a:pt x="0" y="488"/>
                      <a:pt x="143" y="629"/>
                      <a:pt x="315" y="629"/>
                    </a:cubicBezTo>
                    <a:cubicBezTo>
                      <a:pt x="489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>
                <a:off x="7894758" y="2457266"/>
                <a:ext cx="19503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629" extrusionOk="0">
                    <a:moveTo>
                      <a:pt x="315" y="1"/>
                    </a:moveTo>
                    <a:cubicBezTo>
                      <a:pt x="138" y="1"/>
                      <a:pt x="0" y="141"/>
                      <a:pt x="0" y="314"/>
                    </a:cubicBezTo>
                    <a:cubicBezTo>
                      <a:pt x="0" y="488"/>
                      <a:pt x="139" y="629"/>
                      <a:pt x="315" y="629"/>
                    </a:cubicBezTo>
                    <a:cubicBezTo>
                      <a:pt x="487" y="629"/>
                      <a:pt x="628" y="488"/>
                      <a:pt x="628" y="314"/>
                    </a:cubicBezTo>
                    <a:cubicBezTo>
                      <a:pt x="628" y="141"/>
                      <a:pt x="487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8"/>
              <p:cNvSpPr/>
              <p:nvPr/>
            </p:nvSpPr>
            <p:spPr>
              <a:xfrm>
                <a:off x="7951527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4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4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8"/>
              <p:cNvSpPr/>
              <p:nvPr/>
            </p:nvSpPr>
            <p:spPr>
              <a:xfrm>
                <a:off x="8008202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5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5" y="629"/>
                    </a:cubicBezTo>
                    <a:cubicBezTo>
                      <a:pt x="490" y="629"/>
                      <a:pt x="629" y="488"/>
                      <a:pt x="629" y="314"/>
                    </a:cubicBezTo>
                    <a:cubicBezTo>
                      <a:pt x="629" y="141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8"/>
              <p:cNvSpPr/>
              <p:nvPr/>
            </p:nvSpPr>
            <p:spPr>
              <a:xfrm>
                <a:off x="8064971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6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6" y="629"/>
                    </a:cubicBezTo>
                    <a:cubicBezTo>
                      <a:pt x="491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8"/>
              <p:cNvSpPr/>
              <p:nvPr/>
            </p:nvSpPr>
            <p:spPr>
              <a:xfrm>
                <a:off x="8121770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3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3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8"/>
              <p:cNvSpPr/>
              <p:nvPr/>
            </p:nvSpPr>
            <p:spPr>
              <a:xfrm>
                <a:off x="7758054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6805" y="2001"/>
                    </a:lnTo>
                    <a:lnTo>
                      <a:pt x="6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8"/>
              <p:cNvSpPr/>
              <p:nvPr/>
            </p:nvSpPr>
            <p:spPr>
              <a:xfrm>
                <a:off x="7795320" y="2591889"/>
                <a:ext cx="136642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547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4400" y="547"/>
                    </a:lnTo>
                    <a:lnTo>
                      <a:pt x="4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8"/>
              <p:cNvSpPr/>
              <p:nvPr/>
            </p:nvSpPr>
            <p:spPr>
              <a:xfrm>
                <a:off x="8009879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6806" y="2001"/>
                    </a:lnTo>
                    <a:lnTo>
                      <a:pt x="6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8"/>
              <p:cNvSpPr/>
              <p:nvPr/>
            </p:nvSpPr>
            <p:spPr>
              <a:xfrm>
                <a:off x="8047207" y="2591889"/>
                <a:ext cx="136673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547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4401" y="547"/>
                    </a:lnTo>
                    <a:lnTo>
                      <a:pt x="44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8"/>
              <p:cNvSpPr/>
              <p:nvPr/>
            </p:nvSpPr>
            <p:spPr>
              <a:xfrm>
                <a:off x="7879231" y="2169821"/>
                <a:ext cx="220708" cy="126208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064" extrusionOk="0">
                    <a:moveTo>
                      <a:pt x="3556" y="1"/>
                    </a:moveTo>
                    <a:cubicBezTo>
                      <a:pt x="1807" y="1"/>
                      <a:pt x="349" y="1235"/>
                      <a:pt x="0" y="2878"/>
                    </a:cubicBezTo>
                    <a:cubicBezTo>
                      <a:pt x="990" y="3622"/>
                      <a:pt x="2220" y="4064"/>
                      <a:pt x="3553" y="4064"/>
                    </a:cubicBezTo>
                    <a:cubicBezTo>
                      <a:pt x="4887" y="4064"/>
                      <a:pt x="6117" y="3622"/>
                      <a:pt x="7107" y="2878"/>
                    </a:cubicBezTo>
                    <a:cubicBezTo>
                      <a:pt x="6762" y="1235"/>
                      <a:pt x="5304" y="1"/>
                      <a:pt x="35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8"/>
              <p:cNvSpPr/>
              <p:nvPr/>
            </p:nvSpPr>
            <p:spPr>
              <a:xfrm>
                <a:off x="7363261" y="3014082"/>
                <a:ext cx="655509" cy="357195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11502" extrusionOk="0">
                    <a:moveTo>
                      <a:pt x="2428" y="1"/>
                    </a:moveTo>
                    <a:cubicBezTo>
                      <a:pt x="1093" y="1"/>
                      <a:pt x="0" y="1092"/>
                      <a:pt x="0" y="2427"/>
                    </a:cubicBezTo>
                    <a:lnTo>
                      <a:pt x="0" y="9076"/>
                    </a:lnTo>
                    <a:cubicBezTo>
                      <a:pt x="0" y="10411"/>
                      <a:pt x="1093" y="11502"/>
                      <a:pt x="2428" y="11502"/>
                    </a:cubicBezTo>
                    <a:lnTo>
                      <a:pt x="18679" y="11502"/>
                    </a:lnTo>
                    <a:cubicBezTo>
                      <a:pt x="20015" y="11502"/>
                      <a:pt x="21107" y="10411"/>
                      <a:pt x="21107" y="9076"/>
                    </a:cubicBezTo>
                    <a:lnTo>
                      <a:pt x="21107" y="2427"/>
                    </a:lnTo>
                    <a:cubicBezTo>
                      <a:pt x="21107" y="1092"/>
                      <a:pt x="20015" y="1"/>
                      <a:pt x="18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8"/>
              <p:cNvSpPr/>
              <p:nvPr/>
            </p:nvSpPr>
            <p:spPr>
              <a:xfrm>
                <a:off x="7363261" y="3207648"/>
                <a:ext cx="655509" cy="78507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2528" extrusionOk="0">
                    <a:moveTo>
                      <a:pt x="0" y="0"/>
                    </a:moveTo>
                    <a:lnTo>
                      <a:pt x="0" y="2528"/>
                    </a:lnTo>
                    <a:lnTo>
                      <a:pt x="21107" y="2528"/>
                    </a:lnTo>
                    <a:lnTo>
                      <a:pt x="21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8"/>
              <p:cNvSpPr/>
              <p:nvPr/>
            </p:nvSpPr>
            <p:spPr>
              <a:xfrm>
                <a:off x="7788311" y="3073490"/>
                <a:ext cx="163722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2337" extrusionOk="0">
                    <a:moveTo>
                      <a:pt x="1168" y="1"/>
                    </a:moveTo>
                    <a:cubicBezTo>
                      <a:pt x="523" y="1"/>
                      <a:pt x="1" y="525"/>
                      <a:pt x="1" y="1169"/>
                    </a:cubicBezTo>
                    <a:cubicBezTo>
                      <a:pt x="1" y="1814"/>
                      <a:pt x="523" y="2337"/>
                      <a:pt x="1168" y="2337"/>
                    </a:cubicBezTo>
                    <a:lnTo>
                      <a:pt x="4104" y="2337"/>
                    </a:lnTo>
                    <a:cubicBezTo>
                      <a:pt x="4748" y="2337"/>
                      <a:pt x="5272" y="1814"/>
                      <a:pt x="5272" y="1169"/>
                    </a:cubicBezTo>
                    <a:cubicBezTo>
                      <a:pt x="5272" y="522"/>
                      <a:pt x="4748" y="1"/>
                      <a:pt x="4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8"/>
              <p:cNvSpPr/>
              <p:nvPr/>
            </p:nvSpPr>
            <p:spPr>
              <a:xfrm>
                <a:off x="7850203" y="3073490"/>
                <a:ext cx="101829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337" extrusionOk="0">
                    <a:moveTo>
                      <a:pt x="1118" y="1"/>
                    </a:moveTo>
                    <a:lnTo>
                      <a:pt x="0" y="2337"/>
                    </a:lnTo>
                    <a:lnTo>
                      <a:pt x="2108" y="2337"/>
                    </a:lnTo>
                    <a:cubicBezTo>
                      <a:pt x="2754" y="2337"/>
                      <a:pt x="3276" y="1814"/>
                      <a:pt x="3276" y="1169"/>
                    </a:cubicBezTo>
                    <a:cubicBezTo>
                      <a:pt x="3279" y="522"/>
                      <a:pt x="2755" y="1"/>
                      <a:pt x="2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8"/>
              <p:cNvSpPr/>
              <p:nvPr/>
            </p:nvSpPr>
            <p:spPr>
              <a:xfrm>
                <a:off x="7444687" y="3095632"/>
                <a:ext cx="208255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455" extrusionOk="0">
                    <a:moveTo>
                      <a:pt x="0" y="1"/>
                    </a:moveTo>
                    <a:lnTo>
                      <a:pt x="0" y="454"/>
                    </a:lnTo>
                    <a:lnTo>
                      <a:pt x="6706" y="454"/>
                    </a:lnTo>
                    <a:lnTo>
                      <a:pt x="6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8"/>
              <p:cNvSpPr/>
              <p:nvPr/>
            </p:nvSpPr>
            <p:spPr>
              <a:xfrm>
                <a:off x="7444687" y="3135507"/>
                <a:ext cx="287290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455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9251" y="455"/>
                    </a:lnTo>
                    <a:lnTo>
                      <a:pt x="92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8"/>
              <p:cNvSpPr/>
              <p:nvPr/>
            </p:nvSpPr>
            <p:spPr>
              <a:xfrm>
                <a:off x="6195850" y="1611607"/>
                <a:ext cx="431633" cy="488868"/>
              </a:xfrm>
              <a:custGeom>
                <a:avLst/>
                <a:gdLst/>
                <a:ahLst/>
                <a:cxnLst/>
                <a:rect l="l" t="t" r="r" b="b"/>
                <a:pathLst>
                  <a:path w="13899" h="15742" extrusionOk="0">
                    <a:moveTo>
                      <a:pt x="1" y="0"/>
                    </a:moveTo>
                    <a:lnTo>
                      <a:pt x="1" y="15741"/>
                    </a:lnTo>
                    <a:lnTo>
                      <a:pt x="13899" y="15741"/>
                    </a:lnTo>
                    <a:lnTo>
                      <a:pt x="13899" y="3381"/>
                    </a:lnTo>
                    <a:lnTo>
                      <a:pt x="107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8"/>
              <p:cNvSpPr/>
              <p:nvPr/>
            </p:nvSpPr>
            <p:spPr>
              <a:xfrm>
                <a:off x="6530281" y="1611607"/>
                <a:ext cx="97202" cy="105028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3382" extrusionOk="0">
                    <a:moveTo>
                      <a:pt x="0" y="0"/>
                    </a:moveTo>
                    <a:lnTo>
                      <a:pt x="0" y="3381"/>
                    </a:lnTo>
                    <a:lnTo>
                      <a:pt x="3130" y="33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8"/>
              <p:cNvSpPr/>
              <p:nvPr/>
            </p:nvSpPr>
            <p:spPr>
              <a:xfrm>
                <a:off x="6242774" y="1683468"/>
                <a:ext cx="242353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7804" y="442"/>
                    </a:lnTo>
                    <a:lnTo>
                      <a:pt x="78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8"/>
              <p:cNvSpPr/>
              <p:nvPr/>
            </p:nvSpPr>
            <p:spPr>
              <a:xfrm>
                <a:off x="6242774" y="1731945"/>
                <a:ext cx="242353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7804" y="443"/>
                    </a:lnTo>
                    <a:lnTo>
                      <a:pt x="78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8"/>
              <p:cNvSpPr/>
              <p:nvPr/>
            </p:nvSpPr>
            <p:spPr>
              <a:xfrm>
                <a:off x="6242774" y="1780360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8"/>
              <p:cNvSpPr/>
              <p:nvPr/>
            </p:nvSpPr>
            <p:spPr>
              <a:xfrm>
                <a:off x="6242774" y="1828899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8"/>
              <p:cNvSpPr/>
              <p:nvPr/>
            </p:nvSpPr>
            <p:spPr>
              <a:xfrm>
                <a:off x="6242774" y="1877376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8"/>
              <p:cNvSpPr/>
              <p:nvPr/>
            </p:nvSpPr>
            <p:spPr>
              <a:xfrm>
                <a:off x="6242774" y="1925790"/>
                <a:ext cx="345735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8"/>
              <p:cNvSpPr/>
              <p:nvPr/>
            </p:nvSpPr>
            <p:spPr>
              <a:xfrm>
                <a:off x="6242774" y="1974267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11132" y="443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8"/>
              <p:cNvSpPr/>
              <p:nvPr/>
            </p:nvSpPr>
            <p:spPr>
              <a:xfrm>
                <a:off x="6242774" y="2022682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8"/>
              <p:cNvSpPr/>
              <p:nvPr/>
            </p:nvSpPr>
            <p:spPr>
              <a:xfrm>
                <a:off x="6140945" y="1753715"/>
                <a:ext cx="551972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4" h="13549" extrusionOk="0">
                    <a:moveTo>
                      <a:pt x="1020" y="0"/>
                    </a:moveTo>
                    <a:cubicBezTo>
                      <a:pt x="429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9" y="13548"/>
                    </a:lnTo>
                    <a:cubicBezTo>
                      <a:pt x="15819" y="13548"/>
                      <a:pt x="16366" y="13069"/>
                      <a:pt x="16446" y="12483"/>
                    </a:cubicBezTo>
                    <a:lnTo>
                      <a:pt x="17695" y="3195"/>
                    </a:lnTo>
                    <a:cubicBezTo>
                      <a:pt x="17773" y="2609"/>
                      <a:pt x="17355" y="2129"/>
                      <a:pt x="16763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2" y="1651"/>
                      <a:pt x="9242" y="1065"/>
                    </a:cubicBezTo>
                    <a:cubicBezTo>
                      <a:pt x="9242" y="479"/>
                      <a:pt x="8758" y="0"/>
                      <a:pt x="8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8"/>
              <p:cNvSpPr/>
              <p:nvPr/>
            </p:nvSpPr>
            <p:spPr>
              <a:xfrm>
                <a:off x="6109952" y="1753715"/>
                <a:ext cx="551941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3" h="13549" extrusionOk="0">
                    <a:moveTo>
                      <a:pt x="1020" y="0"/>
                    </a:moveTo>
                    <a:cubicBezTo>
                      <a:pt x="430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8" y="13548"/>
                    </a:lnTo>
                    <a:cubicBezTo>
                      <a:pt x="15818" y="13548"/>
                      <a:pt x="16368" y="13069"/>
                      <a:pt x="16445" y="12483"/>
                    </a:cubicBezTo>
                    <a:lnTo>
                      <a:pt x="17694" y="3195"/>
                    </a:lnTo>
                    <a:cubicBezTo>
                      <a:pt x="17772" y="2609"/>
                      <a:pt x="17353" y="2129"/>
                      <a:pt x="16762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3" y="1651"/>
                      <a:pt x="9243" y="1065"/>
                    </a:cubicBezTo>
                    <a:cubicBezTo>
                      <a:pt x="9243" y="479"/>
                      <a:pt x="8759" y="0"/>
                      <a:pt x="8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8"/>
              <p:cNvSpPr/>
              <p:nvPr/>
            </p:nvSpPr>
            <p:spPr>
              <a:xfrm>
                <a:off x="5652699" y="2714795"/>
                <a:ext cx="820601" cy="712598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8"/>
              <p:cNvSpPr/>
              <p:nvPr/>
            </p:nvSpPr>
            <p:spPr>
              <a:xfrm>
                <a:off x="5912680" y="2932030"/>
                <a:ext cx="318303" cy="249668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8"/>
              <p:cNvSpPr/>
              <p:nvPr/>
            </p:nvSpPr>
            <p:spPr>
              <a:xfrm>
                <a:off x="5954733" y="2813091"/>
                <a:ext cx="518775" cy="614238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9753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4"/>
          <p:cNvSpPr txBox="1">
            <a:spLocks noGrp="1"/>
          </p:cNvSpPr>
          <p:nvPr>
            <p:ph type="title" idx="15"/>
          </p:nvPr>
        </p:nvSpPr>
        <p:spPr>
          <a:xfrm>
            <a:off x="706822" y="141838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Autentifikasi Dua Faktor Pada WhatsAPP</a:t>
            </a:r>
            <a:endParaRPr sz="2000" dirty="0"/>
          </a:p>
        </p:txBody>
      </p:sp>
      <p:grpSp>
        <p:nvGrpSpPr>
          <p:cNvPr id="771" name="Google Shape;771;p44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772" name="Google Shape;772;p44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3" name="Google Shape;773;p44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774" name="Google Shape;774;p44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4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4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4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44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44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4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4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44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44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4" name="Google Shape;784;p44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44"/>
          <p:cNvGrpSpPr/>
          <p:nvPr/>
        </p:nvGrpSpPr>
        <p:grpSpPr>
          <a:xfrm>
            <a:off x="7719950" y="3194036"/>
            <a:ext cx="1728859" cy="2254270"/>
            <a:chOff x="7719950" y="3194036"/>
            <a:chExt cx="1728859" cy="2254270"/>
          </a:xfrm>
        </p:grpSpPr>
        <p:sp>
          <p:nvSpPr>
            <p:cNvPr id="788" name="Google Shape;788;p44"/>
            <p:cNvSpPr/>
            <p:nvPr/>
          </p:nvSpPr>
          <p:spPr>
            <a:xfrm>
              <a:off x="8425286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9" name="Google Shape;789;p44"/>
            <p:cNvGrpSpPr/>
            <p:nvPr/>
          </p:nvGrpSpPr>
          <p:grpSpPr>
            <a:xfrm>
              <a:off x="7908170" y="3794092"/>
              <a:ext cx="1083430" cy="1196998"/>
              <a:chOff x="3659795" y="-1688508"/>
              <a:chExt cx="1083430" cy="1196998"/>
            </a:xfrm>
          </p:grpSpPr>
          <p:sp>
            <p:nvSpPr>
              <p:cNvPr id="790" name="Google Shape;790;p44"/>
              <p:cNvSpPr/>
              <p:nvPr/>
            </p:nvSpPr>
            <p:spPr>
              <a:xfrm>
                <a:off x="3823238" y="-1688508"/>
                <a:ext cx="756333" cy="856201"/>
              </a:xfrm>
              <a:custGeom>
                <a:avLst/>
                <a:gdLst/>
                <a:ahLst/>
                <a:cxnLst/>
                <a:rect l="l" t="t" r="r" b="b"/>
                <a:pathLst>
                  <a:path w="14991" h="16978" extrusionOk="0">
                    <a:moveTo>
                      <a:pt x="0" y="0"/>
                    </a:moveTo>
                    <a:lnTo>
                      <a:pt x="0" y="16978"/>
                    </a:lnTo>
                    <a:lnTo>
                      <a:pt x="14991" y="16978"/>
                    </a:lnTo>
                    <a:lnTo>
                      <a:pt x="14991" y="3647"/>
                    </a:lnTo>
                    <a:lnTo>
                      <a:pt x="116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4"/>
              <p:cNvSpPr/>
              <p:nvPr/>
            </p:nvSpPr>
            <p:spPr>
              <a:xfrm>
                <a:off x="4409885" y="-1688508"/>
                <a:ext cx="170328" cy="183969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3648" extrusionOk="0">
                    <a:moveTo>
                      <a:pt x="0" y="0"/>
                    </a:moveTo>
                    <a:lnTo>
                      <a:pt x="0" y="3647"/>
                    </a:lnTo>
                    <a:lnTo>
                      <a:pt x="3376" y="36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4"/>
              <p:cNvSpPr/>
              <p:nvPr/>
            </p:nvSpPr>
            <p:spPr>
              <a:xfrm>
                <a:off x="3905565" y="-1562481"/>
                <a:ext cx="424608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8415" y="478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4"/>
              <p:cNvSpPr/>
              <p:nvPr/>
            </p:nvSpPr>
            <p:spPr>
              <a:xfrm>
                <a:off x="3905565" y="-1477503"/>
                <a:ext cx="424608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8415" y="477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4"/>
              <p:cNvSpPr/>
              <p:nvPr/>
            </p:nvSpPr>
            <p:spPr>
              <a:xfrm>
                <a:off x="3905565" y="-1392475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4"/>
              <p:cNvSpPr/>
              <p:nvPr/>
            </p:nvSpPr>
            <p:spPr>
              <a:xfrm>
                <a:off x="3905565" y="-1307548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4"/>
              <p:cNvSpPr/>
              <p:nvPr/>
            </p:nvSpPr>
            <p:spPr>
              <a:xfrm>
                <a:off x="3905565" y="-1222519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4"/>
              <p:cNvSpPr/>
              <p:nvPr/>
            </p:nvSpPr>
            <p:spPr>
              <a:xfrm>
                <a:off x="3905565" y="-1137592"/>
                <a:ext cx="605733" cy="24055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7" extrusionOk="0">
                    <a:moveTo>
                      <a:pt x="0" y="0"/>
                    </a:moveTo>
                    <a:lnTo>
                      <a:pt x="0" y="476"/>
                    </a:lnTo>
                    <a:lnTo>
                      <a:pt x="12006" y="476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4"/>
              <p:cNvSpPr/>
              <p:nvPr/>
            </p:nvSpPr>
            <p:spPr>
              <a:xfrm>
                <a:off x="3905565" y="-1052564"/>
                <a:ext cx="605733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12006" y="478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4"/>
              <p:cNvSpPr/>
              <p:nvPr/>
            </p:nvSpPr>
            <p:spPr>
              <a:xfrm>
                <a:off x="3905565" y="-967586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4"/>
              <p:cNvSpPr/>
              <p:nvPr/>
            </p:nvSpPr>
            <p:spPr>
              <a:xfrm>
                <a:off x="3717525" y="-1425092"/>
                <a:ext cx="1025699" cy="78151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7" extrusionOk="0">
                    <a:moveTo>
                      <a:pt x="1167" y="0"/>
                    </a:moveTo>
                    <a:cubicBezTo>
                      <a:pt x="491" y="0"/>
                      <a:pt x="0" y="549"/>
                      <a:pt x="76" y="1221"/>
                    </a:cubicBezTo>
                    <a:lnTo>
                      <a:pt x="1554" y="14275"/>
                    </a:lnTo>
                    <a:cubicBezTo>
                      <a:pt x="1629" y="14947"/>
                      <a:pt x="2245" y="15496"/>
                      <a:pt x="2921" y="15496"/>
                    </a:cubicBezTo>
                    <a:lnTo>
                      <a:pt x="17421" y="15496"/>
                    </a:lnTo>
                    <a:cubicBezTo>
                      <a:pt x="18097" y="15496"/>
                      <a:pt x="18724" y="14948"/>
                      <a:pt x="18813" y="14278"/>
                    </a:cubicBezTo>
                    <a:lnTo>
                      <a:pt x="20241" y="3653"/>
                    </a:lnTo>
                    <a:cubicBezTo>
                      <a:pt x="20330" y="2985"/>
                      <a:pt x="19851" y="2437"/>
                      <a:pt x="19176" y="2437"/>
                    </a:cubicBezTo>
                    <a:lnTo>
                      <a:pt x="11801" y="2437"/>
                    </a:lnTo>
                    <a:lnTo>
                      <a:pt x="11801" y="2438"/>
                    </a:lnTo>
                    <a:cubicBezTo>
                      <a:pt x="11126" y="2438"/>
                      <a:pt x="10573" y="1890"/>
                      <a:pt x="10573" y="1220"/>
                    </a:cubicBezTo>
                    <a:cubicBezTo>
                      <a:pt x="10573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4"/>
              <p:cNvSpPr/>
              <p:nvPr/>
            </p:nvSpPr>
            <p:spPr>
              <a:xfrm>
                <a:off x="3659795" y="-1425092"/>
                <a:ext cx="1025699" cy="78156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8" extrusionOk="0">
                    <a:moveTo>
                      <a:pt x="1167" y="0"/>
                    </a:moveTo>
                    <a:cubicBezTo>
                      <a:pt x="491" y="0"/>
                      <a:pt x="1" y="549"/>
                      <a:pt x="77" y="1221"/>
                    </a:cubicBezTo>
                    <a:lnTo>
                      <a:pt x="1553" y="14276"/>
                    </a:lnTo>
                    <a:cubicBezTo>
                      <a:pt x="1628" y="14948"/>
                      <a:pt x="2244" y="15497"/>
                      <a:pt x="2920" y="15497"/>
                    </a:cubicBezTo>
                    <a:lnTo>
                      <a:pt x="17420" y="15497"/>
                    </a:lnTo>
                    <a:cubicBezTo>
                      <a:pt x="18096" y="15497"/>
                      <a:pt x="18724" y="14949"/>
                      <a:pt x="18812" y="14279"/>
                    </a:cubicBezTo>
                    <a:lnTo>
                      <a:pt x="20241" y="3654"/>
                    </a:lnTo>
                    <a:cubicBezTo>
                      <a:pt x="20329" y="2986"/>
                      <a:pt x="19850" y="2438"/>
                      <a:pt x="19174" y="2438"/>
                    </a:cubicBezTo>
                    <a:lnTo>
                      <a:pt x="11802" y="2438"/>
                    </a:lnTo>
                    <a:cubicBezTo>
                      <a:pt x="11127" y="2438"/>
                      <a:pt x="10574" y="1890"/>
                      <a:pt x="10574" y="1220"/>
                    </a:cubicBezTo>
                    <a:cubicBezTo>
                      <a:pt x="10574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4"/>
              <p:cNvSpPr/>
              <p:nvPr/>
            </p:nvSpPr>
            <p:spPr>
              <a:xfrm>
                <a:off x="3792478" y="-1201262"/>
                <a:ext cx="817734" cy="709752"/>
              </a:xfrm>
              <a:custGeom>
                <a:avLst/>
                <a:gdLst/>
                <a:ahLst/>
                <a:cxnLst/>
                <a:rect l="l" t="t" r="r" b="b"/>
                <a:pathLst>
                  <a:path w="16208" h="14074" extrusionOk="0">
                    <a:moveTo>
                      <a:pt x="8104" y="1"/>
                    </a:moveTo>
                    <a:cubicBezTo>
                      <a:pt x="7529" y="457"/>
                      <a:pt x="5372" y="2015"/>
                      <a:pt x="2663" y="2058"/>
                    </a:cubicBezTo>
                    <a:cubicBezTo>
                      <a:pt x="2663" y="2058"/>
                      <a:pt x="1" y="11097"/>
                      <a:pt x="8104" y="14073"/>
                    </a:cubicBezTo>
                    <a:cubicBezTo>
                      <a:pt x="16207" y="11095"/>
                      <a:pt x="13545" y="2058"/>
                      <a:pt x="13545" y="2058"/>
                    </a:cubicBezTo>
                    <a:cubicBezTo>
                      <a:pt x="10835" y="2015"/>
                      <a:pt x="8680" y="457"/>
                      <a:pt x="81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4"/>
              <p:cNvSpPr/>
              <p:nvPr/>
            </p:nvSpPr>
            <p:spPr>
              <a:xfrm>
                <a:off x="4111485" y="-1029085"/>
                <a:ext cx="180469" cy="177514"/>
              </a:xfrm>
              <a:custGeom>
                <a:avLst/>
                <a:gdLst/>
                <a:ahLst/>
                <a:cxnLst/>
                <a:rect l="l" t="t" r="r" b="b"/>
                <a:pathLst>
                  <a:path w="3577" h="3520" extrusionOk="0">
                    <a:moveTo>
                      <a:pt x="2037" y="465"/>
                    </a:moveTo>
                    <a:cubicBezTo>
                      <a:pt x="2630" y="465"/>
                      <a:pt x="3114" y="947"/>
                      <a:pt x="3114" y="1542"/>
                    </a:cubicBezTo>
                    <a:lnTo>
                      <a:pt x="3114" y="1981"/>
                    </a:lnTo>
                    <a:cubicBezTo>
                      <a:pt x="3114" y="2575"/>
                      <a:pt x="2630" y="3058"/>
                      <a:pt x="2037" y="3058"/>
                    </a:cubicBezTo>
                    <a:lnTo>
                      <a:pt x="1539" y="3058"/>
                    </a:lnTo>
                    <a:cubicBezTo>
                      <a:pt x="945" y="3058"/>
                      <a:pt x="463" y="2576"/>
                      <a:pt x="463" y="1981"/>
                    </a:cubicBezTo>
                    <a:lnTo>
                      <a:pt x="463" y="1542"/>
                    </a:lnTo>
                    <a:cubicBezTo>
                      <a:pt x="463" y="947"/>
                      <a:pt x="945" y="465"/>
                      <a:pt x="1539" y="465"/>
                    </a:cubicBezTo>
                    <a:close/>
                    <a:moveTo>
                      <a:pt x="1539" y="1"/>
                    </a:moveTo>
                    <a:cubicBezTo>
                      <a:pt x="691" y="1"/>
                      <a:pt x="1" y="692"/>
                      <a:pt x="1" y="1540"/>
                    </a:cubicBezTo>
                    <a:lnTo>
                      <a:pt x="1" y="1980"/>
                    </a:lnTo>
                    <a:cubicBezTo>
                      <a:pt x="1" y="2828"/>
                      <a:pt x="691" y="3519"/>
                      <a:pt x="1539" y="3519"/>
                    </a:cubicBezTo>
                    <a:lnTo>
                      <a:pt x="2037" y="3519"/>
                    </a:lnTo>
                    <a:cubicBezTo>
                      <a:pt x="2885" y="3519"/>
                      <a:pt x="3576" y="2828"/>
                      <a:pt x="3576" y="1980"/>
                    </a:cubicBezTo>
                    <a:lnTo>
                      <a:pt x="3576" y="1540"/>
                    </a:lnTo>
                    <a:cubicBezTo>
                      <a:pt x="3576" y="690"/>
                      <a:pt x="2885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4"/>
              <p:cNvSpPr/>
              <p:nvPr/>
            </p:nvSpPr>
            <p:spPr>
              <a:xfrm>
                <a:off x="4070776" y="-927193"/>
                <a:ext cx="261748" cy="261782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5191" extrusionOk="0">
                    <a:moveTo>
                      <a:pt x="1508" y="1"/>
                    </a:moveTo>
                    <a:cubicBezTo>
                      <a:pt x="678" y="1"/>
                      <a:pt x="0" y="680"/>
                      <a:pt x="0" y="1509"/>
                    </a:cubicBezTo>
                    <a:lnTo>
                      <a:pt x="0" y="3683"/>
                    </a:lnTo>
                    <a:cubicBezTo>
                      <a:pt x="0" y="4511"/>
                      <a:pt x="678" y="5191"/>
                      <a:pt x="1508" y="5191"/>
                    </a:cubicBezTo>
                    <a:lnTo>
                      <a:pt x="3679" y="5191"/>
                    </a:lnTo>
                    <a:cubicBezTo>
                      <a:pt x="4509" y="5191"/>
                      <a:pt x="5188" y="4511"/>
                      <a:pt x="5188" y="3683"/>
                    </a:cubicBezTo>
                    <a:lnTo>
                      <a:pt x="5188" y="1509"/>
                    </a:lnTo>
                    <a:cubicBezTo>
                      <a:pt x="5188" y="680"/>
                      <a:pt x="4509" y="1"/>
                      <a:pt x="3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4"/>
              <p:cNvSpPr/>
              <p:nvPr/>
            </p:nvSpPr>
            <p:spPr>
              <a:xfrm>
                <a:off x="4087191" y="-910581"/>
                <a:ext cx="245351" cy="245241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4863" extrusionOk="0">
                    <a:moveTo>
                      <a:pt x="4288" y="0"/>
                    </a:moveTo>
                    <a:lnTo>
                      <a:pt x="4288" y="0"/>
                    </a:lnTo>
                    <a:cubicBezTo>
                      <a:pt x="4492" y="258"/>
                      <a:pt x="4616" y="580"/>
                      <a:pt x="4616" y="933"/>
                    </a:cubicBezTo>
                    <a:lnTo>
                      <a:pt x="4616" y="3104"/>
                    </a:lnTo>
                    <a:cubicBezTo>
                      <a:pt x="4616" y="3935"/>
                      <a:pt x="3937" y="4613"/>
                      <a:pt x="3108" y="4613"/>
                    </a:cubicBezTo>
                    <a:lnTo>
                      <a:pt x="935" y="4613"/>
                    </a:lnTo>
                    <a:cubicBezTo>
                      <a:pt x="583" y="4613"/>
                      <a:pt x="261" y="4491"/>
                      <a:pt x="1" y="4287"/>
                    </a:cubicBezTo>
                    <a:lnTo>
                      <a:pt x="1" y="4287"/>
                    </a:lnTo>
                    <a:cubicBezTo>
                      <a:pt x="278" y="4635"/>
                      <a:pt x="704" y="4863"/>
                      <a:pt x="1183" y="4863"/>
                    </a:cubicBezTo>
                    <a:lnTo>
                      <a:pt x="3354" y="4863"/>
                    </a:lnTo>
                    <a:cubicBezTo>
                      <a:pt x="4184" y="4863"/>
                      <a:pt x="4863" y="4183"/>
                      <a:pt x="4863" y="3355"/>
                    </a:cubicBezTo>
                    <a:lnTo>
                      <a:pt x="4863" y="1182"/>
                    </a:lnTo>
                    <a:cubicBezTo>
                      <a:pt x="4863" y="704"/>
                      <a:pt x="4639" y="277"/>
                      <a:pt x="4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4"/>
              <p:cNvSpPr/>
              <p:nvPr/>
            </p:nvSpPr>
            <p:spPr>
              <a:xfrm>
                <a:off x="4162447" y="-865492"/>
                <a:ext cx="78605" cy="15477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3069" extrusionOk="0">
                    <a:moveTo>
                      <a:pt x="779" y="0"/>
                    </a:moveTo>
                    <a:cubicBezTo>
                      <a:pt x="348" y="0"/>
                      <a:pt x="1" y="349"/>
                      <a:pt x="1" y="780"/>
                    </a:cubicBezTo>
                    <a:cubicBezTo>
                      <a:pt x="1" y="1089"/>
                      <a:pt x="181" y="1354"/>
                      <a:pt x="441" y="1479"/>
                    </a:cubicBezTo>
                    <a:lnTo>
                      <a:pt x="54" y="2937"/>
                    </a:lnTo>
                    <a:cubicBezTo>
                      <a:pt x="38" y="3010"/>
                      <a:pt x="87" y="3068"/>
                      <a:pt x="162" y="3068"/>
                    </a:cubicBezTo>
                    <a:lnTo>
                      <a:pt x="1395" y="3068"/>
                    </a:lnTo>
                    <a:cubicBezTo>
                      <a:pt x="1469" y="3068"/>
                      <a:pt x="1517" y="3010"/>
                      <a:pt x="1504" y="2937"/>
                    </a:cubicBezTo>
                    <a:lnTo>
                      <a:pt x="1117" y="1479"/>
                    </a:lnTo>
                    <a:cubicBezTo>
                      <a:pt x="1376" y="1352"/>
                      <a:pt x="1557" y="1089"/>
                      <a:pt x="1557" y="780"/>
                    </a:cubicBezTo>
                    <a:cubicBezTo>
                      <a:pt x="1557" y="349"/>
                      <a:pt x="1208" y="0"/>
                      <a:pt x="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7" name="Google Shape;807;p44"/>
            <p:cNvSpPr/>
            <p:nvPr/>
          </p:nvSpPr>
          <p:spPr>
            <a:xfrm>
              <a:off x="8388346" y="319403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8770175" y="35738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7719950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929CFE1-8873-D153-C959-4C7D2FBD51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96" b="66916"/>
          <a:stretch/>
        </p:blipFill>
        <p:spPr>
          <a:xfrm>
            <a:off x="1610230" y="1428384"/>
            <a:ext cx="2849747" cy="1670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9E1A9C-9101-E59D-11DC-B88D7B56F7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98"/>
          <a:stretch/>
        </p:blipFill>
        <p:spPr>
          <a:xfrm>
            <a:off x="4897624" y="769678"/>
            <a:ext cx="1949906" cy="414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86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4"/>
          <p:cNvSpPr txBox="1">
            <a:spLocks noGrp="1"/>
          </p:cNvSpPr>
          <p:nvPr>
            <p:ph type="title" idx="15"/>
          </p:nvPr>
        </p:nvSpPr>
        <p:spPr>
          <a:xfrm>
            <a:off x="706822" y="141838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Autentifikasi Dua Faktor Pada WhatsAPP</a:t>
            </a:r>
            <a:endParaRPr sz="2000" dirty="0"/>
          </a:p>
        </p:txBody>
      </p:sp>
      <p:grpSp>
        <p:nvGrpSpPr>
          <p:cNvPr id="771" name="Google Shape;771;p44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772" name="Google Shape;772;p44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3" name="Google Shape;773;p44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774" name="Google Shape;774;p44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4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4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4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44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44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4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4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44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44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4" name="Google Shape;784;p44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44"/>
          <p:cNvGrpSpPr/>
          <p:nvPr/>
        </p:nvGrpSpPr>
        <p:grpSpPr>
          <a:xfrm>
            <a:off x="7719950" y="3194036"/>
            <a:ext cx="1728859" cy="2254270"/>
            <a:chOff x="7719950" y="3194036"/>
            <a:chExt cx="1728859" cy="2254270"/>
          </a:xfrm>
        </p:grpSpPr>
        <p:sp>
          <p:nvSpPr>
            <p:cNvPr id="788" name="Google Shape;788;p44"/>
            <p:cNvSpPr/>
            <p:nvPr/>
          </p:nvSpPr>
          <p:spPr>
            <a:xfrm>
              <a:off x="8425286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9" name="Google Shape;789;p44"/>
            <p:cNvGrpSpPr/>
            <p:nvPr/>
          </p:nvGrpSpPr>
          <p:grpSpPr>
            <a:xfrm>
              <a:off x="7908170" y="3794092"/>
              <a:ext cx="1083430" cy="1196998"/>
              <a:chOff x="3659795" y="-1688508"/>
              <a:chExt cx="1083430" cy="1196998"/>
            </a:xfrm>
          </p:grpSpPr>
          <p:sp>
            <p:nvSpPr>
              <p:cNvPr id="790" name="Google Shape;790;p44"/>
              <p:cNvSpPr/>
              <p:nvPr/>
            </p:nvSpPr>
            <p:spPr>
              <a:xfrm>
                <a:off x="3823238" y="-1688508"/>
                <a:ext cx="756333" cy="856201"/>
              </a:xfrm>
              <a:custGeom>
                <a:avLst/>
                <a:gdLst/>
                <a:ahLst/>
                <a:cxnLst/>
                <a:rect l="l" t="t" r="r" b="b"/>
                <a:pathLst>
                  <a:path w="14991" h="16978" extrusionOk="0">
                    <a:moveTo>
                      <a:pt x="0" y="0"/>
                    </a:moveTo>
                    <a:lnTo>
                      <a:pt x="0" y="16978"/>
                    </a:lnTo>
                    <a:lnTo>
                      <a:pt x="14991" y="16978"/>
                    </a:lnTo>
                    <a:lnTo>
                      <a:pt x="14991" y="3647"/>
                    </a:lnTo>
                    <a:lnTo>
                      <a:pt x="116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4"/>
              <p:cNvSpPr/>
              <p:nvPr/>
            </p:nvSpPr>
            <p:spPr>
              <a:xfrm>
                <a:off x="4409885" y="-1688508"/>
                <a:ext cx="170328" cy="183969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3648" extrusionOk="0">
                    <a:moveTo>
                      <a:pt x="0" y="0"/>
                    </a:moveTo>
                    <a:lnTo>
                      <a:pt x="0" y="3647"/>
                    </a:lnTo>
                    <a:lnTo>
                      <a:pt x="3376" y="36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4"/>
              <p:cNvSpPr/>
              <p:nvPr/>
            </p:nvSpPr>
            <p:spPr>
              <a:xfrm>
                <a:off x="3905565" y="-1562481"/>
                <a:ext cx="424608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8415" y="478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4"/>
              <p:cNvSpPr/>
              <p:nvPr/>
            </p:nvSpPr>
            <p:spPr>
              <a:xfrm>
                <a:off x="3905565" y="-1477503"/>
                <a:ext cx="424608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8415" y="477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4"/>
              <p:cNvSpPr/>
              <p:nvPr/>
            </p:nvSpPr>
            <p:spPr>
              <a:xfrm>
                <a:off x="3905565" y="-1392475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4"/>
              <p:cNvSpPr/>
              <p:nvPr/>
            </p:nvSpPr>
            <p:spPr>
              <a:xfrm>
                <a:off x="3905565" y="-1307548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4"/>
              <p:cNvSpPr/>
              <p:nvPr/>
            </p:nvSpPr>
            <p:spPr>
              <a:xfrm>
                <a:off x="3905565" y="-1222519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4"/>
              <p:cNvSpPr/>
              <p:nvPr/>
            </p:nvSpPr>
            <p:spPr>
              <a:xfrm>
                <a:off x="3905565" y="-1137592"/>
                <a:ext cx="605733" cy="24055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7" extrusionOk="0">
                    <a:moveTo>
                      <a:pt x="0" y="0"/>
                    </a:moveTo>
                    <a:lnTo>
                      <a:pt x="0" y="476"/>
                    </a:lnTo>
                    <a:lnTo>
                      <a:pt x="12006" y="476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4"/>
              <p:cNvSpPr/>
              <p:nvPr/>
            </p:nvSpPr>
            <p:spPr>
              <a:xfrm>
                <a:off x="3905565" y="-1052564"/>
                <a:ext cx="605733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12006" y="478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4"/>
              <p:cNvSpPr/>
              <p:nvPr/>
            </p:nvSpPr>
            <p:spPr>
              <a:xfrm>
                <a:off x="3905565" y="-967586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4"/>
              <p:cNvSpPr/>
              <p:nvPr/>
            </p:nvSpPr>
            <p:spPr>
              <a:xfrm>
                <a:off x="3717525" y="-1425092"/>
                <a:ext cx="1025699" cy="78151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7" extrusionOk="0">
                    <a:moveTo>
                      <a:pt x="1167" y="0"/>
                    </a:moveTo>
                    <a:cubicBezTo>
                      <a:pt x="491" y="0"/>
                      <a:pt x="0" y="549"/>
                      <a:pt x="76" y="1221"/>
                    </a:cubicBezTo>
                    <a:lnTo>
                      <a:pt x="1554" y="14275"/>
                    </a:lnTo>
                    <a:cubicBezTo>
                      <a:pt x="1629" y="14947"/>
                      <a:pt x="2245" y="15496"/>
                      <a:pt x="2921" y="15496"/>
                    </a:cubicBezTo>
                    <a:lnTo>
                      <a:pt x="17421" y="15496"/>
                    </a:lnTo>
                    <a:cubicBezTo>
                      <a:pt x="18097" y="15496"/>
                      <a:pt x="18724" y="14948"/>
                      <a:pt x="18813" y="14278"/>
                    </a:cubicBezTo>
                    <a:lnTo>
                      <a:pt x="20241" y="3653"/>
                    </a:lnTo>
                    <a:cubicBezTo>
                      <a:pt x="20330" y="2985"/>
                      <a:pt x="19851" y="2437"/>
                      <a:pt x="19176" y="2437"/>
                    </a:cubicBezTo>
                    <a:lnTo>
                      <a:pt x="11801" y="2437"/>
                    </a:lnTo>
                    <a:lnTo>
                      <a:pt x="11801" y="2438"/>
                    </a:lnTo>
                    <a:cubicBezTo>
                      <a:pt x="11126" y="2438"/>
                      <a:pt x="10573" y="1890"/>
                      <a:pt x="10573" y="1220"/>
                    </a:cubicBezTo>
                    <a:cubicBezTo>
                      <a:pt x="10573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4"/>
              <p:cNvSpPr/>
              <p:nvPr/>
            </p:nvSpPr>
            <p:spPr>
              <a:xfrm>
                <a:off x="3659795" y="-1425092"/>
                <a:ext cx="1025699" cy="78156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8" extrusionOk="0">
                    <a:moveTo>
                      <a:pt x="1167" y="0"/>
                    </a:moveTo>
                    <a:cubicBezTo>
                      <a:pt x="491" y="0"/>
                      <a:pt x="1" y="549"/>
                      <a:pt x="77" y="1221"/>
                    </a:cubicBezTo>
                    <a:lnTo>
                      <a:pt x="1553" y="14276"/>
                    </a:lnTo>
                    <a:cubicBezTo>
                      <a:pt x="1628" y="14948"/>
                      <a:pt x="2244" y="15497"/>
                      <a:pt x="2920" y="15497"/>
                    </a:cubicBezTo>
                    <a:lnTo>
                      <a:pt x="17420" y="15497"/>
                    </a:lnTo>
                    <a:cubicBezTo>
                      <a:pt x="18096" y="15497"/>
                      <a:pt x="18724" y="14949"/>
                      <a:pt x="18812" y="14279"/>
                    </a:cubicBezTo>
                    <a:lnTo>
                      <a:pt x="20241" y="3654"/>
                    </a:lnTo>
                    <a:cubicBezTo>
                      <a:pt x="20329" y="2986"/>
                      <a:pt x="19850" y="2438"/>
                      <a:pt x="19174" y="2438"/>
                    </a:cubicBezTo>
                    <a:lnTo>
                      <a:pt x="11802" y="2438"/>
                    </a:lnTo>
                    <a:cubicBezTo>
                      <a:pt x="11127" y="2438"/>
                      <a:pt x="10574" y="1890"/>
                      <a:pt x="10574" y="1220"/>
                    </a:cubicBezTo>
                    <a:cubicBezTo>
                      <a:pt x="10574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4"/>
              <p:cNvSpPr/>
              <p:nvPr/>
            </p:nvSpPr>
            <p:spPr>
              <a:xfrm>
                <a:off x="3792478" y="-1201262"/>
                <a:ext cx="817734" cy="709752"/>
              </a:xfrm>
              <a:custGeom>
                <a:avLst/>
                <a:gdLst/>
                <a:ahLst/>
                <a:cxnLst/>
                <a:rect l="l" t="t" r="r" b="b"/>
                <a:pathLst>
                  <a:path w="16208" h="14074" extrusionOk="0">
                    <a:moveTo>
                      <a:pt x="8104" y="1"/>
                    </a:moveTo>
                    <a:cubicBezTo>
                      <a:pt x="7529" y="457"/>
                      <a:pt x="5372" y="2015"/>
                      <a:pt x="2663" y="2058"/>
                    </a:cubicBezTo>
                    <a:cubicBezTo>
                      <a:pt x="2663" y="2058"/>
                      <a:pt x="1" y="11097"/>
                      <a:pt x="8104" y="14073"/>
                    </a:cubicBezTo>
                    <a:cubicBezTo>
                      <a:pt x="16207" y="11095"/>
                      <a:pt x="13545" y="2058"/>
                      <a:pt x="13545" y="2058"/>
                    </a:cubicBezTo>
                    <a:cubicBezTo>
                      <a:pt x="10835" y="2015"/>
                      <a:pt x="8680" y="457"/>
                      <a:pt x="81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4"/>
              <p:cNvSpPr/>
              <p:nvPr/>
            </p:nvSpPr>
            <p:spPr>
              <a:xfrm>
                <a:off x="4111485" y="-1029085"/>
                <a:ext cx="180469" cy="177514"/>
              </a:xfrm>
              <a:custGeom>
                <a:avLst/>
                <a:gdLst/>
                <a:ahLst/>
                <a:cxnLst/>
                <a:rect l="l" t="t" r="r" b="b"/>
                <a:pathLst>
                  <a:path w="3577" h="3520" extrusionOk="0">
                    <a:moveTo>
                      <a:pt x="2037" y="465"/>
                    </a:moveTo>
                    <a:cubicBezTo>
                      <a:pt x="2630" y="465"/>
                      <a:pt x="3114" y="947"/>
                      <a:pt x="3114" y="1542"/>
                    </a:cubicBezTo>
                    <a:lnTo>
                      <a:pt x="3114" y="1981"/>
                    </a:lnTo>
                    <a:cubicBezTo>
                      <a:pt x="3114" y="2575"/>
                      <a:pt x="2630" y="3058"/>
                      <a:pt x="2037" y="3058"/>
                    </a:cubicBezTo>
                    <a:lnTo>
                      <a:pt x="1539" y="3058"/>
                    </a:lnTo>
                    <a:cubicBezTo>
                      <a:pt x="945" y="3058"/>
                      <a:pt x="463" y="2576"/>
                      <a:pt x="463" y="1981"/>
                    </a:cubicBezTo>
                    <a:lnTo>
                      <a:pt x="463" y="1542"/>
                    </a:lnTo>
                    <a:cubicBezTo>
                      <a:pt x="463" y="947"/>
                      <a:pt x="945" y="465"/>
                      <a:pt x="1539" y="465"/>
                    </a:cubicBezTo>
                    <a:close/>
                    <a:moveTo>
                      <a:pt x="1539" y="1"/>
                    </a:moveTo>
                    <a:cubicBezTo>
                      <a:pt x="691" y="1"/>
                      <a:pt x="1" y="692"/>
                      <a:pt x="1" y="1540"/>
                    </a:cubicBezTo>
                    <a:lnTo>
                      <a:pt x="1" y="1980"/>
                    </a:lnTo>
                    <a:cubicBezTo>
                      <a:pt x="1" y="2828"/>
                      <a:pt x="691" y="3519"/>
                      <a:pt x="1539" y="3519"/>
                    </a:cubicBezTo>
                    <a:lnTo>
                      <a:pt x="2037" y="3519"/>
                    </a:lnTo>
                    <a:cubicBezTo>
                      <a:pt x="2885" y="3519"/>
                      <a:pt x="3576" y="2828"/>
                      <a:pt x="3576" y="1980"/>
                    </a:cubicBezTo>
                    <a:lnTo>
                      <a:pt x="3576" y="1540"/>
                    </a:lnTo>
                    <a:cubicBezTo>
                      <a:pt x="3576" y="690"/>
                      <a:pt x="2885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4"/>
              <p:cNvSpPr/>
              <p:nvPr/>
            </p:nvSpPr>
            <p:spPr>
              <a:xfrm>
                <a:off x="4070776" y="-927193"/>
                <a:ext cx="261748" cy="261782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5191" extrusionOk="0">
                    <a:moveTo>
                      <a:pt x="1508" y="1"/>
                    </a:moveTo>
                    <a:cubicBezTo>
                      <a:pt x="678" y="1"/>
                      <a:pt x="0" y="680"/>
                      <a:pt x="0" y="1509"/>
                    </a:cubicBezTo>
                    <a:lnTo>
                      <a:pt x="0" y="3683"/>
                    </a:lnTo>
                    <a:cubicBezTo>
                      <a:pt x="0" y="4511"/>
                      <a:pt x="678" y="5191"/>
                      <a:pt x="1508" y="5191"/>
                    </a:cubicBezTo>
                    <a:lnTo>
                      <a:pt x="3679" y="5191"/>
                    </a:lnTo>
                    <a:cubicBezTo>
                      <a:pt x="4509" y="5191"/>
                      <a:pt x="5188" y="4511"/>
                      <a:pt x="5188" y="3683"/>
                    </a:cubicBezTo>
                    <a:lnTo>
                      <a:pt x="5188" y="1509"/>
                    </a:lnTo>
                    <a:cubicBezTo>
                      <a:pt x="5188" y="680"/>
                      <a:pt x="4509" y="1"/>
                      <a:pt x="3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4"/>
              <p:cNvSpPr/>
              <p:nvPr/>
            </p:nvSpPr>
            <p:spPr>
              <a:xfrm>
                <a:off x="4087191" y="-910581"/>
                <a:ext cx="245351" cy="245241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4863" extrusionOk="0">
                    <a:moveTo>
                      <a:pt x="4288" y="0"/>
                    </a:moveTo>
                    <a:lnTo>
                      <a:pt x="4288" y="0"/>
                    </a:lnTo>
                    <a:cubicBezTo>
                      <a:pt x="4492" y="258"/>
                      <a:pt x="4616" y="580"/>
                      <a:pt x="4616" y="933"/>
                    </a:cubicBezTo>
                    <a:lnTo>
                      <a:pt x="4616" y="3104"/>
                    </a:lnTo>
                    <a:cubicBezTo>
                      <a:pt x="4616" y="3935"/>
                      <a:pt x="3937" y="4613"/>
                      <a:pt x="3108" y="4613"/>
                    </a:cubicBezTo>
                    <a:lnTo>
                      <a:pt x="935" y="4613"/>
                    </a:lnTo>
                    <a:cubicBezTo>
                      <a:pt x="583" y="4613"/>
                      <a:pt x="261" y="4491"/>
                      <a:pt x="1" y="4287"/>
                    </a:cubicBezTo>
                    <a:lnTo>
                      <a:pt x="1" y="4287"/>
                    </a:lnTo>
                    <a:cubicBezTo>
                      <a:pt x="278" y="4635"/>
                      <a:pt x="704" y="4863"/>
                      <a:pt x="1183" y="4863"/>
                    </a:cubicBezTo>
                    <a:lnTo>
                      <a:pt x="3354" y="4863"/>
                    </a:lnTo>
                    <a:cubicBezTo>
                      <a:pt x="4184" y="4863"/>
                      <a:pt x="4863" y="4183"/>
                      <a:pt x="4863" y="3355"/>
                    </a:cubicBezTo>
                    <a:lnTo>
                      <a:pt x="4863" y="1182"/>
                    </a:lnTo>
                    <a:cubicBezTo>
                      <a:pt x="4863" y="704"/>
                      <a:pt x="4639" y="277"/>
                      <a:pt x="4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4"/>
              <p:cNvSpPr/>
              <p:nvPr/>
            </p:nvSpPr>
            <p:spPr>
              <a:xfrm>
                <a:off x="4162447" y="-865492"/>
                <a:ext cx="78605" cy="15477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3069" extrusionOk="0">
                    <a:moveTo>
                      <a:pt x="779" y="0"/>
                    </a:moveTo>
                    <a:cubicBezTo>
                      <a:pt x="348" y="0"/>
                      <a:pt x="1" y="349"/>
                      <a:pt x="1" y="780"/>
                    </a:cubicBezTo>
                    <a:cubicBezTo>
                      <a:pt x="1" y="1089"/>
                      <a:pt x="181" y="1354"/>
                      <a:pt x="441" y="1479"/>
                    </a:cubicBezTo>
                    <a:lnTo>
                      <a:pt x="54" y="2937"/>
                    </a:lnTo>
                    <a:cubicBezTo>
                      <a:pt x="38" y="3010"/>
                      <a:pt x="87" y="3068"/>
                      <a:pt x="162" y="3068"/>
                    </a:cubicBezTo>
                    <a:lnTo>
                      <a:pt x="1395" y="3068"/>
                    </a:lnTo>
                    <a:cubicBezTo>
                      <a:pt x="1469" y="3068"/>
                      <a:pt x="1517" y="3010"/>
                      <a:pt x="1504" y="2937"/>
                    </a:cubicBezTo>
                    <a:lnTo>
                      <a:pt x="1117" y="1479"/>
                    </a:lnTo>
                    <a:cubicBezTo>
                      <a:pt x="1376" y="1352"/>
                      <a:pt x="1557" y="1089"/>
                      <a:pt x="1557" y="780"/>
                    </a:cubicBezTo>
                    <a:cubicBezTo>
                      <a:pt x="1557" y="349"/>
                      <a:pt x="1208" y="0"/>
                      <a:pt x="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7" name="Google Shape;807;p44"/>
            <p:cNvSpPr/>
            <p:nvPr/>
          </p:nvSpPr>
          <p:spPr>
            <a:xfrm>
              <a:off x="8388346" y="319403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8770175" y="35738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7719950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ECFFED8-753E-5461-FA85-5D048AC8D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35"/>
          <a:stretch/>
        </p:blipFill>
        <p:spPr>
          <a:xfrm>
            <a:off x="1769257" y="562436"/>
            <a:ext cx="2074518" cy="44286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1C784E-CBF5-5CCE-7D51-9B2D3C20A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688" y="562193"/>
            <a:ext cx="1992894" cy="442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13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4"/>
          <p:cNvSpPr txBox="1">
            <a:spLocks noGrp="1"/>
          </p:cNvSpPr>
          <p:nvPr>
            <p:ph type="title" idx="15"/>
          </p:nvPr>
        </p:nvSpPr>
        <p:spPr>
          <a:xfrm>
            <a:off x="706822" y="141838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Autentifikasi Dua Faktor Pada WhatsAPP</a:t>
            </a:r>
            <a:endParaRPr sz="2000" dirty="0"/>
          </a:p>
        </p:txBody>
      </p:sp>
      <p:grpSp>
        <p:nvGrpSpPr>
          <p:cNvPr id="771" name="Google Shape;771;p44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772" name="Google Shape;772;p44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3" name="Google Shape;773;p44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774" name="Google Shape;774;p44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4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4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4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44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44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4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4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44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44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4" name="Google Shape;784;p44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44"/>
          <p:cNvGrpSpPr/>
          <p:nvPr/>
        </p:nvGrpSpPr>
        <p:grpSpPr>
          <a:xfrm>
            <a:off x="7719950" y="3194036"/>
            <a:ext cx="1728859" cy="2254270"/>
            <a:chOff x="7719950" y="3194036"/>
            <a:chExt cx="1728859" cy="2254270"/>
          </a:xfrm>
        </p:grpSpPr>
        <p:sp>
          <p:nvSpPr>
            <p:cNvPr id="788" name="Google Shape;788;p44"/>
            <p:cNvSpPr/>
            <p:nvPr/>
          </p:nvSpPr>
          <p:spPr>
            <a:xfrm>
              <a:off x="8425286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9" name="Google Shape;789;p44"/>
            <p:cNvGrpSpPr/>
            <p:nvPr/>
          </p:nvGrpSpPr>
          <p:grpSpPr>
            <a:xfrm>
              <a:off x="7908170" y="3794092"/>
              <a:ext cx="1083430" cy="1196998"/>
              <a:chOff x="3659795" y="-1688508"/>
              <a:chExt cx="1083430" cy="1196998"/>
            </a:xfrm>
          </p:grpSpPr>
          <p:sp>
            <p:nvSpPr>
              <p:cNvPr id="790" name="Google Shape;790;p44"/>
              <p:cNvSpPr/>
              <p:nvPr/>
            </p:nvSpPr>
            <p:spPr>
              <a:xfrm>
                <a:off x="3823238" y="-1688508"/>
                <a:ext cx="756333" cy="856201"/>
              </a:xfrm>
              <a:custGeom>
                <a:avLst/>
                <a:gdLst/>
                <a:ahLst/>
                <a:cxnLst/>
                <a:rect l="l" t="t" r="r" b="b"/>
                <a:pathLst>
                  <a:path w="14991" h="16978" extrusionOk="0">
                    <a:moveTo>
                      <a:pt x="0" y="0"/>
                    </a:moveTo>
                    <a:lnTo>
                      <a:pt x="0" y="16978"/>
                    </a:lnTo>
                    <a:lnTo>
                      <a:pt x="14991" y="16978"/>
                    </a:lnTo>
                    <a:lnTo>
                      <a:pt x="14991" y="3647"/>
                    </a:lnTo>
                    <a:lnTo>
                      <a:pt x="116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4"/>
              <p:cNvSpPr/>
              <p:nvPr/>
            </p:nvSpPr>
            <p:spPr>
              <a:xfrm>
                <a:off x="4409885" y="-1688508"/>
                <a:ext cx="170328" cy="183969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3648" extrusionOk="0">
                    <a:moveTo>
                      <a:pt x="0" y="0"/>
                    </a:moveTo>
                    <a:lnTo>
                      <a:pt x="0" y="3647"/>
                    </a:lnTo>
                    <a:lnTo>
                      <a:pt x="3376" y="36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4"/>
              <p:cNvSpPr/>
              <p:nvPr/>
            </p:nvSpPr>
            <p:spPr>
              <a:xfrm>
                <a:off x="3905565" y="-1562481"/>
                <a:ext cx="424608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8415" y="478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4"/>
              <p:cNvSpPr/>
              <p:nvPr/>
            </p:nvSpPr>
            <p:spPr>
              <a:xfrm>
                <a:off x="3905565" y="-1477503"/>
                <a:ext cx="424608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8415" y="477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4"/>
              <p:cNvSpPr/>
              <p:nvPr/>
            </p:nvSpPr>
            <p:spPr>
              <a:xfrm>
                <a:off x="3905565" y="-1392475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4"/>
              <p:cNvSpPr/>
              <p:nvPr/>
            </p:nvSpPr>
            <p:spPr>
              <a:xfrm>
                <a:off x="3905565" y="-1307548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4"/>
              <p:cNvSpPr/>
              <p:nvPr/>
            </p:nvSpPr>
            <p:spPr>
              <a:xfrm>
                <a:off x="3905565" y="-1222519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4"/>
              <p:cNvSpPr/>
              <p:nvPr/>
            </p:nvSpPr>
            <p:spPr>
              <a:xfrm>
                <a:off x="3905565" y="-1137592"/>
                <a:ext cx="605733" cy="24055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7" extrusionOk="0">
                    <a:moveTo>
                      <a:pt x="0" y="0"/>
                    </a:moveTo>
                    <a:lnTo>
                      <a:pt x="0" y="476"/>
                    </a:lnTo>
                    <a:lnTo>
                      <a:pt x="12006" y="476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4"/>
              <p:cNvSpPr/>
              <p:nvPr/>
            </p:nvSpPr>
            <p:spPr>
              <a:xfrm>
                <a:off x="3905565" y="-1052564"/>
                <a:ext cx="605733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12006" y="478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4"/>
              <p:cNvSpPr/>
              <p:nvPr/>
            </p:nvSpPr>
            <p:spPr>
              <a:xfrm>
                <a:off x="3905565" y="-967586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4"/>
              <p:cNvSpPr/>
              <p:nvPr/>
            </p:nvSpPr>
            <p:spPr>
              <a:xfrm>
                <a:off x="3717525" y="-1425092"/>
                <a:ext cx="1025699" cy="78151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7" extrusionOk="0">
                    <a:moveTo>
                      <a:pt x="1167" y="0"/>
                    </a:moveTo>
                    <a:cubicBezTo>
                      <a:pt x="491" y="0"/>
                      <a:pt x="0" y="549"/>
                      <a:pt x="76" y="1221"/>
                    </a:cubicBezTo>
                    <a:lnTo>
                      <a:pt x="1554" y="14275"/>
                    </a:lnTo>
                    <a:cubicBezTo>
                      <a:pt x="1629" y="14947"/>
                      <a:pt x="2245" y="15496"/>
                      <a:pt x="2921" y="15496"/>
                    </a:cubicBezTo>
                    <a:lnTo>
                      <a:pt x="17421" y="15496"/>
                    </a:lnTo>
                    <a:cubicBezTo>
                      <a:pt x="18097" y="15496"/>
                      <a:pt x="18724" y="14948"/>
                      <a:pt x="18813" y="14278"/>
                    </a:cubicBezTo>
                    <a:lnTo>
                      <a:pt x="20241" y="3653"/>
                    </a:lnTo>
                    <a:cubicBezTo>
                      <a:pt x="20330" y="2985"/>
                      <a:pt x="19851" y="2437"/>
                      <a:pt x="19176" y="2437"/>
                    </a:cubicBezTo>
                    <a:lnTo>
                      <a:pt x="11801" y="2437"/>
                    </a:lnTo>
                    <a:lnTo>
                      <a:pt x="11801" y="2438"/>
                    </a:lnTo>
                    <a:cubicBezTo>
                      <a:pt x="11126" y="2438"/>
                      <a:pt x="10573" y="1890"/>
                      <a:pt x="10573" y="1220"/>
                    </a:cubicBezTo>
                    <a:cubicBezTo>
                      <a:pt x="10573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4"/>
              <p:cNvSpPr/>
              <p:nvPr/>
            </p:nvSpPr>
            <p:spPr>
              <a:xfrm>
                <a:off x="3659795" y="-1425092"/>
                <a:ext cx="1025699" cy="78156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8" extrusionOk="0">
                    <a:moveTo>
                      <a:pt x="1167" y="0"/>
                    </a:moveTo>
                    <a:cubicBezTo>
                      <a:pt x="491" y="0"/>
                      <a:pt x="1" y="549"/>
                      <a:pt x="77" y="1221"/>
                    </a:cubicBezTo>
                    <a:lnTo>
                      <a:pt x="1553" y="14276"/>
                    </a:lnTo>
                    <a:cubicBezTo>
                      <a:pt x="1628" y="14948"/>
                      <a:pt x="2244" y="15497"/>
                      <a:pt x="2920" y="15497"/>
                    </a:cubicBezTo>
                    <a:lnTo>
                      <a:pt x="17420" y="15497"/>
                    </a:lnTo>
                    <a:cubicBezTo>
                      <a:pt x="18096" y="15497"/>
                      <a:pt x="18724" y="14949"/>
                      <a:pt x="18812" y="14279"/>
                    </a:cubicBezTo>
                    <a:lnTo>
                      <a:pt x="20241" y="3654"/>
                    </a:lnTo>
                    <a:cubicBezTo>
                      <a:pt x="20329" y="2986"/>
                      <a:pt x="19850" y="2438"/>
                      <a:pt x="19174" y="2438"/>
                    </a:cubicBezTo>
                    <a:lnTo>
                      <a:pt x="11802" y="2438"/>
                    </a:lnTo>
                    <a:cubicBezTo>
                      <a:pt x="11127" y="2438"/>
                      <a:pt x="10574" y="1890"/>
                      <a:pt x="10574" y="1220"/>
                    </a:cubicBezTo>
                    <a:cubicBezTo>
                      <a:pt x="10574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4"/>
              <p:cNvSpPr/>
              <p:nvPr/>
            </p:nvSpPr>
            <p:spPr>
              <a:xfrm>
                <a:off x="3792478" y="-1201262"/>
                <a:ext cx="817734" cy="709752"/>
              </a:xfrm>
              <a:custGeom>
                <a:avLst/>
                <a:gdLst/>
                <a:ahLst/>
                <a:cxnLst/>
                <a:rect l="l" t="t" r="r" b="b"/>
                <a:pathLst>
                  <a:path w="16208" h="14074" extrusionOk="0">
                    <a:moveTo>
                      <a:pt x="8104" y="1"/>
                    </a:moveTo>
                    <a:cubicBezTo>
                      <a:pt x="7529" y="457"/>
                      <a:pt x="5372" y="2015"/>
                      <a:pt x="2663" y="2058"/>
                    </a:cubicBezTo>
                    <a:cubicBezTo>
                      <a:pt x="2663" y="2058"/>
                      <a:pt x="1" y="11097"/>
                      <a:pt x="8104" y="14073"/>
                    </a:cubicBezTo>
                    <a:cubicBezTo>
                      <a:pt x="16207" y="11095"/>
                      <a:pt x="13545" y="2058"/>
                      <a:pt x="13545" y="2058"/>
                    </a:cubicBezTo>
                    <a:cubicBezTo>
                      <a:pt x="10835" y="2015"/>
                      <a:pt x="8680" y="457"/>
                      <a:pt x="81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4"/>
              <p:cNvSpPr/>
              <p:nvPr/>
            </p:nvSpPr>
            <p:spPr>
              <a:xfrm>
                <a:off x="4111485" y="-1029085"/>
                <a:ext cx="180469" cy="177514"/>
              </a:xfrm>
              <a:custGeom>
                <a:avLst/>
                <a:gdLst/>
                <a:ahLst/>
                <a:cxnLst/>
                <a:rect l="l" t="t" r="r" b="b"/>
                <a:pathLst>
                  <a:path w="3577" h="3520" extrusionOk="0">
                    <a:moveTo>
                      <a:pt x="2037" y="465"/>
                    </a:moveTo>
                    <a:cubicBezTo>
                      <a:pt x="2630" y="465"/>
                      <a:pt x="3114" y="947"/>
                      <a:pt x="3114" y="1542"/>
                    </a:cubicBezTo>
                    <a:lnTo>
                      <a:pt x="3114" y="1981"/>
                    </a:lnTo>
                    <a:cubicBezTo>
                      <a:pt x="3114" y="2575"/>
                      <a:pt x="2630" y="3058"/>
                      <a:pt x="2037" y="3058"/>
                    </a:cubicBezTo>
                    <a:lnTo>
                      <a:pt x="1539" y="3058"/>
                    </a:lnTo>
                    <a:cubicBezTo>
                      <a:pt x="945" y="3058"/>
                      <a:pt x="463" y="2576"/>
                      <a:pt x="463" y="1981"/>
                    </a:cubicBezTo>
                    <a:lnTo>
                      <a:pt x="463" y="1542"/>
                    </a:lnTo>
                    <a:cubicBezTo>
                      <a:pt x="463" y="947"/>
                      <a:pt x="945" y="465"/>
                      <a:pt x="1539" y="465"/>
                    </a:cubicBezTo>
                    <a:close/>
                    <a:moveTo>
                      <a:pt x="1539" y="1"/>
                    </a:moveTo>
                    <a:cubicBezTo>
                      <a:pt x="691" y="1"/>
                      <a:pt x="1" y="692"/>
                      <a:pt x="1" y="1540"/>
                    </a:cubicBezTo>
                    <a:lnTo>
                      <a:pt x="1" y="1980"/>
                    </a:lnTo>
                    <a:cubicBezTo>
                      <a:pt x="1" y="2828"/>
                      <a:pt x="691" y="3519"/>
                      <a:pt x="1539" y="3519"/>
                    </a:cubicBezTo>
                    <a:lnTo>
                      <a:pt x="2037" y="3519"/>
                    </a:lnTo>
                    <a:cubicBezTo>
                      <a:pt x="2885" y="3519"/>
                      <a:pt x="3576" y="2828"/>
                      <a:pt x="3576" y="1980"/>
                    </a:cubicBezTo>
                    <a:lnTo>
                      <a:pt x="3576" y="1540"/>
                    </a:lnTo>
                    <a:cubicBezTo>
                      <a:pt x="3576" y="690"/>
                      <a:pt x="2885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4"/>
              <p:cNvSpPr/>
              <p:nvPr/>
            </p:nvSpPr>
            <p:spPr>
              <a:xfrm>
                <a:off x="4070776" y="-927193"/>
                <a:ext cx="261748" cy="261782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5191" extrusionOk="0">
                    <a:moveTo>
                      <a:pt x="1508" y="1"/>
                    </a:moveTo>
                    <a:cubicBezTo>
                      <a:pt x="678" y="1"/>
                      <a:pt x="0" y="680"/>
                      <a:pt x="0" y="1509"/>
                    </a:cubicBezTo>
                    <a:lnTo>
                      <a:pt x="0" y="3683"/>
                    </a:lnTo>
                    <a:cubicBezTo>
                      <a:pt x="0" y="4511"/>
                      <a:pt x="678" y="5191"/>
                      <a:pt x="1508" y="5191"/>
                    </a:cubicBezTo>
                    <a:lnTo>
                      <a:pt x="3679" y="5191"/>
                    </a:lnTo>
                    <a:cubicBezTo>
                      <a:pt x="4509" y="5191"/>
                      <a:pt x="5188" y="4511"/>
                      <a:pt x="5188" y="3683"/>
                    </a:cubicBezTo>
                    <a:lnTo>
                      <a:pt x="5188" y="1509"/>
                    </a:lnTo>
                    <a:cubicBezTo>
                      <a:pt x="5188" y="680"/>
                      <a:pt x="4509" y="1"/>
                      <a:pt x="3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4"/>
              <p:cNvSpPr/>
              <p:nvPr/>
            </p:nvSpPr>
            <p:spPr>
              <a:xfrm>
                <a:off x="4087191" y="-910581"/>
                <a:ext cx="245351" cy="245241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4863" extrusionOk="0">
                    <a:moveTo>
                      <a:pt x="4288" y="0"/>
                    </a:moveTo>
                    <a:lnTo>
                      <a:pt x="4288" y="0"/>
                    </a:lnTo>
                    <a:cubicBezTo>
                      <a:pt x="4492" y="258"/>
                      <a:pt x="4616" y="580"/>
                      <a:pt x="4616" y="933"/>
                    </a:cubicBezTo>
                    <a:lnTo>
                      <a:pt x="4616" y="3104"/>
                    </a:lnTo>
                    <a:cubicBezTo>
                      <a:pt x="4616" y="3935"/>
                      <a:pt x="3937" y="4613"/>
                      <a:pt x="3108" y="4613"/>
                    </a:cubicBezTo>
                    <a:lnTo>
                      <a:pt x="935" y="4613"/>
                    </a:lnTo>
                    <a:cubicBezTo>
                      <a:pt x="583" y="4613"/>
                      <a:pt x="261" y="4491"/>
                      <a:pt x="1" y="4287"/>
                    </a:cubicBezTo>
                    <a:lnTo>
                      <a:pt x="1" y="4287"/>
                    </a:lnTo>
                    <a:cubicBezTo>
                      <a:pt x="278" y="4635"/>
                      <a:pt x="704" y="4863"/>
                      <a:pt x="1183" y="4863"/>
                    </a:cubicBezTo>
                    <a:lnTo>
                      <a:pt x="3354" y="4863"/>
                    </a:lnTo>
                    <a:cubicBezTo>
                      <a:pt x="4184" y="4863"/>
                      <a:pt x="4863" y="4183"/>
                      <a:pt x="4863" y="3355"/>
                    </a:cubicBezTo>
                    <a:lnTo>
                      <a:pt x="4863" y="1182"/>
                    </a:lnTo>
                    <a:cubicBezTo>
                      <a:pt x="4863" y="704"/>
                      <a:pt x="4639" y="277"/>
                      <a:pt x="4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4"/>
              <p:cNvSpPr/>
              <p:nvPr/>
            </p:nvSpPr>
            <p:spPr>
              <a:xfrm>
                <a:off x="4162447" y="-865492"/>
                <a:ext cx="78605" cy="15477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3069" extrusionOk="0">
                    <a:moveTo>
                      <a:pt x="779" y="0"/>
                    </a:moveTo>
                    <a:cubicBezTo>
                      <a:pt x="348" y="0"/>
                      <a:pt x="1" y="349"/>
                      <a:pt x="1" y="780"/>
                    </a:cubicBezTo>
                    <a:cubicBezTo>
                      <a:pt x="1" y="1089"/>
                      <a:pt x="181" y="1354"/>
                      <a:pt x="441" y="1479"/>
                    </a:cubicBezTo>
                    <a:lnTo>
                      <a:pt x="54" y="2937"/>
                    </a:lnTo>
                    <a:cubicBezTo>
                      <a:pt x="38" y="3010"/>
                      <a:pt x="87" y="3068"/>
                      <a:pt x="162" y="3068"/>
                    </a:cubicBezTo>
                    <a:lnTo>
                      <a:pt x="1395" y="3068"/>
                    </a:lnTo>
                    <a:cubicBezTo>
                      <a:pt x="1469" y="3068"/>
                      <a:pt x="1517" y="3010"/>
                      <a:pt x="1504" y="2937"/>
                    </a:cubicBezTo>
                    <a:lnTo>
                      <a:pt x="1117" y="1479"/>
                    </a:lnTo>
                    <a:cubicBezTo>
                      <a:pt x="1376" y="1352"/>
                      <a:pt x="1557" y="1089"/>
                      <a:pt x="1557" y="780"/>
                    </a:cubicBezTo>
                    <a:cubicBezTo>
                      <a:pt x="1557" y="349"/>
                      <a:pt x="1208" y="0"/>
                      <a:pt x="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7" name="Google Shape;807;p44"/>
            <p:cNvSpPr/>
            <p:nvPr/>
          </p:nvSpPr>
          <p:spPr>
            <a:xfrm>
              <a:off x="8388346" y="319403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8770175" y="35738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7719950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3535B1C-160B-01A4-EC65-39BDF66E8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249" y="580234"/>
            <a:ext cx="1979054" cy="4397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CCE12F-DEAC-5A94-ED27-13D2BDFC1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541" y="559383"/>
            <a:ext cx="1999025" cy="444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09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4"/>
          <p:cNvSpPr txBox="1">
            <a:spLocks noGrp="1"/>
          </p:cNvSpPr>
          <p:nvPr>
            <p:ph type="title" idx="15"/>
          </p:nvPr>
        </p:nvSpPr>
        <p:spPr>
          <a:xfrm>
            <a:off x="706822" y="141838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Autentifikasi Dua Faktor Pada WhatsAPP</a:t>
            </a:r>
            <a:endParaRPr sz="2000" dirty="0"/>
          </a:p>
        </p:txBody>
      </p:sp>
      <p:grpSp>
        <p:nvGrpSpPr>
          <p:cNvPr id="771" name="Google Shape;771;p44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772" name="Google Shape;772;p44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3" name="Google Shape;773;p44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774" name="Google Shape;774;p44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4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4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4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44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44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4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4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44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44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4" name="Google Shape;784;p44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44"/>
          <p:cNvGrpSpPr/>
          <p:nvPr/>
        </p:nvGrpSpPr>
        <p:grpSpPr>
          <a:xfrm>
            <a:off x="7719950" y="3194036"/>
            <a:ext cx="1728859" cy="2254270"/>
            <a:chOff x="7719950" y="3194036"/>
            <a:chExt cx="1728859" cy="2254270"/>
          </a:xfrm>
        </p:grpSpPr>
        <p:sp>
          <p:nvSpPr>
            <p:cNvPr id="788" name="Google Shape;788;p44"/>
            <p:cNvSpPr/>
            <p:nvPr/>
          </p:nvSpPr>
          <p:spPr>
            <a:xfrm>
              <a:off x="8425286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9" name="Google Shape;789;p44"/>
            <p:cNvGrpSpPr/>
            <p:nvPr/>
          </p:nvGrpSpPr>
          <p:grpSpPr>
            <a:xfrm>
              <a:off x="7908170" y="3794092"/>
              <a:ext cx="1083430" cy="1196998"/>
              <a:chOff x="3659795" y="-1688508"/>
              <a:chExt cx="1083430" cy="1196998"/>
            </a:xfrm>
          </p:grpSpPr>
          <p:sp>
            <p:nvSpPr>
              <p:cNvPr id="790" name="Google Shape;790;p44"/>
              <p:cNvSpPr/>
              <p:nvPr/>
            </p:nvSpPr>
            <p:spPr>
              <a:xfrm>
                <a:off x="3823238" y="-1688508"/>
                <a:ext cx="756333" cy="856201"/>
              </a:xfrm>
              <a:custGeom>
                <a:avLst/>
                <a:gdLst/>
                <a:ahLst/>
                <a:cxnLst/>
                <a:rect l="l" t="t" r="r" b="b"/>
                <a:pathLst>
                  <a:path w="14991" h="16978" extrusionOk="0">
                    <a:moveTo>
                      <a:pt x="0" y="0"/>
                    </a:moveTo>
                    <a:lnTo>
                      <a:pt x="0" y="16978"/>
                    </a:lnTo>
                    <a:lnTo>
                      <a:pt x="14991" y="16978"/>
                    </a:lnTo>
                    <a:lnTo>
                      <a:pt x="14991" y="3647"/>
                    </a:lnTo>
                    <a:lnTo>
                      <a:pt x="116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4"/>
              <p:cNvSpPr/>
              <p:nvPr/>
            </p:nvSpPr>
            <p:spPr>
              <a:xfrm>
                <a:off x="4409885" y="-1688508"/>
                <a:ext cx="170328" cy="183969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3648" extrusionOk="0">
                    <a:moveTo>
                      <a:pt x="0" y="0"/>
                    </a:moveTo>
                    <a:lnTo>
                      <a:pt x="0" y="3647"/>
                    </a:lnTo>
                    <a:lnTo>
                      <a:pt x="3376" y="36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4"/>
              <p:cNvSpPr/>
              <p:nvPr/>
            </p:nvSpPr>
            <p:spPr>
              <a:xfrm>
                <a:off x="3905565" y="-1562481"/>
                <a:ext cx="424608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8415" y="478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4"/>
              <p:cNvSpPr/>
              <p:nvPr/>
            </p:nvSpPr>
            <p:spPr>
              <a:xfrm>
                <a:off x="3905565" y="-1477503"/>
                <a:ext cx="424608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8415" y="477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4"/>
              <p:cNvSpPr/>
              <p:nvPr/>
            </p:nvSpPr>
            <p:spPr>
              <a:xfrm>
                <a:off x="3905565" y="-1392475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4"/>
              <p:cNvSpPr/>
              <p:nvPr/>
            </p:nvSpPr>
            <p:spPr>
              <a:xfrm>
                <a:off x="3905565" y="-1307548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4"/>
              <p:cNvSpPr/>
              <p:nvPr/>
            </p:nvSpPr>
            <p:spPr>
              <a:xfrm>
                <a:off x="3905565" y="-1222519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4"/>
              <p:cNvSpPr/>
              <p:nvPr/>
            </p:nvSpPr>
            <p:spPr>
              <a:xfrm>
                <a:off x="3905565" y="-1137592"/>
                <a:ext cx="605733" cy="24055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7" extrusionOk="0">
                    <a:moveTo>
                      <a:pt x="0" y="0"/>
                    </a:moveTo>
                    <a:lnTo>
                      <a:pt x="0" y="476"/>
                    </a:lnTo>
                    <a:lnTo>
                      <a:pt x="12006" y="476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4"/>
              <p:cNvSpPr/>
              <p:nvPr/>
            </p:nvSpPr>
            <p:spPr>
              <a:xfrm>
                <a:off x="3905565" y="-1052564"/>
                <a:ext cx="605733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12006" y="478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4"/>
              <p:cNvSpPr/>
              <p:nvPr/>
            </p:nvSpPr>
            <p:spPr>
              <a:xfrm>
                <a:off x="3905565" y="-967586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4"/>
              <p:cNvSpPr/>
              <p:nvPr/>
            </p:nvSpPr>
            <p:spPr>
              <a:xfrm>
                <a:off x="3717525" y="-1425092"/>
                <a:ext cx="1025699" cy="78151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7" extrusionOk="0">
                    <a:moveTo>
                      <a:pt x="1167" y="0"/>
                    </a:moveTo>
                    <a:cubicBezTo>
                      <a:pt x="491" y="0"/>
                      <a:pt x="0" y="549"/>
                      <a:pt x="76" y="1221"/>
                    </a:cubicBezTo>
                    <a:lnTo>
                      <a:pt x="1554" y="14275"/>
                    </a:lnTo>
                    <a:cubicBezTo>
                      <a:pt x="1629" y="14947"/>
                      <a:pt x="2245" y="15496"/>
                      <a:pt x="2921" y="15496"/>
                    </a:cubicBezTo>
                    <a:lnTo>
                      <a:pt x="17421" y="15496"/>
                    </a:lnTo>
                    <a:cubicBezTo>
                      <a:pt x="18097" y="15496"/>
                      <a:pt x="18724" y="14948"/>
                      <a:pt x="18813" y="14278"/>
                    </a:cubicBezTo>
                    <a:lnTo>
                      <a:pt x="20241" y="3653"/>
                    </a:lnTo>
                    <a:cubicBezTo>
                      <a:pt x="20330" y="2985"/>
                      <a:pt x="19851" y="2437"/>
                      <a:pt x="19176" y="2437"/>
                    </a:cubicBezTo>
                    <a:lnTo>
                      <a:pt x="11801" y="2437"/>
                    </a:lnTo>
                    <a:lnTo>
                      <a:pt x="11801" y="2438"/>
                    </a:lnTo>
                    <a:cubicBezTo>
                      <a:pt x="11126" y="2438"/>
                      <a:pt x="10573" y="1890"/>
                      <a:pt x="10573" y="1220"/>
                    </a:cubicBezTo>
                    <a:cubicBezTo>
                      <a:pt x="10573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4"/>
              <p:cNvSpPr/>
              <p:nvPr/>
            </p:nvSpPr>
            <p:spPr>
              <a:xfrm>
                <a:off x="3659795" y="-1425092"/>
                <a:ext cx="1025699" cy="78156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8" extrusionOk="0">
                    <a:moveTo>
                      <a:pt x="1167" y="0"/>
                    </a:moveTo>
                    <a:cubicBezTo>
                      <a:pt x="491" y="0"/>
                      <a:pt x="1" y="549"/>
                      <a:pt x="77" y="1221"/>
                    </a:cubicBezTo>
                    <a:lnTo>
                      <a:pt x="1553" y="14276"/>
                    </a:lnTo>
                    <a:cubicBezTo>
                      <a:pt x="1628" y="14948"/>
                      <a:pt x="2244" y="15497"/>
                      <a:pt x="2920" y="15497"/>
                    </a:cubicBezTo>
                    <a:lnTo>
                      <a:pt x="17420" y="15497"/>
                    </a:lnTo>
                    <a:cubicBezTo>
                      <a:pt x="18096" y="15497"/>
                      <a:pt x="18724" y="14949"/>
                      <a:pt x="18812" y="14279"/>
                    </a:cubicBezTo>
                    <a:lnTo>
                      <a:pt x="20241" y="3654"/>
                    </a:lnTo>
                    <a:cubicBezTo>
                      <a:pt x="20329" y="2986"/>
                      <a:pt x="19850" y="2438"/>
                      <a:pt x="19174" y="2438"/>
                    </a:cubicBezTo>
                    <a:lnTo>
                      <a:pt x="11802" y="2438"/>
                    </a:lnTo>
                    <a:cubicBezTo>
                      <a:pt x="11127" y="2438"/>
                      <a:pt x="10574" y="1890"/>
                      <a:pt x="10574" y="1220"/>
                    </a:cubicBezTo>
                    <a:cubicBezTo>
                      <a:pt x="10574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4"/>
              <p:cNvSpPr/>
              <p:nvPr/>
            </p:nvSpPr>
            <p:spPr>
              <a:xfrm>
                <a:off x="3792478" y="-1201262"/>
                <a:ext cx="817734" cy="709752"/>
              </a:xfrm>
              <a:custGeom>
                <a:avLst/>
                <a:gdLst/>
                <a:ahLst/>
                <a:cxnLst/>
                <a:rect l="l" t="t" r="r" b="b"/>
                <a:pathLst>
                  <a:path w="16208" h="14074" extrusionOk="0">
                    <a:moveTo>
                      <a:pt x="8104" y="1"/>
                    </a:moveTo>
                    <a:cubicBezTo>
                      <a:pt x="7529" y="457"/>
                      <a:pt x="5372" y="2015"/>
                      <a:pt x="2663" y="2058"/>
                    </a:cubicBezTo>
                    <a:cubicBezTo>
                      <a:pt x="2663" y="2058"/>
                      <a:pt x="1" y="11097"/>
                      <a:pt x="8104" y="14073"/>
                    </a:cubicBezTo>
                    <a:cubicBezTo>
                      <a:pt x="16207" y="11095"/>
                      <a:pt x="13545" y="2058"/>
                      <a:pt x="13545" y="2058"/>
                    </a:cubicBezTo>
                    <a:cubicBezTo>
                      <a:pt x="10835" y="2015"/>
                      <a:pt x="8680" y="457"/>
                      <a:pt x="81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4"/>
              <p:cNvSpPr/>
              <p:nvPr/>
            </p:nvSpPr>
            <p:spPr>
              <a:xfrm>
                <a:off x="4111485" y="-1029085"/>
                <a:ext cx="180469" cy="177514"/>
              </a:xfrm>
              <a:custGeom>
                <a:avLst/>
                <a:gdLst/>
                <a:ahLst/>
                <a:cxnLst/>
                <a:rect l="l" t="t" r="r" b="b"/>
                <a:pathLst>
                  <a:path w="3577" h="3520" extrusionOk="0">
                    <a:moveTo>
                      <a:pt x="2037" y="465"/>
                    </a:moveTo>
                    <a:cubicBezTo>
                      <a:pt x="2630" y="465"/>
                      <a:pt x="3114" y="947"/>
                      <a:pt x="3114" y="1542"/>
                    </a:cubicBezTo>
                    <a:lnTo>
                      <a:pt x="3114" y="1981"/>
                    </a:lnTo>
                    <a:cubicBezTo>
                      <a:pt x="3114" y="2575"/>
                      <a:pt x="2630" y="3058"/>
                      <a:pt x="2037" y="3058"/>
                    </a:cubicBezTo>
                    <a:lnTo>
                      <a:pt x="1539" y="3058"/>
                    </a:lnTo>
                    <a:cubicBezTo>
                      <a:pt x="945" y="3058"/>
                      <a:pt x="463" y="2576"/>
                      <a:pt x="463" y="1981"/>
                    </a:cubicBezTo>
                    <a:lnTo>
                      <a:pt x="463" y="1542"/>
                    </a:lnTo>
                    <a:cubicBezTo>
                      <a:pt x="463" y="947"/>
                      <a:pt x="945" y="465"/>
                      <a:pt x="1539" y="465"/>
                    </a:cubicBezTo>
                    <a:close/>
                    <a:moveTo>
                      <a:pt x="1539" y="1"/>
                    </a:moveTo>
                    <a:cubicBezTo>
                      <a:pt x="691" y="1"/>
                      <a:pt x="1" y="692"/>
                      <a:pt x="1" y="1540"/>
                    </a:cubicBezTo>
                    <a:lnTo>
                      <a:pt x="1" y="1980"/>
                    </a:lnTo>
                    <a:cubicBezTo>
                      <a:pt x="1" y="2828"/>
                      <a:pt x="691" y="3519"/>
                      <a:pt x="1539" y="3519"/>
                    </a:cubicBezTo>
                    <a:lnTo>
                      <a:pt x="2037" y="3519"/>
                    </a:lnTo>
                    <a:cubicBezTo>
                      <a:pt x="2885" y="3519"/>
                      <a:pt x="3576" y="2828"/>
                      <a:pt x="3576" y="1980"/>
                    </a:cubicBezTo>
                    <a:lnTo>
                      <a:pt x="3576" y="1540"/>
                    </a:lnTo>
                    <a:cubicBezTo>
                      <a:pt x="3576" y="690"/>
                      <a:pt x="2885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4"/>
              <p:cNvSpPr/>
              <p:nvPr/>
            </p:nvSpPr>
            <p:spPr>
              <a:xfrm>
                <a:off x="4070776" y="-927193"/>
                <a:ext cx="261748" cy="261782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5191" extrusionOk="0">
                    <a:moveTo>
                      <a:pt x="1508" y="1"/>
                    </a:moveTo>
                    <a:cubicBezTo>
                      <a:pt x="678" y="1"/>
                      <a:pt x="0" y="680"/>
                      <a:pt x="0" y="1509"/>
                    </a:cubicBezTo>
                    <a:lnTo>
                      <a:pt x="0" y="3683"/>
                    </a:lnTo>
                    <a:cubicBezTo>
                      <a:pt x="0" y="4511"/>
                      <a:pt x="678" y="5191"/>
                      <a:pt x="1508" y="5191"/>
                    </a:cubicBezTo>
                    <a:lnTo>
                      <a:pt x="3679" y="5191"/>
                    </a:lnTo>
                    <a:cubicBezTo>
                      <a:pt x="4509" y="5191"/>
                      <a:pt x="5188" y="4511"/>
                      <a:pt x="5188" y="3683"/>
                    </a:cubicBezTo>
                    <a:lnTo>
                      <a:pt x="5188" y="1509"/>
                    </a:lnTo>
                    <a:cubicBezTo>
                      <a:pt x="5188" y="680"/>
                      <a:pt x="4509" y="1"/>
                      <a:pt x="3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4"/>
              <p:cNvSpPr/>
              <p:nvPr/>
            </p:nvSpPr>
            <p:spPr>
              <a:xfrm>
                <a:off x="4087191" y="-910581"/>
                <a:ext cx="245351" cy="245241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4863" extrusionOk="0">
                    <a:moveTo>
                      <a:pt x="4288" y="0"/>
                    </a:moveTo>
                    <a:lnTo>
                      <a:pt x="4288" y="0"/>
                    </a:lnTo>
                    <a:cubicBezTo>
                      <a:pt x="4492" y="258"/>
                      <a:pt x="4616" y="580"/>
                      <a:pt x="4616" y="933"/>
                    </a:cubicBezTo>
                    <a:lnTo>
                      <a:pt x="4616" y="3104"/>
                    </a:lnTo>
                    <a:cubicBezTo>
                      <a:pt x="4616" y="3935"/>
                      <a:pt x="3937" y="4613"/>
                      <a:pt x="3108" y="4613"/>
                    </a:cubicBezTo>
                    <a:lnTo>
                      <a:pt x="935" y="4613"/>
                    </a:lnTo>
                    <a:cubicBezTo>
                      <a:pt x="583" y="4613"/>
                      <a:pt x="261" y="4491"/>
                      <a:pt x="1" y="4287"/>
                    </a:cubicBezTo>
                    <a:lnTo>
                      <a:pt x="1" y="4287"/>
                    </a:lnTo>
                    <a:cubicBezTo>
                      <a:pt x="278" y="4635"/>
                      <a:pt x="704" y="4863"/>
                      <a:pt x="1183" y="4863"/>
                    </a:cubicBezTo>
                    <a:lnTo>
                      <a:pt x="3354" y="4863"/>
                    </a:lnTo>
                    <a:cubicBezTo>
                      <a:pt x="4184" y="4863"/>
                      <a:pt x="4863" y="4183"/>
                      <a:pt x="4863" y="3355"/>
                    </a:cubicBezTo>
                    <a:lnTo>
                      <a:pt x="4863" y="1182"/>
                    </a:lnTo>
                    <a:cubicBezTo>
                      <a:pt x="4863" y="704"/>
                      <a:pt x="4639" y="277"/>
                      <a:pt x="4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4"/>
              <p:cNvSpPr/>
              <p:nvPr/>
            </p:nvSpPr>
            <p:spPr>
              <a:xfrm>
                <a:off x="4162447" y="-865492"/>
                <a:ext cx="78605" cy="15477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3069" extrusionOk="0">
                    <a:moveTo>
                      <a:pt x="779" y="0"/>
                    </a:moveTo>
                    <a:cubicBezTo>
                      <a:pt x="348" y="0"/>
                      <a:pt x="1" y="349"/>
                      <a:pt x="1" y="780"/>
                    </a:cubicBezTo>
                    <a:cubicBezTo>
                      <a:pt x="1" y="1089"/>
                      <a:pt x="181" y="1354"/>
                      <a:pt x="441" y="1479"/>
                    </a:cubicBezTo>
                    <a:lnTo>
                      <a:pt x="54" y="2937"/>
                    </a:lnTo>
                    <a:cubicBezTo>
                      <a:pt x="38" y="3010"/>
                      <a:pt x="87" y="3068"/>
                      <a:pt x="162" y="3068"/>
                    </a:cubicBezTo>
                    <a:lnTo>
                      <a:pt x="1395" y="3068"/>
                    </a:lnTo>
                    <a:cubicBezTo>
                      <a:pt x="1469" y="3068"/>
                      <a:pt x="1517" y="3010"/>
                      <a:pt x="1504" y="2937"/>
                    </a:cubicBezTo>
                    <a:lnTo>
                      <a:pt x="1117" y="1479"/>
                    </a:lnTo>
                    <a:cubicBezTo>
                      <a:pt x="1376" y="1352"/>
                      <a:pt x="1557" y="1089"/>
                      <a:pt x="1557" y="780"/>
                    </a:cubicBezTo>
                    <a:cubicBezTo>
                      <a:pt x="1557" y="349"/>
                      <a:pt x="1208" y="0"/>
                      <a:pt x="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7" name="Google Shape;807;p44"/>
            <p:cNvSpPr/>
            <p:nvPr/>
          </p:nvSpPr>
          <p:spPr>
            <a:xfrm>
              <a:off x="8388346" y="319403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8770175" y="35738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7719950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53F297F-68AE-6E46-9D56-5BBD307E0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482" y="553681"/>
            <a:ext cx="2031756" cy="45150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D2885F-B683-4A5C-A487-96F9528D7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520" y="553681"/>
            <a:ext cx="1988916" cy="44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4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"/>
          <p:cNvSpPr txBox="1">
            <a:spLocks noGrp="1"/>
          </p:cNvSpPr>
          <p:nvPr>
            <p:ph type="title" idx="9"/>
          </p:nvPr>
        </p:nvSpPr>
        <p:spPr>
          <a:xfrm>
            <a:off x="240608" y="457584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 itu Keamanan Digital?</a:t>
            </a:r>
            <a:endParaRPr dirty="0"/>
          </a:p>
        </p:txBody>
      </p:sp>
      <p:grpSp>
        <p:nvGrpSpPr>
          <p:cNvPr id="351" name="Google Shape;351;p36"/>
          <p:cNvGrpSpPr/>
          <p:nvPr/>
        </p:nvGrpSpPr>
        <p:grpSpPr>
          <a:xfrm>
            <a:off x="0" y="3392807"/>
            <a:ext cx="1847414" cy="1727884"/>
            <a:chOff x="-304800" y="3302886"/>
            <a:chExt cx="2526009" cy="2145420"/>
          </a:xfrm>
        </p:grpSpPr>
        <p:sp>
          <p:nvSpPr>
            <p:cNvPr id="352" name="Google Shape;352;p36"/>
            <p:cNvSpPr/>
            <p:nvPr/>
          </p:nvSpPr>
          <p:spPr>
            <a:xfrm flipH="1">
              <a:off x="-304800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 flipH="1">
              <a:off x="297617" y="330288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 flipH="1">
              <a:off x="76203" y="368266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 flipH="1">
              <a:off x="2032990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6" name="Google Shape;356;p36"/>
            <p:cNvGrpSpPr/>
            <p:nvPr/>
          </p:nvGrpSpPr>
          <p:grpSpPr>
            <a:xfrm>
              <a:off x="152389" y="3544991"/>
              <a:ext cx="1804419" cy="1446116"/>
              <a:chOff x="1000664" y="3512341"/>
              <a:chExt cx="1804419" cy="1446116"/>
            </a:xfrm>
          </p:grpSpPr>
          <p:sp>
            <p:nvSpPr>
              <p:cNvPr id="357" name="Google Shape;357;p36"/>
              <p:cNvSpPr/>
              <p:nvPr/>
            </p:nvSpPr>
            <p:spPr>
              <a:xfrm>
                <a:off x="1094142" y="3946510"/>
                <a:ext cx="1617416" cy="987006"/>
              </a:xfrm>
              <a:custGeom>
                <a:avLst/>
                <a:gdLst/>
                <a:ahLst/>
                <a:cxnLst/>
                <a:rect l="l" t="t" r="r" b="b"/>
                <a:pathLst>
                  <a:path w="27686" h="16895" extrusionOk="0">
                    <a:moveTo>
                      <a:pt x="867" y="0"/>
                    </a:moveTo>
                    <a:cubicBezTo>
                      <a:pt x="391" y="0"/>
                      <a:pt x="1" y="390"/>
                      <a:pt x="1" y="866"/>
                    </a:cubicBezTo>
                    <a:lnTo>
                      <a:pt x="1" y="16029"/>
                    </a:lnTo>
                    <a:cubicBezTo>
                      <a:pt x="1" y="16506"/>
                      <a:pt x="391" y="16895"/>
                      <a:pt x="867" y="16895"/>
                    </a:cubicBezTo>
                    <a:lnTo>
                      <a:pt x="26820" y="16895"/>
                    </a:lnTo>
                    <a:cubicBezTo>
                      <a:pt x="27295" y="16895"/>
                      <a:pt x="27686" y="16506"/>
                      <a:pt x="27686" y="16029"/>
                    </a:cubicBezTo>
                    <a:lnTo>
                      <a:pt x="27686" y="866"/>
                    </a:lnTo>
                    <a:cubicBezTo>
                      <a:pt x="27686" y="390"/>
                      <a:pt x="27295" y="0"/>
                      <a:pt x="26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6"/>
              <p:cNvSpPr/>
              <p:nvPr/>
            </p:nvSpPr>
            <p:spPr>
              <a:xfrm>
                <a:off x="1147049" y="4000759"/>
                <a:ext cx="1511793" cy="771553"/>
              </a:xfrm>
              <a:custGeom>
                <a:avLst/>
                <a:gdLst/>
                <a:ahLst/>
                <a:cxnLst/>
                <a:rect l="l" t="t" r="r" b="b"/>
                <a:pathLst>
                  <a:path w="25878" h="13207" extrusionOk="0">
                    <a:moveTo>
                      <a:pt x="1" y="1"/>
                    </a:moveTo>
                    <a:lnTo>
                      <a:pt x="1" y="13206"/>
                    </a:lnTo>
                    <a:lnTo>
                      <a:pt x="25877" y="13206"/>
                    </a:lnTo>
                    <a:lnTo>
                      <a:pt x="25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6"/>
              <p:cNvSpPr/>
              <p:nvPr/>
            </p:nvSpPr>
            <p:spPr>
              <a:xfrm>
                <a:off x="1000664" y="4832386"/>
                <a:ext cx="1804419" cy="126070"/>
              </a:xfrm>
              <a:custGeom>
                <a:avLst/>
                <a:gdLst/>
                <a:ahLst/>
                <a:cxnLst/>
                <a:rect l="l" t="t" r="r" b="b"/>
                <a:pathLst>
                  <a:path w="30887" h="2158" extrusionOk="0">
                    <a:moveTo>
                      <a:pt x="0" y="1"/>
                    </a:moveTo>
                    <a:lnTo>
                      <a:pt x="0" y="1192"/>
                    </a:lnTo>
                    <a:cubicBezTo>
                      <a:pt x="0" y="1723"/>
                      <a:pt x="434" y="2157"/>
                      <a:pt x="966" y="2157"/>
                    </a:cubicBezTo>
                    <a:lnTo>
                      <a:pt x="29921" y="2157"/>
                    </a:lnTo>
                    <a:cubicBezTo>
                      <a:pt x="30451" y="2157"/>
                      <a:pt x="30886" y="1723"/>
                      <a:pt x="30886" y="1192"/>
                    </a:cubicBezTo>
                    <a:lnTo>
                      <a:pt x="30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6"/>
              <p:cNvSpPr/>
              <p:nvPr/>
            </p:nvSpPr>
            <p:spPr>
              <a:xfrm>
                <a:off x="1724288" y="4832971"/>
                <a:ext cx="358115" cy="41128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704" extrusionOk="0">
                    <a:moveTo>
                      <a:pt x="0" y="1"/>
                    </a:moveTo>
                    <a:lnTo>
                      <a:pt x="0" y="389"/>
                    </a:lnTo>
                    <a:cubicBezTo>
                      <a:pt x="0" y="562"/>
                      <a:pt x="141" y="703"/>
                      <a:pt x="315" y="703"/>
                    </a:cubicBezTo>
                    <a:lnTo>
                      <a:pt x="5815" y="703"/>
                    </a:lnTo>
                    <a:cubicBezTo>
                      <a:pt x="5988" y="703"/>
                      <a:pt x="6129" y="561"/>
                      <a:pt x="6129" y="389"/>
                    </a:cubicBezTo>
                    <a:lnTo>
                      <a:pt x="6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6"/>
              <p:cNvSpPr/>
              <p:nvPr/>
            </p:nvSpPr>
            <p:spPr>
              <a:xfrm>
                <a:off x="1265139" y="4128081"/>
                <a:ext cx="554231" cy="554114"/>
              </a:xfrm>
              <a:custGeom>
                <a:avLst/>
                <a:gdLst/>
                <a:ahLst/>
                <a:cxnLst/>
                <a:rect l="l" t="t" r="r" b="b"/>
                <a:pathLst>
                  <a:path w="9487" h="9485" extrusionOk="0">
                    <a:moveTo>
                      <a:pt x="4744" y="0"/>
                    </a:moveTo>
                    <a:cubicBezTo>
                      <a:pt x="2124" y="0"/>
                      <a:pt x="1" y="2124"/>
                      <a:pt x="1" y="4743"/>
                    </a:cubicBezTo>
                    <a:cubicBezTo>
                      <a:pt x="1" y="7362"/>
                      <a:pt x="2125" y="9485"/>
                      <a:pt x="4744" y="9485"/>
                    </a:cubicBezTo>
                    <a:cubicBezTo>
                      <a:pt x="7363" y="9485"/>
                      <a:pt x="9486" y="7362"/>
                      <a:pt x="9486" y="4743"/>
                    </a:cubicBezTo>
                    <a:cubicBezTo>
                      <a:pt x="9486" y="2124"/>
                      <a:pt x="7363" y="0"/>
                      <a:pt x="47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6"/>
              <p:cNvSpPr/>
              <p:nvPr/>
            </p:nvSpPr>
            <p:spPr>
              <a:xfrm>
                <a:off x="1455077" y="4229331"/>
                <a:ext cx="174617" cy="171755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2940" extrusionOk="0">
                    <a:moveTo>
                      <a:pt x="1704" y="385"/>
                    </a:moveTo>
                    <a:cubicBezTo>
                      <a:pt x="2200" y="385"/>
                      <a:pt x="2604" y="790"/>
                      <a:pt x="2604" y="1286"/>
                    </a:cubicBezTo>
                    <a:lnTo>
                      <a:pt x="2604" y="1653"/>
                    </a:lnTo>
                    <a:cubicBezTo>
                      <a:pt x="2604" y="2149"/>
                      <a:pt x="2199" y="2554"/>
                      <a:pt x="1704" y="2554"/>
                    </a:cubicBezTo>
                    <a:lnTo>
                      <a:pt x="1286" y="2554"/>
                    </a:lnTo>
                    <a:cubicBezTo>
                      <a:pt x="791" y="2554"/>
                      <a:pt x="387" y="2150"/>
                      <a:pt x="387" y="1653"/>
                    </a:cubicBezTo>
                    <a:lnTo>
                      <a:pt x="387" y="1286"/>
                    </a:lnTo>
                    <a:cubicBezTo>
                      <a:pt x="387" y="790"/>
                      <a:pt x="791" y="385"/>
                      <a:pt x="1286" y="385"/>
                    </a:cubicBezTo>
                    <a:close/>
                    <a:moveTo>
                      <a:pt x="1286" y="0"/>
                    </a:moveTo>
                    <a:cubicBezTo>
                      <a:pt x="577" y="0"/>
                      <a:pt x="1" y="577"/>
                      <a:pt x="1" y="1286"/>
                    </a:cubicBezTo>
                    <a:lnTo>
                      <a:pt x="1" y="1653"/>
                    </a:lnTo>
                    <a:cubicBezTo>
                      <a:pt x="1" y="2363"/>
                      <a:pt x="578" y="2940"/>
                      <a:pt x="1286" y="2940"/>
                    </a:cubicBezTo>
                    <a:lnTo>
                      <a:pt x="1704" y="2940"/>
                    </a:lnTo>
                    <a:cubicBezTo>
                      <a:pt x="2412" y="2940"/>
                      <a:pt x="2988" y="2363"/>
                      <a:pt x="2988" y="1653"/>
                    </a:cubicBezTo>
                    <a:lnTo>
                      <a:pt x="2988" y="1286"/>
                    </a:lnTo>
                    <a:cubicBezTo>
                      <a:pt x="2988" y="577"/>
                      <a:pt x="2412" y="0"/>
                      <a:pt x="17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6"/>
              <p:cNvSpPr/>
              <p:nvPr/>
            </p:nvSpPr>
            <p:spPr>
              <a:xfrm>
                <a:off x="1415734" y="4327833"/>
                <a:ext cx="253368" cy="253426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4338" extrusionOk="0">
                    <a:moveTo>
                      <a:pt x="1260" y="0"/>
                    </a:moveTo>
                    <a:cubicBezTo>
                      <a:pt x="567" y="0"/>
                      <a:pt x="1" y="568"/>
                      <a:pt x="1" y="1262"/>
                    </a:cubicBezTo>
                    <a:lnTo>
                      <a:pt x="1" y="3076"/>
                    </a:lnTo>
                    <a:cubicBezTo>
                      <a:pt x="1" y="3770"/>
                      <a:pt x="567" y="4338"/>
                      <a:pt x="1260" y="4338"/>
                    </a:cubicBezTo>
                    <a:lnTo>
                      <a:pt x="3076" y="4338"/>
                    </a:lnTo>
                    <a:cubicBezTo>
                      <a:pt x="3768" y="4338"/>
                      <a:pt x="4336" y="3770"/>
                      <a:pt x="4336" y="3076"/>
                    </a:cubicBezTo>
                    <a:lnTo>
                      <a:pt x="4336" y="1262"/>
                    </a:lnTo>
                    <a:cubicBezTo>
                      <a:pt x="4336" y="568"/>
                      <a:pt x="3768" y="0"/>
                      <a:pt x="3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6"/>
              <p:cNvSpPr/>
              <p:nvPr/>
            </p:nvSpPr>
            <p:spPr>
              <a:xfrm>
                <a:off x="1431693" y="4343792"/>
                <a:ext cx="237419" cy="237536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4066" extrusionOk="0">
                    <a:moveTo>
                      <a:pt x="3583" y="1"/>
                    </a:moveTo>
                    <a:cubicBezTo>
                      <a:pt x="3753" y="216"/>
                      <a:pt x="3855" y="487"/>
                      <a:pt x="3855" y="780"/>
                    </a:cubicBezTo>
                    <a:lnTo>
                      <a:pt x="3855" y="2596"/>
                    </a:lnTo>
                    <a:cubicBezTo>
                      <a:pt x="3855" y="3290"/>
                      <a:pt x="3288" y="3857"/>
                      <a:pt x="2595" y="3857"/>
                    </a:cubicBezTo>
                    <a:lnTo>
                      <a:pt x="779" y="3857"/>
                    </a:lnTo>
                    <a:cubicBezTo>
                      <a:pt x="486" y="3857"/>
                      <a:pt x="215" y="3754"/>
                      <a:pt x="0" y="3585"/>
                    </a:cubicBezTo>
                    <a:lnTo>
                      <a:pt x="0" y="3585"/>
                    </a:lnTo>
                    <a:cubicBezTo>
                      <a:pt x="231" y="3877"/>
                      <a:pt x="589" y="4066"/>
                      <a:pt x="987" y="4066"/>
                    </a:cubicBezTo>
                    <a:lnTo>
                      <a:pt x="2803" y="4066"/>
                    </a:lnTo>
                    <a:cubicBezTo>
                      <a:pt x="3495" y="4066"/>
                      <a:pt x="4063" y="3498"/>
                      <a:pt x="4063" y="2804"/>
                    </a:cubicBezTo>
                    <a:lnTo>
                      <a:pt x="4063" y="990"/>
                    </a:lnTo>
                    <a:cubicBezTo>
                      <a:pt x="4063" y="588"/>
                      <a:pt x="3873" y="232"/>
                      <a:pt x="35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6"/>
              <p:cNvSpPr/>
              <p:nvPr/>
            </p:nvSpPr>
            <p:spPr>
              <a:xfrm>
                <a:off x="1504359" y="4387519"/>
                <a:ext cx="76121" cy="149906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2566" extrusionOk="0">
                    <a:moveTo>
                      <a:pt x="652" y="1"/>
                    </a:moveTo>
                    <a:cubicBezTo>
                      <a:pt x="292" y="1"/>
                      <a:pt x="1" y="292"/>
                      <a:pt x="1" y="652"/>
                    </a:cubicBezTo>
                    <a:cubicBezTo>
                      <a:pt x="1" y="910"/>
                      <a:pt x="152" y="1131"/>
                      <a:pt x="369" y="1235"/>
                    </a:cubicBezTo>
                    <a:lnTo>
                      <a:pt x="46" y="2454"/>
                    </a:lnTo>
                    <a:cubicBezTo>
                      <a:pt x="32" y="2516"/>
                      <a:pt x="74" y="2566"/>
                      <a:pt x="135" y="2566"/>
                    </a:cubicBezTo>
                    <a:lnTo>
                      <a:pt x="1166" y="2566"/>
                    </a:lnTo>
                    <a:cubicBezTo>
                      <a:pt x="1227" y="2566"/>
                      <a:pt x="1269" y="2516"/>
                      <a:pt x="1256" y="2454"/>
                    </a:cubicBezTo>
                    <a:lnTo>
                      <a:pt x="934" y="1235"/>
                    </a:lnTo>
                    <a:cubicBezTo>
                      <a:pt x="1151" y="1131"/>
                      <a:pt x="1303" y="910"/>
                      <a:pt x="1303" y="652"/>
                    </a:cubicBezTo>
                    <a:cubicBezTo>
                      <a:pt x="1303" y="292"/>
                      <a:pt x="1012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6"/>
              <p:cNvSpPr/>
              <p:nvPr/>
            </p:nvSpPr>
            <p:spPr>
              <a:xfrm>
                <a:off x="2074233" y="4175549"/>
                <a:ext cx="317805" cy="22024"/>
              </a:xfrm>
              <a:custGeom>
                <a:avLst/>
                <a:gdLst/>
                <a:ahLst/>
                <a:cxnLst/>
                <a:rect l="l" t="t" r="r" b="b"/>
                <a:pathLst>
                  <a:path w="5440" h="377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5440" y="377"/>
                    </a:lnTo>
                    <a:lnTo>
                      <a:pt x="54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6"/>
              <p:cNvSpPr/>
              <p:nvPr/>
            </p:nvSpPr>
            <p:spPr>
              <a:xfrm>
                <a:off x="1946263" y="4233949"/>
                <a:ext cx="573568" cy="22141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379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9818" y="378"/>
                    </a:lnTo>
                    <a:lnTo>
                      <a:pt x="98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6"/>
              <p:cNvSpPr/>
              <p:nvPr/>
            </p:nvSpPr>
            <p:spPr>
              <a:xfrm>
                <a:off x="1946263" y="4349463"/>
                <a:ext cx="573568" cy="123149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2108" extrusionOk="0">
                    <a:moveTo>
                      <a:pt x="8402" y="1"/>
                    </a:moveTo>
                    <a:cubicBezTo>
                      <a:pt x="8401" y="1"/>
                      <a:pt x="8401" y="1"/>
                      <a:pt x="8400" y="1"/>
                    </a:cubicBezTo>
                    <a:lnTo>
                      <a:pt x="1418" y="1"/>
                    </a:lnTo>
                    <a:cubicBezTo>
                      <a:pt x="638" y="1"/>
                      <a:pt x="0" y="475"/>
                      <a:pt x="0" y="1054"/>
                    </a:cubicBezTo>
                    <a:cubicBezTo>
                      <a:pt x="0" y="1634"/>
                      <a:pt x="638" y="2108"/>
                      <a:pt x="1418" y="2108"/>
                    </a:cubicBezTo>
                    <a:lnTo>
                      <a:pt x="8400" y="2108"/>
                    </a:lnTo>
                    <a:cubicBezTo>
                      <a:pt x="9180" y="2108"/>
                      <a:pt x="9818" y="1633"/>
                      <a:pt x="9818" y="1054"/>
                    </a:cubicBezTo>
                    <a:cubicBezTo>
                      <a:pt x="9818" y="475"/>
                      <a:pt x="9182" y="1"/>
                      <a:pt x="8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6"/>
              <p:cNvSpPr/>
              <p:nvPr/>
            </p:nvSpPr>
            <p:spPr>
              <a:xfrm>
                <a:off x="207698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6" y="1"/>
                      <a:pt x="0" y="78"/>
                      <a:pt x="0" y="173"/>
                    </a:cubicBezTo>
                    <a:cubicBezTo>
                      <a:pt x="0" y="268"/>
                      <a:pt x="76" y="345"/>
                      <a:pt x="172" y="345"/>
                    </a:cubicBezTo>
                    <a:cubicBezTo>
                      <a:pt x="267" y="345"/>
                      <a:pt x="345" y="268"/>
                      <a:pt x="345" y="173"/>
                    </a:cubicBezTo>
                    <a:cubicBezTo>
                      <a:pt x="345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6"/>
              <p:cNvSpPr/>
              <p:nvPr/>
            </p:nvSpPr>
            <p:spPr>
              <a:xfrm>
                <a:off x="2135382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8" y="1"/>
                      <a:pt x="1" y="78"/>
                      <a:pt x="1" y="173"/>
                    </a:cubicBezTo>
                    <a:cubicBezTo>
                      <a:pt x="1" y="268"/>
                      <a:pt x="78" y="345"/>
                      <a:pt x="173" y="345"/>
                    </a:cubicBezTo>
                    <a:cubicBezTo>
                      <a:pt x="269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6"/>
              <p:cNvSpPr/>
              <p:nvPr/>
            </p:nvSpPr>
            <p:spPr>
              <a:xfrm>
                <a:off x="219390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3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8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6"/>
              <p:cNvSpPr/>
              <p:nvPr/>
            </p:nvSpPr>
            <p:spPr>
              <a:xfrm>
                <a:off x="225242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7" y="1"/>
                      <a:pt x="0" y="78"/>
                      <a:pt x="0" y="173"/>
                    </a:cubicBezTo>
                    <a:cubicBezTo>
                      <a:pt x="0" y="268"/>
                      <a:pt x="77" y="345"/>
                      <a:pt x="172" y="345"/>
                    </a:cubicBezTo>
                    <a:cubicBezTo>
                      <a:pt x="267" y="345"/>
                      <a:pt x="344" y="268"/>
                      <a:pt x="344" y="173"/>
                    </a:cubicBezTo>
                    <a:cubicBezTo>
                      <a:pt x="344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6"/>
              <p:cNvSpPr/>
              <p:nvPr/>
            </p:nvSpPr>
            <p:spPr>
              <a:xfrm>
                <a:off x="2310881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7" y="1"/>
                      <a:pt x="1" y="78"/>
                      <a:pt x="1" y="173"/>
                    </a:cubicBezTo>
                    <a:cubicBezTo>
                      <a:pt x="1" y="268"/>
                      <a:pt x="77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6"/>
              <p:cNvSpPr/>
              <p:nvPr/>
            </p:nvSpPr>
            <p:spPr>
              <a:xfrm>
                <a:off x="236934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2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70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6"/>
              <p:cNvSpPr/>
              <p:nvPr/>
            </p:nvSpPr>
            <p:spPr>
              <a:xfrm>
                <a:off x="2133687" y="4554417"/>
                <a:ext cx="199154" cy="80795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1383" extrusionOk="0">
                    <a:moveTo>
                      <a:pt x="1" y="1"/>
                    </a:moveTo>
                    <a:lnTo>
                      <a:pt x="1" y="1382"/>
                    </a:lnTo>
                    <a:lnTo>
                      <a:pt x="3408" y="1382"/>
                    </a:lnTo>
                    <a:lnTo>
                      <a:pt x="34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6"/>
              <p:cNvSpPr/>
              <p:nvPr/>
            </p:nvSpPr>
            <p:spPr>
              <a:xfrm>
                <a:off x="2168822" y="4583822"/>
                <a:ext cx="128816" cy="22083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378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204" y="377"/>
                    </a:lnTo>
                    <a:lnTo>
                      <a:pt x="22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6"/>
              <p:cNvSpPr/>
              <p:nvPr/>
            </p:nvSpPr>
            <p:spPr>
              <a:xfrm>
                <a:off x="1533882" y="3512341"/>
                <a:ext cx="750639" cy="651792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6"/>
              <p:cNvSpPr/>
              <p:nvPr/>
            </p:nvSpPr>
            <p:spPr>
              <a:xfrm>
                <a:off x="1771699" y="3711040"/>
                <a:ext cx="291165" cy="228364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6"/>
              <p:cNvSpPr/>
              <p:nvPr/>
            </p:nvSpPr>
            <p:spPr>
              <a:xfrm>
                <a:off x="1810167" y="3602249"/>
                <a:ext cx="474546" cy="561825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0" name="Google Shape;380;p36"/>
          <p:cNvGrpSpPr/>
          <p:nvPr/>
        </p:nvGrpSpPr>
        <p:grpSpPr>
          <a:xfrm>
            <a:off x="7280189" y="76211"/>
            <a:ext cx="1787631" cy="1977968"/>
            <a:chOff x="7280189" y="76211"/>
            <a:chExt cx="1787631" cy="1977968"/>
          </a:xfrm>
        </p:grpSpPr>
        <p:sp>
          <p:nvSpPr>
            <p:cNvPr id="381" name="Google Shape;381;p36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 flipH="1">
              <a:off x="8423992" y="167441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 flipH="1">
              <a:off x="7280189" y="1524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 flipH="1">
              <a:off x="8803390" y="14870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5" name="Google Shape;385;p36"/>
            <p:cNvGrpSpPr/>
            <p:nvPr/>
          </p:nvGrpSpPr>
          <p:grpSpPr>
            <a:xfrm>
              <a:off x="7501625" y="155243"/>
              <a:ext cx="1489976" cy="1255570"/>
              <a:chOff x="616175" y="1570092"/>
              <a:chExt cx="1489976" cy="1255570"/>
            </a:xfrm>
          </p:grpSpPr>
          <p:sp>
            <p:nvSpPr>
              <p:cNvPr id="386" name="Google Shape;386;p36"/>
              <p:cNvSpPr/>
              <p:nvPr/>
            </p:nvSpPr>
            <p:spPr>
              <a:xfrm>
                <a:off x="667023" y="1570092"/>
                <a:ext cx="1439129" cy="1249757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6"/>
              <p:cNvSpPr/>
              <p:nvPr/>
            </p:nvSpPr>
            <p:spPr>
              <a:xfrm>
                <a:off x="1122607" y="1950811"/>
                <a:ext cx="558232" cy="437844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6"/>
              <p:cNvSpPr/>
              <p:nvPr/>
            </p:nvSpPr>
            <p:spPr>
              <a:xfrm>
                <a:off x="1196239" y="1742421"/>
                <a:ext cx="909912" cy="1077428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6"/>
              <p:cNvSpPr/>
              <p:nvPr/>
            </p:nvSpPr>
            <p:spPr>
              <a:xfrm>
                <a:off x="684646" y="1942580"/>
                <a:ext cx="303273" cy="298344"/>
              </a:xfrm>
              <a:custGeom>
                <a:avLst/>
                <a:gdLst/>
                <a:ahLst/>
                <a:cxnLst/>
                <a:rect l="l" t="t" r="r" b="b"/>
                <a:pathLst>
                  <a:path w="13044" h="12832" extrusionOk="0">
                    <a:moveTo>
                      <a:pt x="7432" y="1682"/>
                    </a:moveTo>
                    <a:cubicBezTo>
                      <a:pt x="9597" y="1682"/>
                      <a:pt x="11360" y="3444"/>
                      <a:pt x="11360" y="5610"/>
                    </a:cubicBezTo>
                    <a:lnTo>
                      <a:pt x="11360" y="7217"/>
                    </a:lnTo>
                    <a:cubicBezTo>
                      <a:pt x="11360" y="9385"/>
                      <a:pt x="9599" y="11147"/>
                      <a:pt x="7432" y="11147"/>
                    </a:cubicBezTo>
                    <a:lnTo>
                      <a:pt x="5612" y="11147"/>
                    </a:lnTo>
                    <a:cubicBezTo>
                      <a:pt x="3447" y="11147"/>
                      <a:pt x="1683" y="9384"/>
                      <a:pt x="1683" y="7217"/>
                    </a:cubicBezTo>
                    <a:lnTo>
                      <a:pt x="1683" y="5610"/>
                    </a:lnTo>
                    <a:cubicBezTo>
                      <a:pt x="1683" y="3444"/>
                      <a:pt x="3445" y="1682"/>
                      <a:pt x="5612" y="1682"/>
                    </a:cubicBezTo>
                    <a:close/>
                    <a:moveTo>
                      <a:pt x="5612" y="0"/>
                    </a:moveTo>
                    <a:cubicBezTo>
                      <a:pt x="2517" y="0"/>
                      <a:pt x="0" y="2517"/>
                      <a:pt x="0" y="5612"/>
                    </a:cubicBezTo>
                    <a:lnTo>
                      <a:pt x="0" y="7219"/>
                    </a:lnTo>
                    <a:cubicBezTo>
                      <a:pt x="0" y="10313"/>
                      <a:pt x="2517" y="12832"/>
                      <a:pt x="5612" y="12832"/>
                    </a:cubicBezTo>
                    <a:lnTo>
                      <a:pt x="7432" y="12832"/>
                    </a:lnTo>
                    <a:cubicBezTo>
                      <a:pt x="10527" y="12832"/>
                      <a:pt x="13043" y="10313"/>
                      <a:pt x="13043" y="7219"/>
                    </a:cubicBezTo>
                    <a:lnTo>
                      <a:pt x="13043" y="5612"/>
                    </a:lnTo>
                    <a:cubicBezTo>
                      <a:pt x="13043" y="2517"/>
                      <a:pt x="10527" y="0"/>
                      <a:pt x="7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6"/>
              <p:cNvSpPr/>
              <p:nvPr/>
            </p:nvSpPr>
            <p:spPr>
              <a:xfrm>
                <a:off x="616175" y="2074152"/>
                <a:ext cx="440216" cy="440239"/>
              </a:xfrm>
              <a:custGeom>
                <a:avLst/>
                <a:gdLst/>
                <a:ahLst/>
                <a:cxnLst/>
                <a:rect l="l" t="t" r="r" b="b"/>
                <a:pathLst>
                  <a:path w="18934" h="18935" extrusionOk="0">
                    <a:moveTo>
                      <a:pt x="5504" y="1"/>
                    </a:moveTo>
                    <a:cubicBezTo>
                      <a:pt x="2477" y="1"/>
                      <a:pt x="0" y="2478"/>
                      <a:pt x="0" y="5507"/>
                    </a:cubicBezTo>
                    <a:lnTo>
                      <a:pt x="0" y="13430"/>
                    </a:lnTo>
                    <a:cubicBezTo>
                      <a:pt x="0" y="16458"/>
                      <a:pt x="2477" y="18934"/>
                      <a:pt x="5504" y="18934"/>
                    </a:cubicBezTo>
                    <a:lnTo>
                      <a:pt x="13429" y="18934"/>
                    </a:lnTo>
                    <a:cubicBezTo>
                      <a:pt x="16456" y="18934"/>
                      <a:pt x="18933" y="16458"/>
                      <a:pt x="18933" y="13430"/>
                    </a:cubicBezTo>
                    <a:lnTo>
                      <a:pt x="18933" y="5507"/>
                    </a:lnTo>
                    <a:cubicBezTo>
                      <a:pt x="18933" y="2478"/>
                      <a:pt x="16456" y="1"/>
                      <a:pt x="13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6"/>
              <p:cNvSpPr/>
              <p:nvPr/>
            </p:nvSpPr>
            <p:spPr>
              <a:xfrm>
                <a:off x="643866" y="2101866"/>
                <a:ext cx="412525" cy="412478"/>
              </a:xfrm>
              <a:custGeom>
                <a:avLst/>
                <a:gdLst/>
                <a:ahLst/>
                <a:cxnLst/>
                <a:rect l="l" t="t" r="r" b="b"/>
                <a:pathLst>
                  <a:path w="17743" h="17741" extrusionOk="0">
                    <a:moveTo>
                      <a:pt x="15642" y="0"/>
                    </a:moveTo>
                    <a:lnTo>
                      <a:pt x="15642" y="0"/>
                    </a:lnTo>
                    <a:cubicBezTo>
                      <a:pt x="16386" y="940"/>
                      <a:pt x="16832" y="2123"/>
                      <a:pt x="16832" y="3404"/>
                    </a:cubicBezTo>
                    <a:lnTo>
                      <a:pt x="16832" y="11329"/>
                    </a:lnTo>
                    <a:cubicBezTo>
                      <a:pt x="16832" y="14356"/>
                      <a:pt x="14356" y="16834"/>
                      <a:pt x="11328" y="16834"/>
                    </a:cubicBezTo>
                    <a:lnTo>
                      <a:pt x="3405" y="16834"/>
                    </a:lnTo>
                    <a:cubicBezTo>
                      <a:pt x="2121" y="16834"/>
                      <a:pt x="940" y="16384"/>
                      <a:pt x="0" y="15641"/>
                    </a:cubicBezTo>
                    <a:lnTo>
                      <a:pt x="0" y="15641"/>
                    </a:lnTo>
                    <a:cubicBezTo>
                      <a:pt x="1011" y="16915"/>
                      <a:pt x="2568" y="17741"/>
                      <a:pt x="4312" y="17741"/>
                    </a:cubicBezTo>
                    <a:lnTo>
                      <a:pt x="12237" y="17741"/>
                    </a:lnTo>
                    <a:cubicBezTo>
                      <a:pt x="15264" y="17741"/>
                      <a:pt x="17741" y="15265"/>
                      <a:pt x="17741" y="12237"/>
                    </a:cubicBezTo>
                    <a:lnTo>
                      <a:pt x="17741" y="4313"/>
                    </a:lnTo>
                    <a:cubicBezTo>
                      <a:pt x="17742" y="2571"/>
                      <a:pt x="16917" y="1011"/>
                      <a:pt x="156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6"/>
              <p:cNvSpPr/>
              <p:nvPr/>
            </p:nvSpPr>
            <p:spPr>
              <a:xfrm>
                <a:off x="770229" y="2177754"/>
                <a:ext cx="132107" cy="260307"/>
              </a:xfrm>
              <a:custGeom>
                <a:avLst/>
                <a:gdLst/>
                <a:ahLst/>
                <a:cxnLst/>
                <a:rect l="l" t="t" r="r" b="b"/>
                <a:pathLst>
                  <a:path w="5682" h="11196" extrusionOk="0">
                    <a:moveTo>
                      <a:pt x="2841" y="1"/>
                    </a:moveTo>
                    <a:cubicBezTo>
                      <a:pt x="1272" y="1"/>
                      <a:pt x="0" y="1272"/>
                      <a:pt x="0" y="2841"/>
                    </a:cubicBezTo>
                    <a:cubicBezTo>
                      <a:pt x="0" y="3966"/>
                      <a:pt x="659" y="4931"/>
                      <a:pt x="1610" y="5390"/>
                    </a:cubicBezTo>
                    <a:lnTo>
                      <a:pt x="197" y="10712"/>
                    </a:lnTo>
                    <a:cubicBezTo>
                      <a:pt x="142" y="10978"/>
                      <a:pt x="320" y="11195"/>
                      <a:pt x="592" y="11195"/>
                    </a:cubicBezTo>
                    <a:lnTo>
                      <a:pt x="5093" y="11195"/>
                    </a:lnTo>
                    <a:cubicBezTo>
                      <a:pt x="5362" y="11195"/>
                      <a:pt x="5541" y="10979"/>
                      <a:pt x="5487" y="10712"/>
                    </a:cubicBezTo>
                    <a:lnTo>
                      <a:pt x="4074" y="5389"/>
                    </a:lnTo>
                    <a:cubicBezTo>
                      <a:pt x="5021" y="4931"/>
                      <a:pt x="5681" y="3969"/>
                      <a:pt x="5681" y="2841"/>
                    </a:cubicBezTo>
                    <a:cubicBezTo>
                      <a:pt x="5681" y="1272"/>
                      <a:pt x="4409" y="1"/>
                      <a:pt x="2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6"/>
              <p:cNvSpPr/>
              <p:nvPr/>
            </p:nvSpPr>
            <p:spPr>
              <a:xfrm>
                <a:off x="1520181" y="2312813"/>
                <a:ext cx="460792" cy="419849"/>
              </a:xfrm>
              <a:custGeom>
                <a:avLst/>
                <a:gdLst/>
                <a:ahLst/>
                <a:cxnLst/>
                <a:rect l="l" t="t" r="r" b="b"/>
                <a:pathLst>
                  <a:path w="19819" h="18058" extrusionOk="0">
                    <a:moveTo>
                      <a:pt x="9912" y="2045"/>
                    </a:moveTo>
                    <a:cubicBezTo>
                      <a:pt x="11699" y="2045"/>
                      <a:pt x="13486" y="2726"/>
                      <a:pt x="14849" y="4089"/>
                    </a:cubicBezTo>
                    <a:cubicBezTo>
                      <a:pt x="17573" y="6818"/>
                      <a:pt x="17573" y="11238"/>
                      <a:pt x="14849" y="13963"/>
                    </a:cubicBezTo>
                    <a:cubicBezTo>
                      <a:pt x="13485" y="15326"/>
                      <a:pt x="11698" y="16007"/>
                      <a:pt x="9911" y="16007"/>
                    </a:cubicBezTo>
                    <a:cubicBezTo>
                      <a:pt x="8124" y="16007"/>
                      <a:pt x="6338" y="15326"/>
                      <a:pt x="4975" y="13963"/>
                    </a:cubicBezTo>
                    <a:cubicBezTo>
                      <a:pt x="2250" y="11238"/>
                      <a:pt x="2250" y="6817"/>
                      <a:pt x="4975" y="4089"/>
                    </a:cubicBezTo>
                    <a:cubicBezTo>
                      <a:pt x="6338" y="2726"/>
                      <a:pt x="8125" y="2045"/>
                      <a:pt x="9912" y="2045"/>
                    </a:cubicBezTo>
                    <a:close/>
                    <a:moveTo>
                      <a:pt x="9911" y="1"/>
                    </a:moveTo>
                    <a:cubicBezTo>
                      <a:pt x="7601" y="1"/>
                      <a:pt x="5289" y="882"/>
                      <a:pt x="3526" y="2645"/>
                    </a:cubicBezTo>
                    <a:cubicBezTo>
                      <a:pt x="1" y="6171"/>
                      <a:pt x="1" y="11887"/>
                      <a:pt x="3526" y="15413"/>
                    </a:cubicBezTo>
                    <a:cubicBezTo>
                      <a:pt x="5289" y="17176"/>
                      <a:pt x="7600" y="18057"/>
                      <a:pt x="9910" y="18057"/>
                    </a:cubicBezTo>
                    <a:cubicBezTo>
                      <a:pt x="12221" y="18057"/>
                      <a:pt x="14531" y="17176"/>
                      <a:pt x="16294" y="15413"/>
                    </a:cubicBezTo>
                    <a:cubicBezTo>
                      <a:pt x="19819" y="11887"/>
                      <a:pt x="19819" y="6171"/>
                      <a:pt x="16294" y="2645"/>
                    </a:cubicBezTo>
                    <a:cubicBezTo>
                      <a:pt x="14533" y="882"/>
                      <a:pt x="12222" y="1"/>
                      <a:pt x="99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6"/>
              <p:cNvSpPr/>
              <p:nvPr/>
            </p:nvSpPr>
            <p:spPr>
              <a:xfrm>
                <a:off x="1572494" y="2360336"/>
                <a:ext cx="356283" cy="324663"/>
              </a:xfrm>
              <a:custGeom>
                <a:avLst/>
                <a:gdLst/>
                <a:ahLst/>
                <a:cxnLst/>
                <a:rect l="l" t="t" r="r" b="b"/>
                <a:pathLst>
                  <a:path w="15324" h="13964" extrusionOk="0">
                    <a:moveTo>
                      <a:pt x="7662" y="1"/>
                    </a:moveTo>
                    <a:cubicBezTo>
                      <a:pt x="5875" y="1"/>
                      <a:pt x="4088" y="682"/>
                      <a:pt x="2725" y="2045"/>
                    </a:cubicBezTo>
                    <a:cubicBezTo>
                      <a:pt x="0" y="4773"/>
                      <a:pt x="0" y="9194"/>
                      <a:pt x="2725" y="11919"/>
                    </a:cubicBezTo>
                    <a:cubicBezTo>
                      <a:pt x="4088" y="13282"/>
                      <a:pt x="5874" y="13963"/>
                      <a:pt x="7661" y="13963"/>
                    </a:cubicBezTo>
                    <a:cubicBezTo>
                      <a:pt x="9448" y="13963"/>
                      <a:pt x="11235" y="13282"/>
                      <a:pt x="12599" y="11919"/>
                    </a:cubicBezTo>
                    <a:cubicBezTo>
                      <a:pt x="15323" y="9194"/>
                      <a:pt x="15323" y="4774"/>
                      <a:pt x="12599" y="2045"/>
                    </a:cubicBezTo>
                    <a:cubicBezTo>
                      <a:pt x="11236" y="682"/>
                      <a:pt x="9449" y="1"/>
                      <a:pt x="76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6"/>
              <p:cNvSpPr/>
              <p:nvPr/>
            </p:nvSpPr>
            <p:spPr>
              <a:xfrm>
                <a:off x="1847100" y="2619178"/>
                <a:ext cx="206506" cy="206483"/>
              </a:xfrm>
              <a:custGeom>
                <a:avLst/>
                <a:gdLst/>
                <a:ahLst/>
                <a:cxnLst/>
                <a:rect l="l" t="t" r="r" b="b"/>
                <a:pathLst>
                  <a:path w="8882" h="8881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7309" y="8880"/>
                    </a:lnTo>
                    <a:lnTo>
                      <a:pt x="8882" y="7310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6"/>
              <p:cNvSpPr/>
              <p:nvPr/>
            </p:nvSpPr>
            <p:spPr>
              <a:xfrm>
                <a:off x="1980462" y="2752540"/>
                <a:ext cx="73144" cy="73121"/>
              </a:xfrm>
              <a:custGeom>
                <a:avLst/>
                <a:gdLst/>
                <a:ahLst/>
                <a:cxnLst/>
                <a:rect l="l" t="t" r="r" b="b"/>
                <a:pathLst>
                  <a:path w="3146" h="3145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1573" y="3144"/>
                    </a:lnTo>
                    <a:lnTo>
                      <a:pt x="3146" y="1574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6"/>
              <p:cNvSpPr/>
              <p:nvPr/>
            </p:nvSpPr>
            <p:spPr>
              <a:xfrm>
                <a:off x="1727339" y="2398978"/>
                <a:ext cx="50057" cy="50034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2" extrusionOk="0">
                    <a:moveTo>
                      <a:pt x="1077" y="0"/>
                    </a:moveTo>
                    <a:cubicBezTo>
                      <a:pt x="482" y="0"/>
                      <a:pt x="0" y="482"/>
                      <a:pt x="0" y="1076"/>
                    </a:cubicBezTo>
                    <a:cubicBezTo>
                      <a:pt x="0" y="1669"/>
                      <a:pt x="482" y="2151"/>
                      <a:pt x="1077" y="2151"/>
                    </a:cubicBezTo>
                    <a:cubicBezTo>
                      <a:pt x="1671" y="2151"/>
                      <a:pt x="2153" y="1669"/>
                      <a:pt x="2153" y="1076"/>
                    </a:cubicBezTo>
                    <a:cubicBezTo>
                      <a:pt x="2153" y="482"/>
                      <a:pt x="1671" y="0"/>
                      <a:pt x="10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62553B5-034A-581E-596C-8A0888BAE6C2}"/>
              </a:ext>
            </a:extLst>
          </p:cNvPr>
          <p:cNvSpPr txBox="1"/>
          <p:nvPr/>
        </p:nvSpPr>
        <p:spPr>
          <a:xfrm>
            <a:off x="1366225" y="1748970"/>
            <a:ext cx="62894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br>
              <a:rPr lang="en-ID" sz="1600" b="1" dirty="0">
                <a:solidFill>
                  <a:schemeClr val="bg1"/>
                </a:solidFill>
                <a:latin typeface="Montserrat" panose="00000500000000000000" pitchFamily="2" charset="0"/>
                <a:ea typeface="Samsung Sharp Sans" panose="02000806000000020004" pitchFamily="50" charset="0"/>
                <a:cs typeface="Samsung Sharp Sans" panose="02000806000000020004" pitchFamily="50" charset="0"/>
              </a:rPr>
            </a:b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  <a:ea typeface="Samsung Sharp Sans" panose="02000806000000020004" pitchFamily="50" charset="0"/>
                <a:cs typeface="Samsung Sharp Sans" panose="02000806000000020004" pitchFamily="50" charset="0"/>
              </a:rPr>
              <a:t>Keamanan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Samsung Sharp Sans" panose="02000806000000020004" pitchFamily="50" charset="0"/>
                <a:cs typeface="Samsung Sharp Sans" panose="02000806000000020004" pitchFamily="50" charset="0"/>
              </a:rPr>
              <a:t> digital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  <a:ea typeface="Samsung Sharp Sans" panose="02000806000000020004" pitchFamily="50" charset="0"/>
                <a:cs typeface="Samsung Sharp Sans" panose="02000806000000020004" pitchFamily="50" charset="0"/>
              </a:rPr>
              <a:t>adalah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Samsung Sharp Sans" panose="02000806000000020004" pitchFamily="50" charset="0"/>
                <a:cs typeface="Samsung Sharp Sans" panose="02000806000000020004" pitchFamily="50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  <a:ea typeface="Samsung Sharp Sans" panose="02000806000000020004" pitchFamily="50" charset="0"/>
                <a:cs typeface="Samsung Sharp Sans" panose="02000806000000020004" pitchFamily="50" charset="0"/>
              </a:rPr>
              <a:t>praktik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Samsung Sharp Sans" panose="02000806000000020004" pitchFamily="50" charset="0"/>
                <a:cs typeface="Samsung Sharp Sans" panose="02000806000000020004" pitchFamily="50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  <a:ea typeface="Samsung Sharp Sans" panose="02000806000000020004" pitchFamily="50" charset="0"/>
                <a:cs typeface="Samsung Sharp Sans" panose="02000806000000020004" pitchFamily="50" charset="0"/>
              </a:rPr>
              <a:t>melindungi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Samsung Sharp Sans" panose="02000806000000020004" pitchFamily="50" charset="0"/>
                <a:cs typeface="Samsung Sharp Sans" panose="02000806000000020004" pitchFamily="50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  <a:ea typeface="Samsung Sharp Sans" panose="02000806000000020004" pitchFamily="50" charset="0"/>
                <a:cs typeface="Samsung Sharp Sans" panose="02000806000000020004" pitchFamily="50" charset="0"/>
              </a:rPr>
              <a:t>perangkat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Samsung Sharp Sans" panose="02000806000000020004" pitchFamily="50" charset="0"/>
                <a:cs typeface="Samsung Sharp Sans" panose="02000806000000020004" pitchFamily="50" charset="0"/>
              </a:rPr>
              <a:t>,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  <a:ea typeface="Samsung Sharp Sans" panose="02000806000000020004" pitchFamily="50" charset="0"/>
                <a:cs typeface="Samsung Sharp Sans" panose="02000806000000020004" pitchFamily="50" charset="0"/>
              </a:rPr>
              <a:t>jaringan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Samsung Sharp Sans" panose="02000806000000020004" pitchFamily="50" charset="0"/>
                <a:cs typeface="Samsung Sharp Sans" panose="02000806000000020004" pitchFamily="50" charset="0"/>
              </a:rPr>
              <a:t>, dan data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  <a:ea typeface="Samsung Sharp Sans" panose="02000806000000020004" pitchFamily="50" charset="0"/>
                <a:cs typeface="Samsung Sharp Sans" panose="02000806000000020004" pitchFamily="50" charset="0"/>
              </a:rPr>
              <a:t>dari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Samsung Sharp Sans" panose="02000806000000020004" pitchFamily="50" charset="0"/>
                <a:cs typeface="Samsung Sharp Sans" panose="02000806000000020004" pitchFamily="50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  <a:ea typeface="Samsung Sharp Sans" panose="02000806000000020004" pitchFamily="50" charset="0"/>
                <a:cs typeface="Samsung Sharp Sans" panose="02000806000000020004" pitchFamily="50" charset="0"/>
              </a:rPr>
              <a:t>serangan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Samsung Sharp Sans" panose="02000806000000020004" pitchFamily="50" charset="0"/>
                <a:cs typeface="Samsung Sharp Sans" panose="02000806000000020004" pitchFamily="50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  <a:ea typeface="Samsung Sharp Sans" panose="02000806000000020004" pitchFamily="50" charset="0"/>
                <a:cs typeface="Samsung Sharp Sans" panose="02000806000000020004" pitchFamily="50" charset="0"/>
              </a:rPr>
              <a:t>berbahaya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Samsung Sharp Sans" panose="02000806000000020004" pitchFamily="50" charset="0"/>
                <a:cs typeface="Samsung Sharp Sans" panose="02000806000000020004" pitchFamily="50" charset="0"/>
              </a:rPr>
              <a:t>.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  <a:ea typeface="Samsung Sharp Sans" panose="02000806000000020004" pitchFamily="50" charset="0"/>
                <a:cs typeface="Samsung Sharp Sans" panose="02000806000000020004" pitchFamily="50" charset="0"/>
              </a:rPr>
              <a:t>Serangan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Samsung Sharp Sans" panose="02000806000000020004" pitchFamily="50" charset="0"/>
                <a:cs typeface="Samsung Sharp Sans" panose="02000806000000020004" pitchFamily="50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  <a:ea typeface="Samsung Sharp Sans" panose="02000806000000020004" pitchFamily="50" charset="0"/>
                <a:cs typeface="Samsung Sharp Sans" panose="02000806000000020004" pitchFamily="50" charset="0"/>
              </a:rPr>
              <a:t>berbahaya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Samsung Sharp Sans" panose="02000806000000020004" pitchFamily="50" charset="0"/>
                <a:cs typeface="Samsung Sharp Sans" panose="02000806000000020004" pitchFamily="50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  <a:ea typeface="Samsung Sharp Sans" panose="02000806000000020004" pitchFamily="50" charset="0"/>
                <a:cs typeface="Samsung Sharp Sans" panose="02000806000000020004" pitchFamily="50" charset="0"/>
              </a:rPr>
              <a:t>ini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Samsung Sharp Sans" panose="02000806000000020004" pitchFamily="50" charset="0"/>
                <a:cs typeface="Samsung Sharp Sans" panose="02000806000000020004" pitchFamily="50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  <a:ea typeface="Samsung Sharp Sans" panose="02000806000000020004" pitchFamily="50" charset="0"/>
                <a:cs typeface="Samsung Sharp Sans" panose="02000806000000020004" pitchFamily="50" charset="0"/>
              </a:rPr>
              <a:t>dapat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Samsung Sharp Sans" panose="02000806000000020004" pitchFamily="50" charset="0"/>
                <a:cs typeface="Samsung Sharp Sans" panose="02000806000000020004" pitchFamily="50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  <a:ea typeface="Samsung Sharp Sans" panose="02000806000000020004" pitchFamily="50" charset="0"/>
                <a:cs typeface="Samsung Sharp Sans" panose="02000806000000020004" pitchFamily="50" charset="0"/>
              </a:rPr>
              <a:t>berupa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Samsung Sharp Sans" panose="02000806000000020004" pitchFamily="50" charset="0"/>
                <a:cs typeface="Samsung Sharp Sans" panose="02000806000000020004" pitchFamily="50" charset="0"/>
              </a:rPr>
              <a:t> virus, malware,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  <a:ea typeface="Samsung Sharp Sans" panose="02000806000000020004" pitchFamily="50" charset="0"/>
                <a:cs typeface="Samsung Sharp Sans" panose="02000806000000020004" pitchFamily="50" charset="0"/>
              </a:rPr>
              <a:t>serangan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Samsung Sharp Sans" panose="02000806000000020004" pitchFamily="50" charset="0"/>
                <a:cs typeface="Samsung Sharp Sans" panose="02000806000000020004" pitchFamily="50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  <a:ea typeface="Samsung Sharp Sans" panose="02000806000000020004" pitchFamily="50" charset="0"/>
                <a:cs typeface="Samsung Sharp Sans" panose="02000806000000020004" pitchFamily="50" charset="0"/>
              </a:rPr>
              <a:t>peretas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Samsung Sharp Sans" panose="02000806000000020004" pitchFamily="50" charset="0"/>
                <a:cs typeface="Samsung Sharp Sans" panose="02000806000000020004" pitchFamily="50" charset="0"/>
              </a:rPr>
              <a:t>, dan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  <a:ea typeface="Samsung Sharp Sans" panose="02000806000000020004" pitchFamily="50" charset="0"/>
                <a:cs typeface="Samsung Sharp Sans" panose="02000806000000020004" pitchFamily="50" charset="0"/>
              </a:rPr>
              <a:t>penyalahgunaan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Samsung Sharp Sans" panose="02000806000000020004" pitchFamily="50" charset="0"/>
                <a:cs typeface="Samsung Sharp Sans" panose="02000806000000020004" pitchFamily="50" charset="0"/>
              </a:rPr>
              <a:t> data. </a:t>
            </a:r>
            <a:endParaRPr lang="en-ID" sz="1600" b="1" dirty="0">
              <a:solidFill>
                <a:schemeClr val="bg1"/>
              </a:solidFill>
              <a:latin typeface="Montserrat" panose="00000500000000000000" pitchFamily="2" charset="0"/>
              <a:ea typeface="Samsung Sharp Sans" panose="02000806000000020004" pitchFamily="50" charset="0"/>
              <a:cs typeface="Samsung Sharp Sans" panose="02000806000000020004" pitchFamily="50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4"/>
          <p:cNvSpPr txBox="1">
            <a:spLocks noGrp="1"/>
          </p:cNvSpPr>
          <p:nvPr>
            <p:ph type="title" idx="15"/>
          </p:nvPr>
        </p:nvSpPr>
        <p:spPr>
          <a:xfrm>
            <a:off x="706822" y="141838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Autentifikasi Dua Faktor Pada WhatsAPP</a:t>
            </a:r>
            <a:endParaRPr sz="2000" dirty="0"/>
          </a:p>
        </p:txBody>
      </p:sp>
      <p:grpSp>
        <p:nvGrpSpPr>
          <p:cNvPr id="771" name="Google Shape;771;p44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772" name="Google Shape;772;p44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3" name="Google Shape;773;p44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774" name="Google Shape;774;p44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4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4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4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44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44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4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4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44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44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4" name="Google Shape;784;p44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44"/>
          <p:cNvGrpSpPr/>
          <p:nvPr/>
        </p:nvGrpSpPr>
        <p:grpSpPr>
          <a:xfrm>
            <a:off x="7719950" y="3194036"/>
            <a:ext cx="1728859" cy="2254270"/>
            <a:chOff x="7719950" y="3194036"/>
            <a:chExt cx="1728859" cy="2254270"/>
          </a:xfrm>
        </p:grpSpPr>
        <p:sp>
          <p:nvSpPr>
            <p:cNvPr id="788" name="Google Shape;788;p44"/>
            <p:cNvSpPr/>
            <p:nvPr/>
          </p:nvSpPr>
          <p:spPr>
            <a:xfrm>
              <a:off x="8425286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9" name="Google Shape;789;p44"/>
            <p:cNvGrpSpPr/>
            <p:nvPr/>
          </p:nvGrpSpPr>
          <p:grpSpPr>
            <a:xfrm>
              <a:off x="7908170" y="3794092"/>
              <a:ext cx="1083430" cy="1196998"/>
              <a:chOff x="3659795" y="-1688508"/>
              <a:chExt cx="1083430" cy="1196998"/>
            </a:xfrm>
          </p:grpSpPr>
          <p:sp>
            <p:nvSpPr>
              <p:cNvPr id="790" name="Google Shape;790;p44"/>
              <p:cNvSpPr/>
              <p:nvPr/>
            </p:nvSpPr>
            <p:spPr>
              <a:xfrm>
                <a:off x="3823238" y="-1688508"/>
                <a:ext cx="756333" cy="856201"/>
              </a:xfrm>
              <a:custGeom>
                <a:avLst/>
                <a:gdLst/>
                <a:ahLst/>
                <a:cxnLst/>
                <a:rect l="l" t="t" r="r" b="b"/>
                <a:pathLst>
                  <a:path w="14991" h="16978" extrusionOk="0">
                    <a:moveTo>
                      <a:pt x="0" y="0"/>
                    </a:moveTo>
                    <a:lnTo>
                      <a:pt x="0" y="16978"/>
                    </a:lnTo>
                    <a:lnTo>
                      <a:pt x="14991" y="16978"/>
                    </a:lnTo>
                    <a:lnTo>
                      <a:pt x="14991" y="3647"/>
                    </a:lnTo>
                    <a:lnTo>
                      <a:pt x="116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4"/>
              <p:cNvSpPr/>
              <p:nvPr/>
            </p:nvSpPr>
            <p:spPr>
              <a:xfrm>
                <a:off x="4409885" y="-1688508"/>
                <a:ext cx="170328" cy="183969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3648" extrusionOk="0">
                    <a:moveTo>
                      <a:pt x="0" y="0"/>
                    </a:moveTo>
                    <a:lnTo>
                      <a:pt x="0" y="3647"/>
                    </a:lnTo>
                    <a:lnTo>
                      <a:pt x="3376" y="36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4"/>
              <p:cNvSpPr/>
              <p:nvPr/>
            </p:nvSpPr>
            <p:spPr>
              <a:xfrm>
                <a:off x="3905565" y="-1562481"/>
                <a:ext cx="424608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8415" y="478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4"/>
              <p:cNvSpPr/>
              <p:nvPr/>
            </p:nvSpPr>
            <p:spPr>
              <a:xfrm>
                <a:off x="3905565" y="-1477503"/>
                <a:ext cx="424608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8415" y="477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4"/>
              <p:cNvSpPr/>
              <p:nvPr/>
            </p:nvSpPr>
            <p:spPr>
              <a:xfrm>
                <a:off x="3905565" y="-1392475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4"/>
              <p:cNvSpPr/>
              <p:nvPr/>
            </p:nvSpPr>
            <p:spPr>
              <a:xfrm>
                <a:off x="3905565" y="-1307548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4"/>
              <p:cNvSpPr/>
              <p:nvPr/>
            </p:nvSpPr>
            <p:spPr>
              <a:xfrm>
                <a:off x="3905565" y="-1222519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4"/>
              <p:cNvSpPr/>
              <p:nvPr/>
            </p:nvSpPr>
            <p:spPr>
              <a:xfrm>
                <a:off x="3905565" y="-1137592"/>
                <a:ext cx="605733" cy="24055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7" extrusionOk="0">
                    <a:moveTo>
                      <a:pt x="0" y="0"/>
                    </a:moveTo>
                    <a:lnTo>
                      <a:pt x="0" y="476"/>
                    </a:lnTo>
                    <a:lnTo>
                      <a:pt x="12006" y="476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4"/>
              <p:cNvSpPr/>
              <p:nvPr/>
            </p:nvSpPr>
            <p:spPr>
              <a:xfrm>
                <a:off x="3905565" y="-1052564"/>
                <a:ext cx="605733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12006" y="478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4"/>
              <p:cNvSpPr/>
              <p:nvPr/>
            </p:nvSpPr>
            <p:spPr>
              <a:xfrm>
                <a:off x="3905565" y="-967586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4"/>
              <p:cNvSpPr/>
              <p:nvPr/>
            </p:nvSpPr>
            <p:spPr>
              <a:xfrm>
                <a:off x="3717525" y="-1425092"/>
                <a:ext cx="1025699" cy="78151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7" extrusionOk="0">
                    <a:moveTo>
                      <a:pt x="1167" y="0"/>
                    </a:moveTo>
                    <a:cubicBezTo>
                      <a:pt x="491" y="0"/>
                      <a:pt x="0" y="549"/>
                      <a:pt x="76" y="1221"/>
                    </a:cubicBezTo>
                    <a:lnTo>
                      <a:pt x="1554" y="14275"/>
                    </a:lnTo>
                    <a:cubicBezTo>
                      <a:pt x="1629" y="14947"/>
                      <a:pt x="2245" y="15496"/>
                      <a:pt x="2921" y="15496"/>
                    </a:cubicBezTo>
                    <a:lnTo>
                      <a:pt x="17421" y="15496"/>
                    </a:lnTo>
                    <a:cubicBezTo>
                      <a:pt x="18097" y="15496"/>
                      <a:pt x="18724" y="14948"/>
                      <a:pt x="18813" y="14278"/>
                    </a:cubicBezTo>
                    <a:lnTo>
                      <a:pt x="20241" y="3653"/>
                    </a:lnTo>
                    <a:cubicBezTo>
                      <a:pt x="20330" y="2985"/>
                      <a:pt x="19851" y="2437"/>
                      <a:pt x="19176" y="2437"/>
                    </a:cubicBezTo>
                    <a:lnTo>
                      <a:pt x="11801" y="2437"/>
                    </a:lnTo>
                    <a:lnTo>
                      <a:pt x="11801" y="2438"/>
                    </a:lnTo>
                    <a:cubicBezTo>
                      <a:pt x="11126" y="2438"/>
                      <a:pt x="10573" y="1890"/>
                      <a:pt x="10573" y="1220"/>
                    </a:cubicBezTo>
                    <a:cubicBezTo>
                      <a:pt x="10573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4"/>
              <p:cNvSpPr/>
              <p:nvPr/>
            </p:nvSpPr>
            <p:spPr>
              <a:xfrm>
                <a:off x="3659795" y="-1425092"/>
                <a:ext cx="1025699" cy="78156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8" extrusionOk="0">
                    <a:moveTo>
                      <a:pt x="1167" y="0"/>
                    </a:moveTo>
                    <a:cubicBezTo>
                      <a:pt x="491" y="0"/>
                      <a:pt x="1" y="549"/>
                      <a:pt x="77" y="1221"/>
                    </a:cubicBezTo>
                    <a:lnTo>
                      <a:pt x="1553" y="14276"/>
                    </a:lnTo>
                    <a:cubicBezTo>
                      <a:pt x="1628" y="14948"/>
                      <a:pt x="2244" y="15497"/>
                      <a:pt x="2920" y="15497"/>
                    </a:cubicBezTo>
                    <a:lnTo>
                      <a:pt x="17420" y="15497"/>
                    </a:lnTo>
                    <a:cubicBezTo>
                      <a:pt x="18096" y="15497"/>
                      <a:pt x="18724" y="14949"/>
                      <a:pt x="18812" y="14279"/>
                    </a:cubicBezTo>
                    <a:lnTo>
                      <a:pt x="20241" y="3654"/>
                    </a:lnTo>
                    <a:cubicBezTo>
                      <a:pt x="20329" y="2986"/>
                      <a:pt x="19850" y="2438"/>
                      <a:pt x="19174" y="2438"/>
                    </a:cubicBezTo>
                    <a:lnTo>
                      <a:pt x="11802" y="2438"/>
                    </a:lnTo>
                    <a:cubicBezTo>
                      <a:pt x="11127" y="2438"/>
                      <a:pt x="10574" y="1890"/>
                      <a:pt x="10574" y="1220"/>
                    </a:cubicBezTo>
                    <a:cubicBezTo>
                      <a:pt x="10574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4"/>
              <p:cNvSpPr/>
              <p:nvPr/>
            </p:nvSpPr>
            <p:spPr>
              <a:xfrm>
                <a:off x="3792478" y="-1201262"/>
                <a:ext cx="817734" cy="709752"/>
              </a:xfrm>
              <a:custGeom>
                <a:avLst/>
                <a:gdLst/>
                <a:ahLst/>
                <a:cxnLst/>
                <a:rect l="l" t="t" r="r" b="b"/>
                <a:pathLst>
                  <a:path w="16208" h="14074" extrusionOk="0">
                    <a:moveTo>
                      <a:pt x="8104" y="1"/>
                    </a:moveTo>
                    <a:cubicBezTo>
                      <a:pt x="7529" y="457"/>
                      <a:pt x="5372" y="2015"/>
                      <a:pt x="2663" y="2058"/>
                    </a:cubicBezTo>
                    <a:cubicBezTo>
                      <a:pt x="2663" y="2058"/>
                      <a:pt x="1" y="11097"/>
                      <a:pt x="8104" y="14073"/>
                    </a:cubicBezTo>
                    <a:cubicBezTo>
                      <a:pt x="16207" y="11095"/>
                      <a:pt x="13545" y="2058"/>
                      <a:pt x="13545" y="2058"/>
                    </a:cubicBezTo>
                    <a:cubicBezTo>
                      <a:pt x="10835" y="2015"/>
                      <a:pt x="8680" y="457"/>
                      <a:pt x="81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4"/>
              <p:cNvSpPr/>
              <p:nvPr/>
            </p:nvSpPr>
            <p:spPr>
              <a:xfrm>
                <a:off x="4111485" y="-1029085"/>
                <a:ext cx="180469" cy="177514"/>
              </a:xfrm>
              <a:custGeom>
                <a:avLst/>
                <a:gdLst/>
                <a:ahLst/>
                <a:cxnLst/>
                <a:rect l="l" t="t" r="r" b="b"/>
                <a:pathLst>
                  <a:path w="3577" h="3520" extrusionOk="0">
                    <a:moveTo>
                      <a:pt x="2037" y="465"/>
                    </a:moveTo>
                    <a:cubicBezTo>
                      <a:pt x="2630" y="465"/>
                      <a:pt x="3114" y="947"/>
                      <a:pt x="3114" y="1542"/>
                    </a:cubicBezTo>
                    <a:lnTo>
                      <a:pt x="3114" y="1981"/>
                    </a:lnTo>
                    <a:cubicBezTo>
                      <a:pt x="3114" y="2575"/>
                      <a:pt x="2630" y="3058"/>
                      <a:pt x="2037" y="3058"/>
                    </a:cubicBezTo>
                    <a:lnTo>
                      <a:pt x="1539" y="3058"/>
                    </a:lnTo>
                    <a:cubicBezTo>
                      <a:pt x="945" y="3058"/>
                      <a:pt x="463" y="2576"/>
                      <a:pt x="463" y="1981"/>
                    </a:cubicBezTo>
                    <a:lnTo>
                      <a:pt x="463" y="1542"/>
                    </a:lnTo>
                    <a:cubicBezTo>
                      <a:pt x="463" y="947"/>
                      <a:pt x="945" y="465"/>
                      <a:pt x="1539" y="465"/>
                    </a:cubicBezTo>
                    <a:close/>
                    <a:moveTo>
                      <a:pt x="1539" y="1"/>
                    </a:moveTo>
                    <a:cubicBezTo>
                      <a:pt x="691" y="1"/>
                      <a:pt x="1" y="692"/>
                      <a:pt x="1" y="1540"/>
                    </a:cubicBezTo>
                    <a:lnTo>
                      <a:pt x="1" y="1980"/>
                    </a:lnTo>
                    <a:cubicBezTo>
                      <a:pt x="1" y="2828"/>
                      <a:pt x="691" y="3519"/>
                      <a:pt x="1539" y="3519"/>
                    </a:cubicBezTo>
                    <a:lnTo>
                      <a:pt x="2037" y="3519"/>
                    </a:lnTo>
                    <a:cubicBezTo>
                      <a:pt x="2885" y="3519"/>
                      <a:pt x="3576" y="2828"/>
                      <a:pt x="3576" y="1980"/>
                    </a:cubicBezTo>
                    <a:lnTo>
                      <a:pt x="3576" y="1540"/>
                    </a:lnTo>
                    <a:cubicBezTo>
                      <a:pt x="3576" y="690"/>
                      <a:pt x="2885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4"/>
              <p:cNvSpPr/>
              <p:nvPr/>
            </p:nvSpPr>
            <p:spPr>
              <a:xfrm>
                <a:off x="4070776" y="-927193"/>
                <a:ext cx="261748" cy="261782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5191" extrusionOk="0">
                    <a:moveTo>
                      <a:pt x="1508" y="1"/>
                    </a:moveTo>
                    <a:cubicBezTo>
                      <a:pt x="678" y="1"/>
                      <a:pt x="0" y="680"/>
                      <a:pt x="0" y="1509"/>
                    </a:cubicBezTo>
                    <a:lnTo>
                      <a:pt x="0" y="3683"/>
                    </a:lnTo>
                    <a:cubicBezTo>
                      <a:pt x="0" y="4511"/>
                      <a:pt x="678" y="5191"/>
                      <a:pt x="1508" y="5191"/>
                    </a:cubicBezTo>
                    <a:lnTo>
                      <a:pt x="3679" y="5191"/>
                    </a:lnTo>
                    <a:cubicBezTo>
                      <a:pt x="4509" y="5191"/>
                      <a:pt x="5188" y="4511"/>
                      <a:pt x="5188" y="3683"/>
                    </a:cubicBezTo>
                    <a:lnTo>
                      <a:pt x="5188" y="1509"/>
                    </a:lnTo>
                    <a:cubicBezTo>
                      <a:pt x="5188" y="680"/>
                      <a:pt x="4509" y="1"/>
                      <a:pt x="3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4"/>
              <p:cNvSpPr/>
              <p:nvPr/>
            </p:nvSpPr>
            <p:spPr>
              <a:xfrm>
                <a:off x="4087191" y="-910581"/>
                <a:ext cx="245351" cy="245241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4863" extrusionOk="0">
                    <a:moveTo>
                      <a:pt x="4288" y="0"/>
                    </a:moveTo>
                    <a:lnTo>
                      <a:pt x="4288" y="0"/>
                    </a:lnTo>
                    <a:cubicBezTo>
                      <a:pt x="4492" y="258"/>
                      <a:pt x="4616" y="580"/>
                      <a:pt x="4616" y="933"/>
                    </a:cubicBezTo>
                    <a:lnTo>
                      <a:pt x="4616" y="3104"/>
                    </a:lnTo>
                    <a:cubicBezTo>
                      <a:pt x="4616" y="3935"/>
                      <a:pt x="3937" y="4613"/>
                      <a:pt x="3108" y="4613"/>
                    </a:cubicBezTo>
                    <a:lnTo>
                      <a:pt x="935" y="4613"/>
                    </a:lnTo>
                    <a:cubicBezTo>
                      <a:pt x="583" y="4613"/>
                      <a:pt x="261" y="4491"/>
                      <a:pt x="1" y="4287"/>
                    </a:cubicBezTo>
                    <a:lnTo>
                      <a:pt x="1" y="4287"/>
                    </a:lnTo>
                    <a:cubicBezTo>
                      <a:pt x="278" y="4635"/>
                      <a:pt x="704" y="4863"/>
                      <a:pt x="1183" y="4863"/>
                    </a:cubicBezTo>
                    <a:lnTo>
                      <a:pt x="3354" y="4863"/>
                    </a:lnTo>
                    <a:cubicBezTo>
                      <a:pt x="4184" y="4863"/>
                      <a:pt x="4863" y="4183"/>
                      <a:pt x="4863" y="3355"/>
                    </a:cubicBezTo>
                    <a:lnTo>
                      <a:pt x="4863" y="1182"/>
                    </a:lnTo>
                    <a:cubicBezTo>
                      <a:pt x="4863" y="704"/>
                      <a:pt x="4639" y="277"/>
                      <a:pt x="4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4"/>
              <p:cNvSpPr/>
              <p:nvPr/>
            </p:nvSpPr>
            <p:spPr>
              <a:xfrm>
                <a:off x="4162447" y="-865492"/>
                <a:ext cx="78605" cy="15477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3069" extrusionOk="0">
                    <a:moveTo>
                      <a:pt x="779" y="0"/>
                    </a:moveTo>
                    <a:cubicBezTo>
                      <a:pt x="348" y="0"/>
                      <a:pt x="1" y="349"/>
                      <a:pt x="1" y="780"/>
                    </a:cubicBezTo>
                    <a:cubicBezTo>
                      <a:pt x="1" y="1089"/>
                      <a:pt x="181" y="1354"/>
                      <a:pt x="441" y="1479"/>
                    </a:cubicBezTo>
                    <a:lnTo>
                      <a:pt x="54" y="2937"/>
                    </a:lnTo>
                    <a:cubicBezTo>
                      <a:pt x="38" y="3010"/>
                      <a:pt x="87" y="3068"/>
                      <a:pt x="162" y="3068"/>
                    </a:cubicBezTo>
                    <a:lnTo>
                      <a:pt x="1395" y="3068"/>
                    </a:lnTo>
                    <a:cubicBezTo>
                      <a:pt x="1469" y="3068"/>
                      <a:pt x="1517" y="3010"/>
                      <a:pt x="1504" y="2937"/>
                    </a:cubicBezTo>
                    <a:lnTo>
                      <a:pt x="1117" y="1479"/>
                    </a:lnTo>
                    <a:cubicBezTo>
                      <a:pt x="1376" y="1352"/>
                      <a:pt x="1557" y="1089"/>
                      <a:pt x="1557" y="780"/>
                    </a:cubicBezTo>
                    <a:cubicBezTo>
                      <a:pt x="1557" y="349"/>
                      <a:pt x="1208" y="0"/>
                      <a:pt x="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7" name="Google Shape;807;p44"/>
            <p:cNvSpPr/>
            <p:nvPr/>
          </p:nvSpPr>
          <p:spPr>
            <a:xfrm>
              <a:off x="8388346" y="319403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8770175" y="35738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7719950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63BD974-B4DE-4647-E78A-9D7725CA8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83" y="639864"/>
            <a:ext cx="1889621" cy="419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"/>
          <p:cNvSpPr txBox="1">
            <a:spLocks noGrp="1"/>
          </p:cNvSpPr>
          <p:nvPr>
            <p:ph type="title" idx="9"/>
          </p:nvPr>
        </p:nvSpPr>
        <p:spPr>
          <a:xfrm>
            <a:off x="169369" y="458969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Pentingnya Keamanan Digital?</a:t>
            </a:r>
            <a:endParaRPr sz="3200" dirty="0"/>
          </a:p>
        </p:txBody>
      </p:sp>
      <p:grpSp>
        <p:nvGrpSpPr>
          <p:cNvPr id="351" name="Google Shape;351;p36"/>
          <p:cNvGrpSpPr/>
          <p:nvPr/>
        </p:nvGrpSpPr>
        <p:grpSpPr>
          <a:xfrm>
            <a:off x="0" y="3392807"/>
            <a:ext cx="1847414" cy="1727884"/>
            <a:chOff x="-304800" y="3302886"/>
            <a:chExt cx="2526009" cy="2145420"/>
          </a:xfrm>
        </p:grpSpPr>
        <p:sp>
          <p:nvSpPr>
            <p:cNvPr id="352" name="Google Shape;352;p36"/>
            <p:cNvSpPr/>
            <p:nvPr/>
          </p:nvSpPr>
          <p:spPr>
            <a:xfrm flipH="1">
              <a:off x="-304800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 flipH="1">
              <a:off x="297617" y="330288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 flipH="1">
              <a:off x="76203" y="368266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 flipH="1">
              <a:off x="2032990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6" name="Google Shape;356;p36"/>
            <p:cNvGrpSpPr/>
            <p:nvPr/>
          </p:nvGrpSpPr>
          <p:grpSpPr>
            <a:xfrm>
              <a:off x="152389" y="3544991"/>
              <a:ext cx="1804419" cy="1446116"/>
              <a:chOff x="1000664" y="3512341"/>
              <a:chExt cx="1804419" cy="1446116"/>
            </a:xfrm>
          </p:grpSpPr>
          <p:sp>
            <p:nvSpPr>
              <p:cNvPr id="357" name="Google Shape;357;p36"/>
              <p:cNvSpPr/>
              <p:nvPr/>
            </p:nvSpPr>
            <p:spPr>
              <a:xfrm>
                <a:off x="1094142" y="3946510"/>
                <a:ext cx="1617416" cy="987006"/>
              </a:xfrm>
              <a:custGeom>
                <a:avLst/>
                <a:gdLst/>
                <a:ahLst/>
                <a:cxnLst/>
                <a:rect l="l" t="t" r="r" b="b"/>
                <a:pathLst>
                  <a:path w="27686" h="16895" extrusionOk="0">
                    <a:moveTo>
                      <a:pt x="867" y="0"/>
                    </a:moveTo>
                    <a:cubicBezTo>
                      <a:pt x="391" y="0"/>
                      <a:pt x="1" y="390"/>
                      <a:pt x="1" y="866"/>
                    </a:cubicBezTo>
                    <a:lnTo>
                      <a:pt x="1" y="16029"/>
                    </a:lnTo>
                    <a:cubicBezTo>
                      <a:pt x="1" y="16506"/>
                      <a:pt x="391" y="16895"/>
                      <a:pt x="867" y="16895"/>
                    </a:cubicBezTo>
                    <a:lnTo>
                      <a:pt x="26820" y="16895"/>
                    </a:lnTo>
                    <a:cubicBezTo>
                      <a:pt x="27295" y="16895"/>
                      <a:pt x="27686" y="16506"/>
                      <a:pt x="27686" y="16029"/>
                    </a:cubicBezTo>
                    <a:lnTo>
                      <a:pt x="27686" y="866"/>
                    </a:lnTo>
                    <a:cubicBezTo>
                      <a:pt x="27686" y="390"/>
                      <a:pt x="27295" y="0"/>
                      <a:pt x="26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6"/>
              <p:cNvSpPr/>
              <p:nvPr/>
            </p:nvSpPr>
            <p:spPr>
              <a:xfrm>
                <a:off x="1147049" y="4000759"/>
                <a:ext cx="1511793" cy="771553"/>
              </a:xfrm>
              <a:custGeom>
                <a:avLst/>
                <a:gdLst/>
                <a:ahLst/>
                <a:cxnLst/>
                <a:rect l="l" t="t" r="r" b="b"/>
                <a:pathLst>
                  <a:path w="25878" h="13207" extrusionOk="0">
                    <a:moveTo>
                      <a:pt x="1" y="1"/>
                    </a:moveTo>
                    <a:lnTo>
                      <a:pt x="1" y="13206"/>
                    </a:lnTo>
                    <a:lnTo>
                      <a:pt x="25877" y="13206"/>
                    </a:lnTo>
                    <a:lnTo>
                      <a:pt x="25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6"/>
              <p:cNvSpPr/>
              <p:nvPr/>
            </p:nvSpPr>
            <p:spPr>
              <a:xfrm>
                <a:off x="1000664" y="4832386"/>
                <a:ext cx="1804419" cy="126070"/>
              </a:xfrm>
              <a:custGeom>
                <a:avLst/>
                <a:gdLst/>
                <a:ahLst/>
                <a:cxnLst/>
                <a:rect l="l" t="t" r="r" b="b"/>
                <a:pathLst>
                  <a:path w="30887" h="2158" extrusionOk="0">
                    <a:moveTo>
                      <a:pt x="0" y="1"/>
                    </a:moveTo>
                    <a:lnTo>
                      <a:pt x="0" y="1192"/>
                    </a:lnTo>
                    <a:cubicBezTo>
                      <a:pt x="0" y="1723"/>
                      <a:pt x="434" y="2157"/>
                      <a:pt x="966" y="2157"/>
                    </a:cubicBezTo>
                    <a:lnTo>
                      <a:pt x="29921" y="2157"/>
                    </a:lnTo>
                    <a:cubicBezTo>
                      <a:pt x="30451" y="2157"/>
                      <a:pt x="30886" y="1723"/>
                      <a:pt x="30886" y="1192"/>
                    </a:cubicBezTo>
                    <a:lnTo>
                      <a:pt x="30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6"/>
              <p:cNvSpPr/>
              <p:nvPr/>
            </p:nvSpPr>
            <p:spPr>
              <a:xfrm>
                <a:off x="1724288" y="4832971"/>
                <a:ext cx="358115" cy="41128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704" extrusionOk="0">
                    <a:moveTo>
                      <a:pt x="0" y="1"/>
                    </a:moveTo>
                    <a:lnTo>
                      <a:pt x="0" y="389"/>
                    </a:lnTo>
                    <a:cubicBezTo>
                      <a:pt x="0" y="562"/>
                      <a:pt x="141" y="703"/>
                      <a:pt x="315" y="703"/>
                    </a:cubicBezTo>
                    <a:lnTo>
                      <a:pt x="5815" y="703"/>
                    </a:lnTo>
                    <a:cubicBezTo>
                      <a:pt x="5988" y="703"/>
                      <a:pt x="6129" y="561"/>
                      <a:pt x="6129" y="389"/>
                    </a:cubicBezTo>
                    <a:lnTo>
                      <a:pt x="6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6"/>
              <p:cNvSpPr/>
              <p:nvPr/>
            </p:nvSpPr>
            <p:spPr>
              <a:xfrm>
                <a:off x="1265139" y="4128081"/>
                <a:ext cx="554231" cy="554114"/>
              </a:xfrm>
              <a:custGeom>
                <a:avLst/>
                <a:gdLst/>
                <a:ahLst/>
                <a:cxnLst/>
                <a:rect l="l" t="t" r="r" b="b"/>
                <a:pathLst>
                  <a:path w="9487" h="9485" extrusionOk="0">
                    <a:moveTo>
                      <a:pt x="4744" y="0"/>
                    </a:moveTo>
                    <a:cubicBezTo>
                      <a:pt x="2124" y="0"/>
                      <a:pt x="1" y="2124"/>
                      <a:pt x="1" y="4743"/>
                    </a:cubicBezTo>
                    <a:cubicBezTo>
                      <a:pt x="1" y="7362"/>
                      <a:pt x="2125" y="9485"/>
                      <a:pt x="4744" y="9485"/>
                    </a:cubicBezTo>
                    <a:cubicBezTo>
                      <a:pt x="7363" y="9485"/>
                      <a:pt x="9486" y="7362"/>
                      <a:pt x="9486" y="4743"/>
                    </a:cubicBezTo>
                    <a:cubicBezTo>
                      <a:pt x="9486" y="2124"/>
                      <a:pt x="7363" y="0"/>
                      <a:pt x="47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6"/>
              <p:cNvSpPr/>
              <p:nvPr/>
            </p:nvSpPr>
            <p:spPr>
              <a:xfrm>
                <a:off x="1455077" y="4229331"/>
                <a:ext cx="174617" cy="171755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2940" extrusionOk="0">
                    <a:moveTo>
                      <a:pt x="1704" y="385"/>
                    </a:moveTo>
                    <a:cubicBezTo>
                      <a:pt x="2200" y="385"/>
                      <a:pt x="2604" y="790"/>
                      <a:pt x="2604" y="1286"/>
                    </a:cubicBezTo>
                    <a:lnTo>
                      <a:pt x="2604" y="1653"/>
                    </a:lnTo>
                    <a:cubicBezTo>
                      <a:pt x="2604" y="2149"/>
                      <a:pt x="2199" y="2554"/>
                      <a:pt x="1704" y="2554"/>
                    </a:cubicBezTo>
                    <a:lnTo>
                      <a:pt x="1286" y="2554"/>
                    </a:lnTo>
                    <a:cubicBezTo>
                      <a:pt x="791" y="2554"/>
                      <a:pt x="387" y="2150"/>
                      <a:pt x="387" y="1653"/>
                    </a:cubicBezTo>
                    <a:lnTo>
                      <a:pt x="387" y="1286"/>
                    </a:lnTo>
                    <a:cubicBezTo>
                      <a:pt x="387" y="790"/>
                      <a:pt x="791" y="385"/>
                      <a:pt x="1286" y="385"/>
                    </a:cubicBezTo>
                    <a:close/>
                    <a:moveTo>
                      <a:pt x="1286" y="0"/>
                    </a:moveTo>
                    <a:cubicBezTo>
                      <a:pt x="577" y="0"/>
                      <a:pt x="1" y="577"/>
                      <a:pt x="1" y="1286"/>
                    </a:cubicBezTo>
                    <a:lnTo>
                      <a:pt x="1" y="1653"/>
                    </a:lnTo>
                    <a:cubicBezTo>
                      <a:pt x="1" y="2363"/>
                      <a:pt x="578" y="2940"/>
                      <a:pt x="1286" y="2940"/>
                    </a:cubicBezTo>
                    <a:lnTo>
                      <a:pt x="1704" y="2940"/>
                    </a:lnTo>
                    <a:cubicBezTo>
                      <a:pt x="2412" y="2940"/>
                      <a:pt x="2988" y="2363"/>
                      <a:pt x="2988" y="1653"/>
                    </a:cubicBezTo>
                    <a:lnTo>
                      <a:pt x="2988" y="1286"/>
                    </a:lnTo>
                    <a:cubicBezTo>
                      <a:pt x="2988" y="577"/>
                      <a:pt x="2412" y="0"/>
                      <a:pt x="17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6"/>
              <p:cNvSpPr/>
              <p:nvPr/>
            </p:nvSpPr>
            <p:spPr>
              <a:xfrm>
                <a:off x="1415734" y="4327833"/>
                <a:ext cx="253368" cy="253426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4338" extrusionOk="0">
                    <a:moveTo>
                      <a:pt x="1260" y="0"/>
                    </a:moveTo>
                    <a:cubicBezTo>
                      <a:pt x="567" y="0"/>
                      <a:pt x="1" y="568"/>
                      <a:pt x="1" y="1262"/>
                    </a:cubicBezTo>
                    <a:lnTo>
                      <a:pt x="1" y="3076"/>
                    </a:lnTo>
                    <a:cubicBezTo>
                      <a:pt x="1" y="3770"/>
                      <a:pt x="567" y="4338"/>
                      <a:pt x="1260" y="4338"/>
                    </a:cubicBezTo>
                    <a:lnTo>
                      <a:pt x="3076" y="4338"/>
                    </a:lnTo>
                    <a:cubicBezTo>
                      <a:pt x="3768" y="4338"/>
                      <a:pt x="4336" y="3770"/>
                      <a:pt x="4336" y="3076"/>
                    </a:cubicBezTo>
                    <a:lnTo>
                      <a:pt x="4336" y="1262"/>
                    </a:lnTo>
                    <a:cubicBezTo>
                      <a:pt x="4336" y="568"/>
                      <a:pt x="3768" y="0"/>
                      <a:pt x="3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6"/>
              <p:cNvSpPr/>
              <p:nvPr/>
            </p:nvSpPr>
            <p:spPr>
              <a:xfrm>
                <a:off x="1431693" y="4343792"/>
                <a:ext cx="237419" cy="237536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4066" extrusionOk="0">
                    <a:moveTo>
                      <a:pt x="3583" y="1"/>
                    </a:moveTo>
                    <a:cubicBezTo>
                      <a:pt x="3753" y="216"/>
                      <a:pt x="3855" y="487"/>
                      <a:pt x="3855" y="780"/>
                    </a:cubicBezTo>
                    <a:lnTo>
                      <a:pt x="3855" y="2596"/>
                    </a:lnTo>
                    <a:cubicBezTo>
                      <a:pt x="3855" y="3290"/>
                      <a:pt x="3288" y="3857"/>
                      <a:pt x="2595" y="3857"/>
                    </a:cubicBezTo>
                    <a:lnTo>
                      <a:pt x="779" y="3857"/>
                    </a:lnTo>
                    <a:cubicBezTo>
                      <a:pt x="486" y="3857"/>
                      <a:pt x="215" y="3754"/>
                      <a:pt x="0" y="3585"/>
                    </a:cubicBezTo>
                    <a:lnTo>
                      <a:pt x="0" y="3585"/>
                    </a:lnTo>
                    <a:cubicBezTo>
                      <a:pt x="231" y="3877"/>
                      <a:pt x="589" y="4066"/>
                      <a:pt x="987" y="4066"/>
                    </a:cubicBezTo>
                    <a:lnTo>
                      <a:pt x="2803" y="4066"/>
                    </a:lnTo>
                    <a:cubicBezTo>
                      <a:pt x="3495" y="4066"/>
                      <a:pt x="4063" y="3498"/>
                      <a:pt x="4063" y="2804"/>
                    </a:cubicBezTo>
                    <a:lnTo>
                      <a:pt x="4063" y="990"/>
                    </a:lnTo>
                    <a:cubicBezTo>
                      <a:pt x="4063" y="588"/>
                      <a:pt x="3873" y="232"/>
                      <a:pt x="35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6"/>
              <p:cNvSpPr/>
              <p:nvPr/>
            </p:nvSpPr>
            <p:spPr>
              <a:xfrm>
                <a:off x="1504359" y="4387519"/>
                <a:ext cx="76121" cy="149906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2566" extrusionOk="0">
                    <a:moveTo>
                      <a:pt x="652" y="1"/>
                    </a:moveTo>
                    <a:cubicBezTo>
                      <a:pt x="292" y="1"/>
                      <a:pt x="1" y="292"/>
                      <a:pt x="1" y="652"/>
                    </a:cubicBezTo>
                    <a:cubicBezTo>
                      <a:pt x="1" y="910"/>
                      <a:pt x="152" y="1131"/>
                      <a:pt x="369" y="1235"/>
                    </a:cubicBezTo>
                    <a:lnTo>
                      <a:pt x="46" y="2454"/>
                    </a:lnTo>
                    <a:cubicBezTo>
                      <a:pt x="32" y="2516"/>
                      <a:pt x="74" y="2566"/>
                      <a:pt x="135" y="2566"/>
                    </a:cubicBezTo>
                    <a:lnTo>
                      <a:pt x="1166" y="2566"/>
                    </a:lnTo>
                    <a:cubicBezTo>
                      <a:pt x="1227" y="2566"/>
                      <a:pt x="1269" y="2516"/>
                      <a:pt x="1256" y="2454"/>
                    </a:cubicBezTo>
                    <a:lnTo>
                      <a:pt x="934" y="1235"/>
                    </a:lnTo>
                    <a:cubicBezTo>
                      <a:pt x="1151" y="1131"/>
                      <a:pt x="1303" y="910"/>
                      <a:pt x="1303" y="652"/>
                    </a:cubicBezTo>
                    <a:cubicBezTo>
                      <a:pt x="1303" y="292"/>
                      <a:pt x="1012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6"/>
              <p:cNvSpPr/>
              <p:nvPr/>
            </p:nvSpPr>
            <p:spPr>
              <a:xfrm>
                <a:off x="2074233" y="4175549"/>
                <a:ext cx="317805" cy="22024"/>
              </a:xfrm>
              <a:custGeom>
                <a:avLst/>
                <a:gdLst/>
                <a:ahLst/>
                <a:cxnLst/>
                <a:rect l="l" t="t" r="r" b="b"/>
                <a:pathLst>
                  <a:path w="5440" h="377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5440" y="377"/>
                    </a:lnTo>
                    <a:lnTo>
                      <a:pt x="54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6"/>
              <p:cNvSpPr/>
              <p:nvPr/>
            </p:nvSpPr>
            <p:spPr>
              <a:xfrm>
                <a:off x="1946263" y="4233949"/>
                <a:ext cx="573568" cy="22141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379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9818" y="378"/>
                    </a:lnTo>
                    <a:lnTo>
                      <a:pt x="98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6"/>
              <p:cNvSpPr/>
              <p:nvPr/>
            </p:nvSpPr>
            <p:spPr>
              <a:xfrm>
                <a:off x="1946263" y="4349463"/>
                <a:ext cx="573568" cy="123149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2108" extrusionOk="0">
                    <a:moveTo>
                      <a:pt x="8402" y="1"/>
                    </a:moveTo>
                    <a:cubicBezTo>
                      <a:pt x="8401" y="1"/>
                      <a:pt x="8401" y="1"/>
                      <a:pt x="8400" y="1"/>
                    </a:cubicBezTo>
                    <a:lnTo>
                      <a:pt x="1418" y="1"/>
                    </a:lnTo>
                    <a:cubicBezTo>
                      <a:pt x="638" y="1"/>
                      <a:pt x="0" y="475"/>
                      <a:pt x="0" y="1054"/>
                    </a:cubicBezTo>
                    <a:cubicBezTo>
                      <a:pt x="0" y="1634"/>
                      <a:pt x="638" y="2108"/>
                      <a:pt x="1418" y="2108"/>
                    </a:cubicBezTo>
                    <a:lnTo>
                      <a:pt x="8400" y="2108"/>
                    </a:lnTo>
                    <a:cubicBezTo>
                      <a:pt x="9180" y="2108"/>
                      <a:pt x="9818" y="1633"/>
                      <a:pt x="9818" y="1054"/>
                    </a:cubicBezTo>
                    <a:cubicBezTo>
                      <a:pt x="9818" y="475"/>
                      <a:pt x="9182" y="1"/>
                      <a:pt x="8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6"/>
              <p:cNvSpPr/>
              <p:nvPr/>
            </p:nvSpPr>
            <p:spPr>
              <a:xfrm>
                <a:off x="207698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6" y="1"/>
                      <a:pt x="0" y="78"/>
                      <a:pt x="0" y="173"/>
                    </a:cubicBezTo>
                    <a:cubicBezTo>
                      <a:pt x="0" y="268"/>
                      <a:pt x="76" y="345"/>
                      <a:pt x="172" y="345"/>
                    </a:cubicBezTo>
                    <a:cubicBezTo>
                      <a:pt x="267" y="345"/>
                      <a:pt x="345" y="268"/>
                      <a:pt x="345" y="173"/>
                    </a:cubicBezTo>
                    <a:cubicBezTo>
                      <a:pt x="345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6"/>
              <p:cNvSpPr/>
              <p:nvPr/>
            </p:nvSpPr>
            <p:spPr>
              <a:xfrm>
                <a:off x="2135382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8" y="1"/>
                      <a:pt x="1" y="78"/>
                      <a:pt x="1" y="173"/>
                    </a:cubicBezTo>
                    <a:cubicBezTo>
                      <a:pt x="1" y="268"/>
                      <a:pt x="78" y="345"/>
                      <a:pt x="173" y="345"/>
                    </a:cubicBezTo>
                    <a:cubicBezTo>
                      <a:pt x="269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6"/>
              <p:cNvSpPr/>
              <p:nvPr/>
            </p:nvSpPr>
            <p:spPr>
              <a:xfrm>
                <a:off x="219390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3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8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6"/>
              <p:cNvSpPr/>
              <p:nvPr/>
            </p:nvSpPr>
            <p:spPr>
              <a:xfrm>
                <a:off x="225242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7" y="1"/>
                      <a:pt x="0" y="78"/>
                      <a:pt x="0" y="173"/>
                    </a:cubicBezTo>
                    <a:cubicBezTo>
                      <a:pt x="0" y="268"/>
                      <a:pt x="77" y="345"/>
                      <a:pt x="172" y="345"/>
                    </a:cubicBezTo>
                    <a:cubicBezTo>
                      <a:pt x="267" y="345"/>
                      <a:pt x="344" y="268"/>
                      <a:pt x="344" y="173"/>
                    </a:cubicBezTo>
                    <a:cubicBezTo>
                      <a:pt x="344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6"/>
              <p:cNvSpPr/>
              <p:nvPr/>
            </p:nvSpPr>
            <p:spPr>
              <a:xfrm>
                <a:off x="2310881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7" y="1"/>
                      <a:pt x="1" y="78"/>
                      <a:pt x="1" y="173"/>
                    </a:cubicBezTo>
                    <a:cubicBezTo>
                      <a:pt x="1" y="268"/>
                      <a:pt x="77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6"/>
              <p:cNvSpPr/>
              <p:nvPr/>
            </p:nvSpPr>
            <p:spPr>
              <a:xfrm>
                <a:off x="236934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2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70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6"/>
              <p:cNvSpPr/>
              <p:nvPr/>
            </p:nvSpPr>
            <p:spPr>
              <a:xfrm>
                <a:off x="2133687" y="4554417"/>
                <a:ext cx="199154" cy="80795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1383" extrusionOk="0">
                    <a:moveTo>
                      <a:pt x="1" y="1"/>
                    </a:moveTo>
                    <a:lnTo>
                      <a:pt x="1" y="1382"/>
                    </a:lnTo>
                    <a:lnTo>
                      <a:pt x="3408" y="1382"/>
                    </a:lnTo>
                    <a:lnTo>
                      <a:pt x="34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6"/>
              <p:cNvSpPr/>
              <p:nvPr/>
            </p:nvSpPr>
            <p:spPr>
              <a:xfrm>
                <a:off x="2168822" y="4583822"/>
                <a:ext cx="128816" cy="22083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378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204" y="377"/>
                    </a:lnTo>
                    <a:lnTo>
                      <a:pt x="22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6"/>
              <p:cNvSpPr/>
              <p:nvPr/>
            </p:nvSpPr>
            <p:spPr>
              <a:xfrm>
                <a:off x="1533882" y="3512341"/>
                <a:ext cx="750639" cy="651792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6"/>
              <p:cNvSpPr/>
              <p:nvPr/>
            </p:nvSpPr>
            <p:spPr>
              <a:xfrm>
                <a:off x="1771699" y="3711040"/>
                <a:ext cx="291165" cy="228364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6"/>
              <p:cNvSpPr/>
              <p:nvPr/>
            </p:nvSpPr>
            <p:spPr>
              <a:xfrm>
                <a:off x="1810167" y="3602249"/>
                <a:ext cx="474546" cy="561825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0" name="Google Shape;380;p36"/>
          <p:cNvGrpSpPr/>
          <p:nvPr/>
        </p:nvGrpSpPr>
        <p:grpSpPr>
          <a:xfrm>
            <a:off x="7280189" y="76211"/>
            <a:ext cx="1787631" cy="1977968"/>
            <a:chOff x="7280189" y="76211"/>
            <a:chExt cx="1787631" cy="1977968"/>
          </a:xfrm>
        </p:grpSpPr>
        <p:sp>
          <p:nvSpPr>
            <p:cNvPr id="381" name="Google Shape;381;p36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 flipH="1">
              <a:off x="8423992" y="167441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 flipH="1">
              <a:off x="7280189" y="1524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 flipH="1">
              <a:off x="8803390" y="14870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5" name="Google Shape;385;p36"/>
            <p:cNvGrpSpPr/>
            <p:nvPr/>
          </p:nvGrpSpPr>
          <p:grpSpPr>
            <a:xfrm>
              <a:off x="7501625" y="155243"/>
              <a:ext cx="1489976" cy="1255570"/>
              <a:chOff x="616175" y="1570092"/>
              <a:chExt cx="1489976" cy="1255570"/>
            </a:xfrm>
          </p:grpSpPr>
          <p:sp>
            <p:nvSpPr>
              <p:cNvPr id="386" name="Google Shape;386;p36"/>
              <p:cNvSpPr/>
              <p:nvPr/>
            </p:nvSpPr>
            <p:spPr>
              <a:xfrm>
                <a:off x="667023" y="1570092"/>
                <a:ext cx="1439129" cy="1249757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6"/>
              <p:cNvSpPr/>
              <p:nvPr/>
            </p:nvSpPr>
            <p:spPr>
              <a:xfrm>
                <a:off x="1122607" y="1950811"/>
                <a:ext cx="558232" cy="437844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6"/>
              <p:cNvSpPr/>
              <p:nvPr/>
            </p:nvSpPr>
            <p:spPr>
              <a:xfrm>
                <a:off x="1196239" y="1742421"/>
                <a:ext cx="909912" cy="1077428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6"/>
              <p:cNvSpPr/>
              <p:nvPr/>
            </p:nvSpPr>
            <p:spPr>
              <a:xfrm>
                <a:off x="684646" y="1942580"/>
                <a:ext cx="303273" cy="298344"/>
              </a:xfrm>
              <a:custGeom>
                <a:avLst/>
                <a:gdLst/>
                <a:ahLst/>
                <a:cxnLst/>
                <a:rect l="l" t="t" r="r" b="b"/>
                <a:pathLst>
                  <a:path w="13044" h="12832" extrusionOk="0">
                    <a:moveTo>
                      <a:pt x="7432" y="1682"/>
                    </a:moveTo>
                    <a:cubicBezTo>
                      <a:pt x="9597" y="1682"/>
                      <a:pt x="11360" y="3444"/>
                      <a:pt x="11360" y="5610"/>
                    </a:cubicBezTo>
                    <a:lnTo>
                      <a:pt x="11360" y="7217"/>
                    </a:lnTo>
                    <a:cubicBezTo>
                      <a:pt x="11360" y="9385"/>
                      <a:pt x="9599" y="11147"/>
                      <a:pt x="7432" y="11147"/>
                    </a:cubicBezTo>
                    <a:lnTo>
                      <a:pt x="5612" y="11147"/>
                    </a:lnTo>
                    <a:cubicBezTo>
                      <a:pt x="3447" y="11147"/>
                      <a:pt x="1683" y="9384"/>
                      <a:pt x="1683" y="7217"/>
                    </a:cubicBezTo>
                    <a:lnTo>
                      <a:pt x="1683" y="5610"/>
                    </a:lnTo>
                    <a:cubicBezTo>
                      <a:pt x="1683" y="3444"/>
                      <a:pt x="3445" y="1682"/>
                      <a:pt x="5612" y="1682"/>
                    </a:cubicBezTo>
                    <a:close/>
                    <a:moveTo>
                      <a:pt x="5612" y="0"/>
                    </a:moveTo>
                    <a:cubicBezTo>
                      <a:pt x="2517" y="0"/>
                      <a:pt x="0" y="2517"/>
                      <a:pt x="0" y="5612"/>
                    </a:cubicBezTo>
                    <a:lnTo>
                      <a:pt x="0" y="7219"/>
                    </a:lnTo>
                    <a:cubicBezTo>
                      <a:pt x="0" y="10313"/>
                      <a:pt x="2517" y="12832"/>
                      <a:pt x="5612" y="12832"/>
                    </a:cubicBezTo>
                    <a:lnTo>
                      <a:pt x="7432" y="12832"/>
                    </a:lnTo>
                    <a:cubicBezTo>
                      <a:pt x="10527" y="12832"/>
                      <a:pt x="13043" y="10313"/>
                      <a:pt x="13043" y="7219"/>
                    </a:cubicBezTo>
                    <a:lnTo>
                      <a:pt x="13043" y="5612"/>
                    </a:lnTo>
                    <a:cubicBezTo>
                      <a:pt x="13043" y="2517"/>
                      <a:pt x="10527" y="0"/>
                      <a:pt x="7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6"/>
              <p:cNvSpPr/>
              <p:nvPr/>
            </p:nvSpPr>
            <p:spPr>
              <a:xfrm>
                <a:off x="616175" y="2074152"/>
                <a:ext cx="440216" cy="440239"/>
              </a:xfrm>
              <a:custGeom>
                <a:avLst/>
                <a:gdLst/>
                <a:ahLst/>
                <a:cxnLst/>
                <a:rect l="l" t="t" r="r" b="b"/>
                <a:pathLst>
                  <a:path w="18934" h="18935" extrusionOk="0">
                    <a:moveTo>
                      <a:pt x="5504" y="1"/>
                    </a:moveTo>
                    <a:cubicBezTo>
                      <a:pt x="2477" y="1"/>
                      <a:pt x="0" y="2478"/>
                      <a:pt x="0" y="5507"/>
                    </a:cubicBezTo>
                    <a:lnTo>
                      <a:pt x="0" y="13430"/>
                    </a:lnTo>
                    <a:cubicBezTo>
                      <a:pt x="0" y="16458"/>
                      <a:pt x="2477" y="18934"/>
                      <a:pt x="5504" y="18934"/>
                    </a:cubicBezTo>
                    <a:lnTo>
                      <a:pt x="13429" y="18934"/>
                    </a:lnTo>
                    <a:cubicBezTo>
                      <a:pt x="16456" y="18934"/>
                      <a:pt x="18933" y="16458"/>
                      <a:pt x="18933" y="13430"/>
                    </a:cubicBezTo>
                    <a:lnTo>
                      <a:pt x="18933" y="5507"/>
                    </a:lnTo>
                    <a:cubicBezTo>
                      <a:pt x="18933" y="2478"/>
                      <a:pt x="16456" y="1"/>
                      <a:pt x="13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6"/>
              <p:cNvSpPr/>
              <p:nvPr/>
            </p:nvSpPr>
            <p:spPr>
              <a:xfrm>
                <a:off x="643866" y="2101866"/>
                <a:ext cx="412525" cy="412478"/>
              </a:xfrm>
              <a:custGeom>
                <a:avLst/>
                <a:gdLst/>
                <a:ahLst/>
                <a:cxnLst/>
                <a:rect l="l" t="t" r="r" b="b"/>
                <a:pathLst>
                  <a:path w="17743" h="17741" extrusionOk="0">
                    <a:moveTo>
                      <a:pt x="15642" y="0"/>
                    </a:moveTo>
                    <a:lnTo>
                      <a:pt x="15642" y="0"/>
                    </a:lnTo>
                    <a:cubicBezTo>
                      <a:pt x="16386" y="940"/>
                      <a:pt x="16832" y="2123"/>
                      <a:pt x="16832" y="3404"/>
                    </a:cubicBezTo>
                    <a:lnTo>
                      <a:pt x="16832" y="11329"/>
                    </a:lnTo>
                    <a:cubicBezTo>
                      <a:pt x="16832" y="14356"/>
                      <a:pt x="14356" y="16834"/>
                      <a:pt x="11328" y="16834"/>
                    </a:cubicBezTo>
                    <a:lnTo>
                      <a:pt x="3405" y="16834"/>
                    </a:lnTo>
                    <a:cubicBezTo>
                      <a:pt x="2121" y="16834"/>
                      <a:pt x="940" y="16384"/>
                      <a:pt x="0" y="15641"/>
                    </a:cubicBezTo>
                    <a:lnTo>
                      <a:pt x="0" y="15641"/>
                    </a:lnTo>
                    <a:cubicBezTo>
                      <a:pt x="1011" y="16915"/>
                      <a:pt x="2568" y="17741"/>
                      <a:pt x="4312" y="17741"/>
                    </a:cubicBezTo>
                    <a:lnTo>
                      <a:pt x="12237" y="17741"/>
                    </a:lnTo>
                    <a:cubicBezTo>
                      <a:pt x="15264" y="17741"/>
                      <a:pt x="17741" y="15265"/>
                      <a:pt x="17741" y="12237"/>
                    </a:cubicBezTo>
                    <a:lnTo>
                      <a:pt x="17741" y="4313"/>
                    </a:lnTo>
                    <a:cubicBezTo>
                      <a:pt x="17742" y="2571"/>
                      <a:pt x="16917" y="1011"/>
                      <a:pt x="156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6"/>
              <p:cNvSpPr/>
              <p:nvPr/>
            </p:nvSpPr>
            <p:spPr>
              <a:xfrm>
                <a:off x="770229" y="2177754"/>
                <a:ext cx="132107" cy="260307"/>
              </a:xfrm>
              <a:custGeom>
                <a:avLst/>
                <a:gdLst/>
                <a:ahLst/>
                <a:cxnLst/>
                <a:rect l="l" t="t" r="r" b="b"/>
                <a:pathLst>
                  <a:path w="5682" h="11196" extrusionOk="0">
                    <a:moveTo>
                      <a:pt x="2841" y="1"/>
                    </a:moveTo>
                    <a:cubicBezTo>
                      <a:pt x="1272" y="1"/>
                      <a:pt x="0" y="1272"/>
                      <a:pt x="0" y="2841"/>
                    </a:cubicBezTo>
                    <a:cubicBezTo>
                      <a:pt x="0" y="3966"/>
                      <a:pt x="659" y="4931"/>
                      <a:pt x="1610" y="5390"/>
                    </a:cubicBezTo>
                    <a:lnTo>
                      <a:pt x="197" y="10712"/>
                    </a:lnTo>
                    <a:cubicBezTo>
                      <a:pt x="142" y="10978"/>
                      <a:pt x="320" y="11195"/>
                      <a:pt x="592" y="11195"/>
                    </a:cubicBezTo>
                    <a:lnTo>
                      <a:pt x="5093" y="11195"/>
                    </a:lnTo>
                    <a:cubicBezTo>
                      <a:pt x="5362" y="11195"/>
                      <a:pt x="5541" y="10979"/>
                      <a:pt x="5487" y="10712"/>
                    </a:cubicBezTo>
                    <a:lnTo>
                      <a:pt x="4074" y="5389"/>
                    </a:lnTo>
                    <a:cubicBezTo>
                      <a:pt x="5021" y="4931"/>
                      <a:pt x="5681" y="3969"/>
                      <a:pt x="5681" y="2841"/>
                    </a:cubicBezTo>
                    <a:cubicBezTo>
                      <a:pt x="5681" y="1272"/>
                      <a:pt x="4409" y="1"/>
                      <a:pt x="2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6"/>
              <p:cNvSpPr/>
              <p:nvPr/>
            </p:nvSpPr>
            <p:spPr>
              <a:xfrm>
                <a:off x="1520181" y="2312813"/>
                <a:ext cx="460792" cy="419849"/>
              </a:xfrm>
              <a:custGeom>
                <a:avLst/>
                <a:gdLst/>
                <a:ahLst/>
                <a:cxnLst/>
                <a:rect l="l" t="t" r="r" b="b"/>
                <a:pathLst>
                  <a:path w="19819" h="18058" extrusionOk="0">
                    <a:moveTo>
                      <a:pt x="9912" y="2045"/>
                    </a:moveTo>
                    <a:cubicBezTo>
                      <a:pt x="11699" y="2045"/>
                      <a:pt x="13486" y="2726"/>
                      <a:pt x="14849" y="4089"/>
                    </a:cubicBezTo>
                    <a:cubicBezTo>
                      <a:pt x="17573" y="6818"/>
                      <a:pt x="17573" y="11238"/>
                      <a:pt x="14849" y="13963"/>
                    </a:cubicBezTo>
                    <a:cubicBezTo>
                      <a:pt x="13485" y="15326"/>
                      <a:pt x="11698" y="16007"/>
                      <a:pt x="9911" y="16007"/>
                    </a:cubicBezTo>
                    <a:cubicBezTo>
                      <a:pt x="8124" y="16007"/>
                      <a:pt x="6338" y="15326"/>
                      <a:pt x="4975" y="13963"/>
                    </a:cubicBezTo>
                    <a:cubicBezTo>
                      <a:pt x="2250" y="11238"/>
                      <a:pt x="2250" y="6817"/>
                      <a:pt x="4975" y="4089"/>
                    </a:cubicBezTo>
                    <a:cubicBezTo>
                      <a:pt x="6338" y="2726"/>
                      <a:pt x="8125" y="2045"/>
                      <a:pt x="9912" y="2045"/>
                    </a:cubicBezTo>
                    <a:close/>
                    <a:moveTo>
                      <a:pt x="9911" y="1"/>
                    </a:moveTo>
                    <a:cubicBezTo>
                      <a:pt x="7601" y="1"/>
                      <a:pt x="5289" y="882"/>
                      <a:pt x="3526" y="2645"/>
                    </a:cubicBezTo>
                    <a:cubicBezTo>
                      <a:pt x="1" y="6171"/>
                      <a:pt x="1" y="11887"/>
                      <a:pt x="3526" y="15413"/>
                    </a:cubicBezTo>
                    <a:cubicBezTo>
                      <a:pt x="5289" y="17176"/>
                      <a:pt x="7600" y="18057"/>
                      <a:pt x="9910" y="18057"/>
                    </a:cubicBezTo>
                    <a:cubicBezTo>
                      <a:pt x="12221" y="18057"/>
                      <a:pt x="14531" y="17176"/>
                      <a:pt x="16294" y="15413"/>
                    </a:cubicBezTo>
                    <a:cubicBezTo>
                      <a:pt x="19819" y="11887"/>
                      <a:pt x="19819" y="6171"/>
                      <a:pt x="16294" y="2645"/>
                    </a:cubicBezTo>
                    <a:cubicBezTo>
                      <a:pt x="14533" y="882"/>
                      <a:pt x="12222" y="1"/>
                      <a:pt x="99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6"/>
              <p:cNvSpPr/>
              <p:nvPr/>
            </p:nvSpPr>
            <p:spPr>
              <a:xfrm>
                <a:off x="1572494" y="2360336"/>
                <a:ext cx="356283" cy="324663"/>
              </a:xfrm>
              <a:custGeom>
                <a:avLst/>
                <a:gdLst/>
                <a:ahLst/>
                <a:cxnLst/>
                <a:rect l="l" t="t" r="r" b="b"/>
                <a:pathLst>
                  <a:path w="15324" h="13964" extrusionOk="0">
                    <a:moveTo>
                      <a:pt x="7662" y="1"/>
                    </a:moveTo>
                    <a:cubicBezTo>
                      <a:pt x="5875" y="1"/>
                      <a:pt x="4088" y="682"/>
                      <a:pt x="2725" y="2045"/>
                    </a:cubicBezTo>
                    <a:cubicBezTo>
                      <a:pt x="0" y="4773"/>
                      <a:pt x="0" y="9194"/>
                      <a:pt x="2725" y="11919"/>
                    </a:cubicBezTo>
                    <a:cubicBezTo>
                      <a:pt x="4088" y="13282"/>
                      <a:pt x="5874" y="13963"/>
                      <a:pt x="7661" y="13963"/>
                    </a:cubicBezTo>
                    <a:cubicBezTo>
                      <a:pt x="9448" y="13963"/>
                      <a:pt x="11235" y="13282"/>
                      <a:pt x="12599" y="11919"/>
                    </a:cubicBezTo>
                    <a:cubicBezTo>
                      <a:pt x="15323" y="9194"/>
                      <a:pt x="15323" y="4774"/>
                      <a:pt x="12599" y="2045"/>
                    </a:cubicBezTo>
                    <a:cubicBezTo>
                      <a:pt x="11236" y="682"/>
                      <a:pt x="9449" y="1"/>
                      <a:pt x="76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6"/>
              <p:cNvSpPr/>
              <p:nvPr/>
            </p:nvSpPr>
            <p:spPr>
              <a:xfrm>
                <a:off x="1847100" y="2619178"/>
                <a:ext cx="206506" cy="206483"/>
              </a:xfrm>
              <a:custGeom>
                <a:avLst/>
                <a:gdLst/>
                <a:ahLst/>
                <a:cxnLst/>
                <a:rect l="l" t="t" r="r" b="b"/>
                <a:pathLst>
                  <a:path w="8882" h="8881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7309" y="8880"/>
                    </a:lnTo>
                    <a:lnTo>
                      <a:pt x="8882" y="7310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6"/>
              <p:cNvSpPr/>
              <p:nvPr/>
            </p:nvSpPr>
            <p:spPr>
              <a:xfrm>
                <a:off x="1980462" y="2752540"/>
                <a:ext cx="73144" cy="73121"/>
              </a:xfrm>
              <a:custGeom>
                <a:avLst/>
                <a:gdLst/>
                <a:ahLst/>
                <a:cxnLst/>
                <a:rect l="l" t="t" r="r" b="b"/>
                <a:pathLst>
                  <a:path w="3146" h="3145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1573" y="3144"/>
                    </a:lnTo>
                    <a:lnTo>
                      <a:pt x="3146" y="1574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6"/>
              <p:cNvSpPr/>
              <p:nvPr/>
            </p:nvSpPr>
            <p:spPr>
              <a:xfrm>
                <a:off x="1727339" y="2398978"/>
                <a:ext cx="50057" cy="50034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2" extrusionOk="0">
                    <a:moveTo>
                      <a:pt x="1077" y="0"/>
                    </a:moveTo>
                    <a:cubicBezTo>
                      <a:pt x="482" y="0"/>
                      <a:pt x="0" y="482"/>
                      <a:pt x="0" y="1076"/>
                    </a:cubicBezTo>
                    <a:cubicBezTo>
                      <a:pt x="0" y="1669"/>
                      <a:pt x="482" y="2151"/>
                      <a:pt x="1077" y="2151"/>
                    </a:cubicBezTo>
                    <a:cubicBezTo>
                      <a:pt x="1671" y="2151"/>
                      <a:pt x="2153" y="1669"/>
                      <a:pt x="2153" y="1076"/>
                    </a:cubicBezTo>
                    <a:cubicBezTo>
                      <a:pt x="2153" y="482"/>
                      <a:pt x="1671" y="0"/>
                      <a:pt x="10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62553B5-034A-581E-596C-8A0888BAE6C2}"/>
              </a:ext>
            </a:extLst>
          </p:cNvPr>
          <p:cNvSpPr txBox="1"/>
          <p:nvPr/>
        </p:nvSpPr>
        <p:spPr>
          <a:xfrm>
            <a:off x="1144282" y="1490513"/>
            <a:ext cx="6715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Keamanan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digital sangat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penting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karena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di era modern,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hampir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semua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aspek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kehidupan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kita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terhubung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dengan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dunia digital.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Penggunaan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teknologi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dan internet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telah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merasuk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ke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dalam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hampir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setiap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aspek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kehidupan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kita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termasuk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bisnis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komunikasi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perbankan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transportasi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layanan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kesehatan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, dan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masih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banyak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lagi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.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Keamanan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digital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mencakup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berbagai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tindakan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dan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langkah-langkah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untuk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melindungi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informasi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, data, dan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infrastruktur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digital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dari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ancaman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dan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serangan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siber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.</a:t>
            </a:r>
            <a:endParaRPr lang="en-ID" sz="1600" b="1" dirty="0">
              <a:solidFill>
                <a:schemeClr val="bg1"/>
              </a:solidFill>
              <a:latin typeface="Montserrat" panose="00000500000000000000" pitchFamily="2" charset="0"/>
              <a:ea typeface="Samsung Sharp Sans" panose="02000806000000020004" pitchFamily="50" charset="0"/>
              <a:cs typeface="Samsung Sharp Sans" panose="02000806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2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/>
          <p:nvPr/>
        </p:nvSpPr>
        <p:spPr>
          <a:xfrm>
            <a:off x="1518900" y="2022800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6"/>
          <p:cNvSpPr/>
          <p:nvPr/>
        </p:nvSpPr>
        <p:spPr>
          <a:xfrm>
            <a:off x="2314500" y="2875450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6"/>
          <p:cNvSpPr/>
          <p:nvPr/>
        </p:nvSpPr>
        <p:spPr>
          <a:xfrm>
            <a:off x="3113700" y="3725100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6"/>
          <p:cNvSpPr/>
          <p:nvPr/>
        </p:nvSpPr>
        <p:spPr>
          <a:xfrm>
            <a:off x="720000" y="1171900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6"/>
          <p:cNvSpPr txBox="1">
            <a:spLocks noGrp="1"/>
          </p:cNvSpPr>
          <p:nvPr>
            <p:ph type="title"/>
          </p:nvPr>
        </p:nvSpPr>
        <p:spPr>
          <a:xfrm>
            <a:off x="1529700" y="1172200"/>
            <a:ext cx="5073524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Perlindungan Data Pribadi</a:t>
            </a:r>
            <a:endParaRPr dirty="0"/>
          </a:p>
        </p:txBody>
      </p:sp>
      <p:sp>
        <p:nvSpPr>
          <p:cNvPr id="339" name="Google Shape;339;p36"/>
          <p:cNvSpPr txBox="1">
            <a:spLocks noGrp="1"/>
          </p:cNvSpPr>
          <p:nvPr>
            <p:ph type="title" idx="2"/>
          </p:nvPr>
        </p:nvSpPr>
        <p:spPr>
          <a:xfrm>
            <a:off x="720000" y="1172200"/>
            <a:ext cx="8097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1" name="Google Shape;341;p36"/>
          <p:cNvSpPr txBox="1">
            <a:spLocks noGrp="1"/>
          </p:cNvSpPr>
          <p:nvPr>
            <p:ph type="title" idx="3"/>
          </p:nvPr>
        </p:nvSpPr>
        <p:spPr>
          <a:xfrm>
            <a:off x="2328900" y="2023100"/>
            <a:ext cx="450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Keamanan Finansial</a:t>
            </a:r>
            <a:endParaRPr dirty="0"/>
          </a:p>
        </p:txBody>
      </p:sp>
      <p:sp>
        <p:nvSpPr>
          <p:cNvPr id="342" name="Google Shape;342;p36"/>
          <p:cNvSpPr txBox="1">
            <a:spLocks noGrp="1"/>
          </p:cNvSpPr>
          <p:nvPr>
            <p:ph type="title" idx="4"/>
          </p:nvPr>
        </p:nvSpPr>
        <p:spPr>
          <a:xfrm>
            <a:off x="1519200" y="2023100"/>
            <a:ext cx="8097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4" name="Google Shape;344;p36"/>
          <p:cNvSpPr txBox="1">
            <a:spLocks noGrp="1"/>
          </p:cNvSpPr>
          <p:nvPr>
            <p:ph type="title" idx="6"/>
          </p:nvPr>
        </p:nvSpPr>
        <p:spPr>
          <a:xfrm>
            <a:off x="3124500" y="2875750"/>
            <a:ext cx="450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Mencegah Penipuan</a:t>
            </a:r>
            <a:endParaRPr dirty="0"/>
          </a:p>
        </p:txBody>
      </p:sp>
      <p:sp>
        <p:nvSpPr>
          <p:cNvPr id="345" name="Google Shape;345;p36"/>
          <p:cNvSpPr txBox="1">
            <a:spLocks noGrp="1"/>
          </p:cNvSpPr>
          <p:nvPr>
            <p:ph type="title" idx="7"/>
          </p:nvPr>
        </p:nvSpPr>
        <p:spPr>
          <a:xfrm>
            <a:off x="2314800" y="2875750"/>
            <a:ext cx="8097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9"/>
          </p:nvPr>
        </p:nvSpPr>
        <p:spPr>
          <a:xfrm>
            <a:off x="307765" y="492224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Mengapa keamanan digital penting?</a:t>
            </a:r>
            <a:endParaRPr sz="2400" dirty="0"/>
          </a:p>
        </p:txBody>
      </p:sp>
      <p:sp>
        <p:nvSpPr>
          <p:cNvPr id="348" name="Google Shape;348;p36"/>
          <p:cNvSpPr txBox="1">
            <a:spLocks noGrp="1"/>
          </p:cNvSpPr>
          <p:nvPr>
            <p:ph type="title" idx="13"/>
          </p:nvPr>
        </p:nvSpPr>
        <p:spPr>
          <a:xfrm>
            <a:off x="3894056" y="3855760"/>
            <a:ext cx="4642589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Mempertahankan Kepercayaan Publik</a:t>
            </a:r>
            <a:endParaRPr sz="2000" dirty="0"/>
          </a:p>
        </p:txBody>
      </p:sp>
      <p:sp>
        <p:nvSpPr>
          <p:cNvPr id="349" name="Google Shape;349;p36"/>
          <p:cNvSpPr txBox="1">
            <a:spLocks noGrp="1"/>
          </p:cNvSpPr>
          <p:nvPr>
            <p:ph type="title" idx="14"/>
          </p:nvPr>
        </p:nvSpPr>
        <p:spPr>
          <a:xfrm>
            <a:off x="3114000" y="372540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351" name="Google Shape;351;p36"/>
          <p:cNvGrpSpPr/>
          <p:nvPr/>
        </p:nvGrpSpPr>
        <p:grpSpPr>
          <a:xfrm>
            <a:off x="-304800" y="3302886"/>
            <a:ext cx="2526009" cy="2145420"/>
            <a:chOff x="-304800" y="3302886"/>
            <a:chExt cx="2526009" cy="2145420"/>
          </a:xfrm>
        </p:grpSpPr>
        <p:sp>
          <p:nvSpPr>
            <p:cNvPr id="352" name="Google Shape;352;p36"/>
            <p:cNvSpPr/>
            <p:nvPr/>
          </p:nvSpPr>
          <p:spPr>
            <a:xfrm flipH="1">
              <a:off x="-304800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 flipH="1">
              <a:off x="297617" y="330288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 flipH="1">
              <a:off x="76203" y="368266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 flipH="1">
              <a:off x="2032990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6" name="Google Shape;356;p36"/>
            <p:cNvGrpSpPr/>
            <p:nvPr/>
          </p:nvGrpSpPr>
          <p:grpSpPr>
            <a:xfrm>
              <a:off x="152389" y="3544991"/>
              <a:ext cx="1804419" cy="1446116"/>
              <a:chOff x="1000664" y="3512341"/>
              <a:chExt cx="1804419" cy="1446116"/>
            </a:xfrm>
          </p:grpSpPr>
          <p:sp>
            <p:nvSpPr>
              <p:cNvPr id="357" name="Google Shape;357;p36"/>
              <p:cNvSpPr/>
              <p:nvPr/>
            </p:nvSpPr>
            <p:spPr>
              <a:xfrm>
                <a:off x="1094142" y="3946510"/>
                <a:ext cx="1617416" cy="987006"/>
              </a:xfrm>
              <a:custGeom>
                <a:avLst/>
                <a:gdLst/>
                <a:ahLst/>
                <a:cxnLst/>
                <a:rect l="l" t="t" r="r" b="b"/>
                <a:pathLst>
                  <a:path w="27686" h="16895" extrusionOk="0">
                    <a:moveTo>
                      <a:pt x="867" y="0"/>
                    </a:moveTo>
                    <a:cubicBezTo>
                      <a:pt x="391" y="0"/>
                      <a:pt x="1" y="390"/>
                      <a:pt x="1" y="866"/>
                    </a:cubicBezTo>
                    <a:lnTo>
                      <a:pt x="1" y="16029"/>
                    </a:lnTo>
                    <a:cubicBezTo>
                      <a:pt x="1" y="16506"/>
                      <a:pt x="391" y="16895"/>
                      <a:pt x="867" y="16895"/>
                    </a:cubicBezTo>
                    <a:lnTo>
                      <a:pt x="26820" y="16895"/>
                    </a:lnTo>
                    <a:cubicBezTo>
                      <a:pt x="27295" y="16895"/>
                      <a:pt x="27686" y="16506"/>
                      <a:pt x="27686" y="16029"/>
                    </a:cubicBezTo>
                    <a:lnTo>
                      <a:pt x="27686" y="866"/>
                    </a:lnTo>
                    <a:cubicBezTo>
                      <a:pt x="27686" y="390"/>
                      <a:pt x="27295" y="0"/>
                      <a:pt x="26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6"/>
              <p:cNvSpPr/>
              <p:nvPr/>
            </p:nvSpPr>
            <p:spPr>
              <a:xfrm>
                <a:off x="1147049" y="4000759"/>
                <a:ext cx="1511793" cy="771553"/>
              </a:xfrm>
              <a:custGeom>
                <a:avLst/>
                <a:gdLst/>
                <a:ahLst/>
                <a:cxnLst/>
                <a:rect l="l" t="t" r="r" b="b"/>
                <a:pathLst>
                  <a:path w="25878" h="13207" extrusionOk="0">
                    <a:moveTo>
                      <a:pt x="1" y="1"/>
                    </a:moveTo>
                    <a:lnTo>
                      <a:pt x="1" y="13206"/>
                    </a:lnTo>
                    <a:lnTo>
                      <a:pt x="25877" y="13206"/>
                    </a:lnTo>
                    <a:lnTo>
                      <a:pt x="25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6"/>
              <p:cNvSpPr/>
              <p:nvPr/>
            </p:nvSpPr>
            <p:spPr>
              <a:xfrm>
                <a:off x="1000664" y="4832386"/>
                <a:ext cx="1804419" cy="126070"/>
              </a:xfrm>
              <a:custGeom>
                <a:avLst/>
                <a:gdLst/>
                <a:ahLst/>
                <a:cxnLst/>
                <a:rect l="l" t="t" r="r" b="b"/>
                <a:pathLst>
                  <a:path w="30887" h="2158" extrusionOk="0">
                    <a:moveTo>
                      <a:pt x="0" y="1"/>
                    </a:moveTo>
                    <a:lnTo>
                      <a:pt x="0" y="1192"/>
                    </a:lnTo>
                    <a:cubicBezTo>
                      <a:pt x="0" y="1723"/>
                      <a:pt x="434" y="2157"/>
                      <a:pt x="966" y="2157"/>
                    </a:cubicBezTo>
                    <a:lnTo>
                      <a:pt x="29921" y="2157"/>
                    </a:lnTo>
                    <a:cubicBezTo>
                      <a:pt x="30451" y="2157"/>
                      <a:pt x="30886" y="1723"/>
                      <a:pt x="30886" y="1192"/>
                    </a:cubicBezTo>
                    <a:lnTo>
                      <a:pt x="30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6"/>
              <p:cNvSpPr/>
              <p:nvPr/>
            </p:nvSpPr>
            <p:spPr>
              <a:xfrm>
                <a:off x="1724288" y="4832971"/>
                <a:ext cx="358115" cy="41128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704" extrusionOk="0">
                    <a:moveTo>
                      <a:pt x="0" y="1"/>
                    </a:moveTo>
                    <a:lnTo>
                      <a:pt x="0" y="389"/>
                    </a:lnTo>
                    <a:cubicBezTo>
                      <a:pt x="0" y="562"/>
                      <a:pt x="141" y="703"/>
                      <a:pt x="315" y="703"/>
                    </a:cubicBezTo>
                    <a:lnTo>
                      <a:pt x="5815" y="703"/>
                    </a:lnTo>
                    <a:cubicBezTo>
                      <a:pt x="5988" y="703"/>
                      <a:pt x="6129" y="561"/>
                      <a:pt x="6129" y="389"/>
                    </a:cubicBezTo>
                    <a:lnTo>
                      <a:pt x="6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6"/>
              <p:cNvSpPr/>
              <p:nvPr/>
            </p:nvSpPr>
            <p:spPr>
              <a:xfrm>
                <a:off x="1265139" y="4128081"/>
                <a:ext cx="554231" cy="554114"/>
              </a:xfrm>
              <a:custGeom>
                <a:avLst/>
                <a:gdLst/>
                <a:ahLst/>
                <a:cxnLst/>
                <a:rect l="l" t="t" r="r" b="b"/>
                <a:pathLst>
                  <a:path w="9487" h="9485" extrusionOk="0">
                    <a:moveTo>
                      <a:pt x="4744" y="0"/>
                    </a:moveTo>
                    <a:cubicBezTo>
                      <a:pt x="2124" y="0"/>
                      <a:pt x="1" y="2124"/>
                      <a:pt x="1" y="4743"/>
                    </a:cubicBezTo>
                    <a:cubicBezTo>
                      <a:pt x="1" y="7362"/>
                      <a:pt x="2125" y="9485"/>
                      <a:pt x="4744" y="9485"/>
                    </a:cubicBezTo>
                    <a:cubicBezTo>
                      <a:pt x="7363" y="9485"/>
                      <a:pt x="9486" y="7362"/>
                      <a:pt x="9486" y="4743"/>
                    </a:cubicBezTo>
                    <a:cubicBezTo>
                      <a:pt x="9486" y="2124"/>
                      <a:pt x="7363" y="0"/>
                      <a:pt x="47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6"/>
              <p:cNvSpPr/>
              <p:nvPr/>
            </p:nvSpPr>
            <p:spPr>
              <a:xfrm>
                <a:off x="1455077" y="4229331"/>
                <a:ext cx="174617" cy="171755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2940" extrusionOk="0">
                    <a:moveTo>
                      <a:pt x="1704" y="385"/>
                    </a:moveTo>
                    <a:cubicBezTo>
                      <a:pt x="2200" y="385"/>
                      <a:pt x="2604" y="790"/>
                      <a:pt x="2604" y="1286"/>
                    </a:cubicBezTo>
                    <a:lnTo>
                      <a:pt x="2604" y="1653"/>
                    </a:lnTo>
                    <a:cubicBezTo>
                      <a:pt x="2604" y="2149"/>
                      <a:pt x="2199" y="2554"/>
                      <a:pt x="1704" y="2554"/>
                    </a:cubicBezTo>
                    <a:lnTo>
                      <a:pt x="1286" y="2554"/>
                    </a:lnTo>
                    <a:cubicBezTo>
                      <a:pt x="791" y="2554"/>
                      <a:pt x="387" y="2150"/>
                      <a:pt x="387" y="1653"/>
                    </a:cubicBezTo>
                    <a:lnTo>
                      <a:pt x="387" y="1286"/>
                    </a:lnTo>
                    <a:cubicBezTo>
                      <a:pt x="387" y="790"/>
                      <a:pt x="791" y="385"/>
                      <a:pt x="1286" y="385"/>
                    </a:cubicBezTo>
                    <a:close/>
                    <a:moveTo>
                      <a:pt x="1286" y="0"/>
                    </a:moveTo>
                    <a:cubicBezTo>
                      <a:pt x="577" y="0"/>
                      <a:pt x="1" y="577"/>
                      <a:pt x="1" y="1286"/>
                    </a:cubicBezTo>
                    <a:lnTo>
                      <a:pt x="1" y="1653"/>
                    </a:lnTo>
                    <a:cubicBezTo>
                      <a:pt x="1" y="2363"/>
                      <a:pt x="578" y="2940"/>
                      <a:pt x="1286" y="2940"/>
                    </a:cubicBezTo>
                    <a:lnTo>
                      <a:pt x="1704" y="2940"/>
                    </a:lnTo>
                    <a:cubicBezTo>
                      <a:pt x="2412" y="2940"/>
                      <a:pt x="2988" y="2363"/>
                      <a:pt x="2988" y="1653"/>
                    </a:cubicBezTo>
                    <a:lnTo>
                      <a:pt x="2988" y="1286"/>
                    </a:lnTo>
                    <a:cubicBezTo>
                      <a:pt x="2988" y="577"/>
                      <a:pt x="2412" y="0"/>
                      <a:pt x="17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6"/>
              <p:cNvSpPr/>
              <p:nvPr/>
            </p:nvSpPr>
            <p:spPr>
              <a:xfrm>
                <a:off x="1415734" y="4327833"/>
                <a:ext cx="253368" cy="253426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4338" extrusionOk="0">
                    <a:moveTo>
                      <a:pt x="1260" y="0"/>
                    </a:moveTo>
                    <a:cubicBezTo>
                      <a:pt x="567" y="0"/>
                      <a:pt x="1" y="568"/>
                      <a:pt x="1" y="1262"/>
                    </a:cubicBezTo>
                    <a:lnTo>
                      <a:pt x="1" y="3076"/>
                    </a:lnTo>
                    <a:cubicBezTo>
                      <a:pt x="1" y="3770"/>
                      <a:pt x="567" y="4338"/>
                      <a:pt x="1260" y="4338"/>
                    </a:cubicBezTo>
                    <a:lnTo>
                      <a:pt x="3076" y="4338"/>
                    </a:lnTo>
                    <a:cubicBezTo>
                      <a:pt x="3768" y="4338"/>
                      <a:pt x="4336" y="3770"/>
                      <a:pt x="4336" y="3076"/>
                    </a:cubicBezTo>
                    <a:lnTo>
                      <a:pt x="4336" y="1262"/>
                    </a:lnTo>
                    <a:cubicBezTo>
                      <a:pt x="4336" y="568"/>
                      <a:pt x="3768" y="0"/>
                      <a:pt x="3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6"/>
              <p:cNvSpPr/>
              <p:nvPr/>
            </p:nvSpPr>
            <p:spPr>
              <a:xfrm>
                <a:off x="1431693" y="4343792"/>
                <a:ext cx="237419" cy="237536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4066" extrusionOk="0">
                    <a:moveTo>
                      <a:pt x="3583" y="1"/>
                    </a:moveTo>
                    <a:cubicBezTo>
                      <a:pt x="3753" y="216"/>
                      <a:pt x="3855" y="487"/>
                      <a:pt x="3855" y="780"/>
                    </a:cubicBezTo>
                    <a:lnTo>
                      <a:pt x="3855" y="2596"/>
                    </a:lnTo>
                    <a:cubicBezTo>
                      <a:pt x="3855" y="3290"/>
                      <a:pt x="3288" y="3857"/>
                      <a:pt x="2595" y="3857"/>
                    </a:cubicBezTo>
                    <a:lnTo>
                      <a:pt x="779" y="3857"/>
                    </a:lnTo>
                    <a:cubicBezTo>
                      <a:pt x="486" y="3857"/>
                      <a:pt x="215" y="3754"/>
                      <a:pt x="0" y="3585"/>
                    </a:cubicBezTo>
                    <a:lnTo>
                      <a:pt x="0" y="3585"/>
                    </a:lnTo>
                    <a:cubicBezTo>
                      <a:pt x="231" y="3877"/>
                      <a:pt x="589" y="4066"/>
                      <a:pt x="987" y="4066"/>
                    </a:cubicBezTo>
                    <a:lnTo>
                      <a:pt x="2803" y="4066"/>
                    </a:lnTo>
                    <a:cubicBezTo>
                      <a:pt x="3495" y="4066"/>
                      <a:pt x="4063" y="3498"/>
                      <a:pt x="4063" y="2804"/>
                    </a:cubicBezTo>
                    <a:lnTo>
                      <a:pt x="4063" y="990"/>
                    </a:lnTo>
                    <a:cubicBezTo>
                      <a:pt x="4063" y="588"/>
                      <a:pt x="3873" y="232"/>
                      <a:pt x="35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6"/>
              <p:cNvSpPr/>
              <p:nvPr/>
            </p:nvSpPr>
            <p:spPr>
              <a:xfrm>
                <a:off x="1504359" y="4387519"/>
                <a:ext cx="76121" cy="149906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2566" extrusionOk="0">
                    <a:moveTo>
                      <a:pt x="652" y="1"/>
                    </a:moveTo>
                    <a:cubicBezTo>
                      <a:pt x="292" y="1"/>
                      <a:pt x="1" y="292"/>
                      <a:pt x="1" y="652"/>
                    </a:cubicBezTo>
                    <a:cubicBezTo>
                      <a:pt x="1" y="910"/>
                      <a:pt x="152" y="1131"/>
                      <a:pt x="369" y="1235"/>
                    </a:cubicBezTo>
                    <a:lnTo>
                      <a:pt x="46" y="2454"/>
                    </a:lnTo>
                    <a:cubicBezTo>
                      <a:pt x="32" y="2516"/>
                      <a:pt x="74" y="2566"/>
                      <a:pt x="135" y="2566"/>
                    </a:cubicBezTo>
                    <a:lnTo>
                      <a:pt x="1166" y="2566"/>
                    </a:lnTo>
                    <a:cubicBezTo>
                      <a:pt x="1227" y="2566"/>
                      <a:pt x="1269" y="2516"/>
                      <a:pt x="1256" y="2454"/>
                    </a:cubicBezTo>
                    <a:lnTo>
                      <a:pt x="934" y="1235"/>
                    </a:lnTo>
                    <a:cubicBezTo>
                      <a:pt x="1151" y="1131"/>
                      <a:pt x="1303" y="910"/>
                      <a:pt x="1303" y="652"/>
                    </a:cubicBezTo>
                    <a:cubicBezTo>
                      <a:pt x="1303" y="292"/>
                      <a:pt x="1012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6"/>
              <p:cNvSpPr/>
              <p:nvPr/>
            </p:nvSpPr>
            <p:spPr>
              <a:xfrm>
                <a:off x="2074233" y="4175549"/>
                <a:ext cx="317805" cy="22024"/>
              </a:xfrm>
              <a:custGeom>
                <a:avLst/>
                <a:gdLst/>
                <a:ahLst/>
                <a:cxnLst/>
                <a:rect l="l" t="t" r="r" b="b"/>
                <a:pathLst>
                  <a:path w="5440" h="377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5440" y="377"/>
                    </a:lnTo>
                    <a:lnTo>
                      <a:pt x="54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6"/>
              <p:cNvSpPr/>
              <p:nvPr/>
            </p:nvSpPr>
            <p:spPr>
              <a:xfrm>
                <a:off x="1946263" y="4233949"/>
                <a:ext cx="573568" cy="22141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379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9818" y="378"/>
                    </a:lnTo>
                    <a:lnTo>
                      <a:pt x="98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6"/>
              <p:cNvSpPr/>
              <p:nvPr/>
            </p:nvSpPr>
            <p:spPr>
              <a:xfrm>
                <a:off x="1946263" y="4349463"/>
                <a:ext cx="573568" cy="123149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2108" extrusionOk="0">
                    <a:moveTo>
                      <a:pt x="8402" y="1"/>
                    </a:moveTo>
                    <a:cubicBezTo>
                      <a:pt x="8401" y="1"/>
                      <a:pt x="8401" y="1"/>
                      <a:pt x="8400" y="1"/>
                    </a:cubicBezTo>
                    <a:lnTo>
                      <a:pt x="1418" y="1"/>
                    </a:lnTo>
                    <a:cubicBezTo>
                      <a:pt x="638" y="1"/>
                      <a:pt x="0" y="475"/>
                      <a:pt x="0" y="1054"/>
                    </a:cubicBezTo>
                    <a:cubicBezTo>
                      <a:pt x="0" y="1634"/>
                      <a:pt x="638" y="2108"/>
                      <a:pt x="1418" y="2108"/>
                    </a:cubicBezTo>
                    <a:lnTo>
                      <a:pt x="8400" y="2108"/>
                    </a:lnTo>
                    <a:cubicBezTo>
                      <a:pt x="9180" y="2108"/>
                      <a:pt x="9818" y="1633"/>
                      <a:pt x="9818" y="1054"/>
                    </a:cubicBezTo>
                    <a:cubicBezTo>
                      <a:pt x="9818" y="475"/>
                      <a:pt x="9182" y="1"/>
                      <a:pt x="8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6"/>
              <p:cNvSpPr/>
              <p:nvPr/>
            </p:nvSpPr>
            <p:spPr>
              <a:xfrm>
                <a:off x="207698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6" y="1"/>
                      <a:pt x="0" y="78"/>
                      <a:pt x="0" y="173"/>
                    </a:cubicBezTo>
                    <a:cubicBezTo>
                      <a:pt x="0" y="268"/>
                      <a:pt x="76" y="345"/>
                      <a:pt x="172" y="345"/>
                    </a:cubicBezTo>
                    <a:cubicBezTo>
                      <a:pt x="267" y="345"/>
                      <a:pt x="345" y="268"/>
                      <a:pt x="345" y="173"/>
                    </a:cubicBezTo>
                    <a:cubicBezTo>
                      <a:pt x="345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6"/>
              <p:cNvSpPr/>
              <p:nvPr/>
            </p:nvSpPr>
            <p:spPr>
              <a:xfrm>
                <a:off x="2135382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8" y="1"/>
                      <a:pt x="1" y="78"/>
                      <a:pt x="1" y="173"/>
                    </a:cubicBezTo>
                    <a:cubicBezTo>
                      <a:pt x="1" y="268"/>
                      <a:pt x="78" y="345"/>
                      <a:pt x="173" y="345"/>
                    </a:cubicBezTo>
                    <a:cubicBezTo>
                      <a:pt x="269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6"/>
              <p:cNvSpPr/>
              <p:nvPr/>
            </p:nvSpPr>
            <p:spPr>
              <a:xfrm>
                <a:off x="219390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3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8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6"/>
              <p:cNvSpPr/>
              <p:nvPr/>
            </p:nvSpPr>
            <p:spPr>
              <a:xfrm>
                <a:off x="225242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7" y="1"/>
                      <a:pt x="0" y="78"/>
                      <a:pt x="0" y="173"/>
                    </a:cubicBezTo>
                    <a:cubicBezTo>
                      <a:pt x="0" y="268"/>
                      <a:pt x="77" y="345"/>
                      <a:pt x="172" y="345"/>
                    </a:cubicBezTo>
                    <a:cubicBezTo>
                      <a:pt x="267" y="345"/>
                      <a:pt x="344" y="268"/>
                      <a:pt x="344" y="173"/>
                    </a:cubicBezTo>
                    <a:cubicBezTo>
                      <a:pt x="344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6"/>
              <p:cNvSpPr/>
              <p:nvPr/>
            </p:nvSpPr>
            <p:spPr>
              <a:xfrm>
                <a:off x="2310881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7" y="1"/>
                      <a:pt x="1" y="78"/>
                      <a:pt x="1" y="173"/>
                    </a:cubicBezTo>
                    <a:cubicBezTo>
                      <a:pt x="1" y="268"/>
                      <a:pt x="77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6"/>
              <p:cNvSpPr/>
              <p:nvPr/>
            </p:nvSpPr>
            <p:spPr>
              <a:xfrm>
                <a:off x="236934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2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70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6"/>
              <p:cNvSpPr/>
              <p:nvPr/>
            </p:nvSpPr>
            <p:spPr>
              <a:xfrm>
                <a:off x="2133687" y="4554417"/>
                <a:ext cx="199154" cy="80795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1383" extrusionOk="0">
                    <a:moveTo>
                      <a:pt x="1" y="1"/>
                    </a:moveTo>
                    <a:lnTo>
                      <a:pt x="1" y="1382"/>
                    </a:lnTo>
                    <a:lnTo>
                      <a:pt x="3408" y="1382"/>
                    </a:lnTo>
                    <a:lnTo>
                      <a:pt x="34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6"/>
              <p:cNvSpPr/>
              <p:nvPr/>
            </p:nvSpPr>
            <p:spPr>
              <a:xfrm>
                <a:off x="2168822" y="4583822"/>
                <a:ext cx="128816" cy="22083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378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204" y="377"/>
                    </a:lnTo>
                    <a:lnTo>
                      <a:pt x="22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6"/>
              <p:cNvSpPr/>
              <p:nvPr/>
            </p:nvSpPr>
            <p:spPr>
              <a:xfrm>
                <a:off x="1533882" y="3512341"/>
                <a:ext cx="750639" cy="651792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6"/>
              <p:cNvSpPr/>
              <p:nvPr/>
            </p:nvSpPr>
            <p:spPr>
              <a:xfrm>
                <a:off x="1771699" y="3711040"/>
                <a:ext cx="291165" cy="228364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6"/>
              <p:cNvSpPr/>
              <p:nvPr/>
            </p:nvSpPr>
            <p:spPr>
              <a:xfrm>
                <a:off x="1810167" y="3602249"/>
                <a:ext cx="474546" cy="561825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0" name="Google Shape;380;p36"/>
          <p:cNvGrpSpPr/>
          <p:nvPr/>
        </p:nvGrpSpPr>
        <p:grpSpPr>
          <a:xfrm>
            <a:off x="7280189" y="76211"/>
            <a:ext cx="1787631" cy="1977968"/>
            <a:chOff x="7280189" y="76211"/>
            <a:chExt cx="1787631" cy="1977968"/>
          </a:xfrm>
        </p:grpSpPr>
        <p:sp>
          <p:nvSpPr>
            <p:cNvPr id="381" name="Google Shape;381;p36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 flipH="1">
              <a:off x="8423992" y="167441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 flipH="1">
              <a:off x="7280189" y="1524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 flipH="1">
              <a:off x="8803390" y="14870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5" name="Google Shape;385;p36"/>
            <p:cNvGrpSpPr/>
            <p:nvPr/>
          </p:nvGrpSpPr>
          <p:grpSpPr>
            <a:xfrm>
              <a:off x="7501625" y="155243"/>
              <a:ext cx="1489976" cy="1255570"/>
              <a:chOff x="616175" y="1570092"/>
              <a:chExt cx="1489976" cy="1255570"/>
            </a:xfrm>
          </p:grpSpPr>
          <p:sp>
            <p:nvSpPr>
              <p:cNvPr id="386" name="Google Shape;386;p36"/>
              <p:cNvSpPr/>
              <p:nvPr/>
            </p:nvSpPr>
            <p:spPr>
              <a:xfrm>
                <a:off x="667023" y="1570092"/>
                <a:ext cx="1439129" cy="1249757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6"/>
              <p:cNvSpPr/>
              <p:nvPr/>
            </p:nvSpPr>
            <p:spPr>
              <a:xfrm>
                <a:off x="1122607" y="1950811"/>
                <a:ext cx="558232" cy="437844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6"/>
              <p:cNvSpPr/>
              <p:nvPr/>
            </p:nvSpPr>
            <p:spPr>
              <a:xfrm>
                <a:off x="1196239" y="1742421"/>
                <a:ext cx="909912" cy="1077428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6"/>
              <p:cNvSpPr/>
              <p:nvPr/>
            </p:nvSpPr>
            <p:spPr>
              <a:xfrm>
                <a:off x="684646" y="1942580"/>
                <a:ext cx="303273" cy="298344"/>
              </a:xfrm>
              <a:custGeom>
                <a:avLst/>
                <a:gdLst/>
                <a:ahLst/>
                <a:cxnLst/>
                <a:rect l="l" t="t" r="r" b="b"/>
                <a:pathLst>
                  <a:path w="13044" h="12832" extrusionOk="0">
                    <a:moveTo>
                      <a:pt x="7432" y="1682"/>
                    </a:moveTo>
                    <a:cubicBezTo>
                      <a:pt x="9597" y="1682"/>
                      <a:pt x="11360" y="3444"/>
                      <a:pt x="11360" y="5610"/>
                    </a:cubicBezTo>
                    <a:lnTo>
                      <a:pt x="11360" y="7217"/>
                    </a:lnTo>
                    <a:cubicBezTo>
                      <a:pt x="11360" y="9385"/>
                      <a:pt x="9599" y="11147"/>
                      <a:pt x="7432" y="11147"/>
                    </a:cubicBezTo>
                    <a:lnTo>
                      <a:pt x="5612" y="11147"/>
                    </a:lnTo>
                    <a:cubicBezTo>
                      <a:pt x="3447" y="11147"/>
                      <a:pt x="1683" y="9384"/>
                      <a:pt x="1683" y="7217"/>
                    </a:cubicBezTo>
                    <a:lnTo>
                      <a:pt x="1683" y="5610"/>
                    </a:lnTo>
                    <a:cubicBezTo>
                      <a:pt x="1683" y="3444"/>
                      <a:pt x="3445" y="1682"/>
                      <a:pt x="5612" y="1682"/>
                    </a:cubicBezTo>
                    <a:close/>
                    <a:moveTo>
                      <a:pt x="5612" y="0"/>
                    </a:moveTo>
                    <a:cubicBezTo>
                      <a:pt x="2517" y="0"/>
                      <a:pt x="0" y="2517"/>
                      <a:pt x="0" y="5612"/>
                    </a:cubicBezTo>
                    <a:lnTo>
                      <a:pt x="0" y="7219"/>
                    </a:lnTo>
                    <a:cubicBezTo>
                      <a:pt x="0" y="10313"/>
                      <a:pt x="2517" y="12832"/>
                      <a:pt x="5612" y="12832"/>
                    </a:cubicBezTo>
                    <a:lnTo>
                      <a:pt x="7432" y="12832"/>
                    </a:lnTo>
                    <a:cubicBezTo>
                      <a:pt x="10527" y="12832"/>
                      <a:pt x="13043" y="10313"/>
                      <a:pt x="13043" y="7219"/>
                    </a:cubicBezTo>
                    <a:lnTo>
                      <a:pt x="13043" y="5612"/>
                    </a:lnTo>
                    <a:cubicBezTo>
                      <a:pt x="13043" y="2517"/>
                      <a:pt x="10527" y="0"/>
                      <a:pt x="7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6"/>
              <p:cNvSpPr/>
              <p:nvPr/>
            </p:nvSpPr>
            <p:spPr>
              <a:xfrm>
                <a:off x="616175" y="2074152"/>
                <a:ext cx="440216" cy="440239"/>
              </a:xfrm>
              <a:custGeom>
                <a:avLst/>
                <a:gdLst/>
                <a:ahLst/>
                <a:cxnLst/>
                <a:rect l="l" t="t" r="r" b="b"/>
                <a:pathLst>
                  <a:path w="18934" h="18935" extrusionOk="0">
                    <a:moveTo>
                      <a:pt x="5504" y="1"/>
                    </a:moveTo>
                    <a:cubicBezTo>
                      <a:pt x="2477" y="1"/>
                      <a:pt x="0" y="2478"/>
                      <a:pt x="0" y="5507"/>
                    </a:cubicBezTo>
                    <a:lnTo>
                      <a:pt x="0" y="13430"/>
                    </a:lnTo>
                    <a:cubicBezTo>
                      <a:pt x="0" y="16458"/>
                      <a:pt x="2477" y="18934"/>
                      <a:pt x="5504" y="18934"/>
                    </a:cubicBezTo>
                    <a:lnTo>
                      <a:pt x="13429" y="18934"/>
                    </a:lnTo>
                    <a:cubicBezTo>
                      <a:pt x="16456" y="18934"/>
                      <a:pt x="18933" y="16458"/>
                      <a:pt x="18933" y="13430"/>
                    </a:cubicBezTo>
                    <a:lnTo>
                      <a:pt x="18933" y="5507"/>
                    </a:lnTo>
                    <a:cubicBezTo>
                      <a:pt x="18933" y="2478"/>
                      <a:pt x="16456" y="1"/>
                      <a:pt x="13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6"/>
              <p:cNvSpPr/>
              <p:nvPr/>
            </p:nvSpPr>
            <p:spPr>
              <a:xfrm>
                <a:off x="643866" y="2101866"/>
                <a:ext cx="412525" cy="412478"/>
              </a:xfrm>
              <a:custGeom>
                <a:avLst/>
                <a:gdLst/>
                <a:ahLst/>
                <a:cxnLst/>
                <a:rect l="l" t="t" r="r" b="b"/>
                <a:pathLst>
                  <a:path w="17743" h="17741" extrusionOk="0">
                    <a:moveTo>
                      <a:pt x="15642" y="0"/>
                    </a:moveTo>
                    <a:lnTo>
                      <a:pt x="15642" y="0"/>
                    </a:lnTo>
                    <a:cubicBezTo>
                      <a:pt x="16386" y="940"/>
                      <a:pt x="16832" y="2123"/>
                      <a:pt x="16832" y="3404"/>
                    </a:cubicBezTo>
                    <a:lnTo>
                      <a:pt x="16832" y="11329"/>
                    </a:lnTo>
                    <a:cubicBezTo>
                      <a:pt x="16832" y="14356"/>
                      <a:pt x="14356" y="16834"/>
                      <a:pt x="11328" y="16834"/>
                    </a:cubicBezTo>
                    <a:lnTo>
                      <a:pt x="3405" y="16834"/>
                    </a:lnTo>
                    <a:cubicBezTo>
                      <a:pt x="2121" y="16834"/>
                      <a:pt x="940" y="16384"/>
                      <a:pt x="0" y="15641"/>
                    </a:cubicBezTo>
                    <a:lnTo>
                      <a:pt x="0" y="15641"/>
                    </a:lnTo>
                    <a:cubicBezTo>
                      <a:pt x="1011" y="16915"/>
                      <a:pt x="2568" y="17741"/>
                      <a:pt x="4312" y="17741"/>
                    </a:cubicBezTo>
                    <a:lnTo>
                      <a:pt x="12237" y="17741"/>
                    </a:lnTo>
                    <a:cubicBezTo>
                      <a:pt x="15264" y="17741"/>
                      <a:pt x="17741" y="15265"/>
                      <a:pt x="17741" y="12237"/>
                    </a:cubicBezTo>
                    <a:lnTo>
                      <a:pt x="17741" y="4313"/>
                    </a:lnTo>
                    <a:cubicBezTo>
                      <a:pt x="17742" y="2571"/>
                      <a:pt x="16917" y="1011"/>
                      <a:pt x="156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6"/>
              <p:cNvSpPr/>
              <p:nvPr/>
            </p:nvSpPr>
            <p:spPr>
              <a:xfrm>
                <a:off x="770229" y="2177754"/>
                <a:ext cx="132107" cy="260307"/>
              </a:xfrm>
              <a:custGeom>
                <a:avLst/>
                <a:gdLst/>
                <a:ahLst/>
                <a:cxnLst/>
                <a:rect l="l" t="t" r="r" b="b"/>
                <a:pathLst>
                  <a:path w="5682" h="11196" extrusionOk="0">
                    <a:moveTo>
                      <a:pt x="2841" y="1"/>
                    </a:moveTo>
                    <a:cubicBezTo>
                      <a:pt x="1272" y="1"/>
                      <a:pt x="0" y="1272"/>
                      <a:pt x="0" y="2841"/>
                    </a:cubicBezTo>
                    <a:cubicBezTo>
                      <a:pt x="0" y="3966"/>
                      <a:pt x="659" y="4931"/>
                      <a:pt x="1610" y="5390"/>
                    </a:cubicBezTo>
                    <a:lnTo>
                      <a:pt x="197" y="10712"/>
                    </a:lnTo>
                    <a:cubicBezTo>
                      <a:pt x="142" y="10978"/>
                      <a:pt x="320" y="11195"/>
                      <a:pt x="592" y="11195"/>
                    </a:cubicBezTo>
                    <a:lnTo>
                      <a:pt x="5093" y="11195"/>
                    </a:lnTo>
                    <a:cubicBezTo>
                      <a:pt x="5362" y="11195"/>
                      <a:pt x="5541" y="10979"/>
                      <a:pt x="5487" y="10712"/>
                    </a:cubicBezTo>
                    <a:lnTo>
                      <a:pt x="4074" y="5389"/>
                    </a:lnTo>
                    <a:cubicBezTo>
                      <a:pt x="5021" y="4931"/>
                      <a:pt x="5681" y="3969"/>
                      <a:pt x="5681" y="2841"/>
                    </a:cubicBezTo>
                    <a:cubicBezTo>
                      <a:pt x="5681" y="1272"/>
                      <a:pt x="4409" y="1"/>
                      <a:pt x="2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6"/>
              <p:cNvSpPr/>
              <p:nvPr/>
            </p:nvSpPr>
            <p:spPr>
              <a:xfrm>
                <a:off x="1520181" y="2312813"/>
                <a:ext cx="460792" cy="419849"/>
              </a:xfrm>
              <a:custGeom>
                <a:avLst/>
                <a:gdLst/>
                <a:ahLst/>
                <a:cxnLst/>
                <a:rect l="l" t="t" r="r" b="b"/>
                <a:pathLst>
                  <a:path w="19819" h="18058" extrusionOk="0">
                    <a:moveTo>
                      <a:pt x="9912" y="2045"/>
                    </a:moveTo>
                    <a:cubicBezTo>
                      <a:pt x="11699" y="2045"/>
                      <a:pt x="13486" y="2726"/>
                      <a:pt x="14849" y="4089"/>
                    </a:cubicBezTo>
                    <a:cubicBezTo>
                      <a:pt x="17573" y="6818"/>
                      <a:pt x="17573" y="11238"/>
                      <a:pt x="14849" y="13963"/>
                    </a:cubicBezTo>
                    <a:cubicBezTo>
                      <a:pt x="13485" y="15326"/>
                      <a:pt x="11698" y="16007"/>
                      <a:pt x="9911" y="16007"/>
                    </a:cubicBezTo>
                    <a:cubicBezTo>
                      <a:pt x="8124" y="16007"/>
                      <a:pt x="6338" y="15326"/>
                      <a:pt x="4975" y="13963"/>
                    </a:cubicBezTo>
                    <a:cubicBezTo>
                      <a:pt x="2250" y="11238"/>
                      <a:pt x="2250" y="6817"/>
                      <a:pt x="4975" y="4089"/>
                    </a:cubicBezTo>
                    <a:cubicBezTo>
                      <a:pt x="6338" y="2726"/>
                      <a:pt x="8125" y="2045"/>
                      <a:pt x="9912" y="2045"/>
                    </a:cubicBezTo>
                    <a:close/>
                    <a:moveTo>
                      <a:pt x="9911" y="1"/>
                    </a:moveTo>
                    <a:cubicBezTo>
                      <a:pt x="7601" y="1"/>
                      <a:pt x="5289" y="882"/>
                      <a:pt x="3526" y="2645"/>
                    </a:cubicBezTo>
                    <a:cubicBezTo>
                      <a:pt x="1" y="6171"/>
                      <a:pt x="1" y="11887"/>
                      <a:pt x="3526" y="15413"/>
                    </a:cubicBezTo>
                    <a:cubicBezTo>
                      <a:pt x="5289" y="17176"/>
                      <a:pt x="7600" y="18057"/>
                      <a:pt x="9910" y="18057"/>
                    </a:cubicBezTo>
                    <a:cubicBezTo>
                      <a:pt x="12221" y="18057"/>
                      <a:pt x="14531" y="17176"/>
                      <a:pt x="16294" y="15413"/>
                    </a:cubicBezTo>
                    <a:cubicBezTo>
                      <a:pt x="19819" y="11887"/>
                      <a:pt x="19819" y="6171"/>
                      <a:pt x="16294" y="2645"/>
                    </a:cubicBezTo>
                    <a:cubicBezTo>
                      <a:pt x="14533" y="882"/>
                      <a:pt x="12222" y="1"/>
                      <a:pt x="99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6"/>
              <p:cNvSpPr/>
              <p:nvPr/>
            </p:nvSpPr>
            <p:spPr>
              <a:xfrm>
                <a:off x="1572494" y="2360336"/>
                <a:ext cx="356283" cy="324663"/>
              </a:xfrm>
              <a:custGeom>
                <a:avLst/>
                <a:gdLst/>
                <a:ahLst/>
                <a:cxnLst/>
                <a:rect l="l" t="t" r="r" b="b"/>
                <a:pathLst>
                  <a:path w="15324" h="13964" extrusionOk="0">
                    <a:moveTo>
                      <a:pt x="7662" y="1"/>
                    </a:moveTo>
                    <a:cubicBezTo>
                      <a:pt x="5875" y="1"/>
                      <a:pt x="4088" y="682"/>
                      <a:pt x="2725" y="2045"/>
                    </a:cubicBezTo>
                    <a:cubicBezTo>
                      <a:pt x="0" y="4773"/>
                      <a:pt x="0" y="9194"/>
                      <a:pt x="2725" y="11919"/>
                    </a:cubicBezTo>
                    <a:cubicBezTo>
                      <a:pt x="4088" y="13282"/>
                      <a:pt x="5874" y="13963"/>
                      <a:pt x="7661" y="13963"/>
                    </a:cubicBezTo>
                    <a:cubicBezTo>
                      <a:pt x="9448" y="13963"/>
                      <a:pt x="11235" y="13282"/>
                      <a:pt x="12599" y="11919"/>
                    </a:cubicBezTo>
                    <a:cubicBezTo>
                      <a:pt x="15323" y="9194"/>
                      <a:pt x="15323" y="4774"/>
                      <a:pt x="12599" y="2045"/>
                    </a:cubicBezTo>
                    <a:cubicBezTo>
                      <a:pt x="11236" y="682"/>
                      <a:pt x="9449" y="1"/>
                      <a:pt x="76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6"/>
              <p:cNvSpPr/>
              <p:nvPr/>
            </p:nvSpPr>
            <p:spPr>
              <a:xfrm>
                <a:off x="1847100" y="2619178"/>
                <a:ext cx="206506" cy="206483"/>
              </a:xfrm>
              <a:custGeom>
                <a:avLst/>
                <a:gdLst/>
                <a:ahLst/>
                <a:cxnLst/>
                <a:rect l="l" t="t" r="r" b="b"/>
                <a:pathLst>
                  <a:path w="8882" h="8881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7309" y="8880"/>
                    </a:lnTo>
                    <a:lnTo>
                      <a:pt x="8882" y="7310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6"/>
              <p:cNvSpPr/>
              <p:nvPr/>
            </p:nvSpPr>
            <p:spPr>
              <a:xfrm>
                <a:off x="1980462" y="2752540"/>
                <a:ext cx="73144" cy="73121"/>
              </a:xfrm>
              <a:custGeom>
                <a:avLst/>
                <a:gdLst/>
                <a:ahLst/>
                <a:cxnLst/>
                <a:rect l="l" t="t" r="r" b="b"/>
                <a:pathLst>
                  <a:path w="3146" h="3145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1573" y="3144"/>
                    </a:lnTo>
                    <a:lnTo>
                      <a:pt x="3146" y="1574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6"/>
              <p:cNvSpPr/>
              <p:nvPr/>
            </p:nvSpPr>
            <p:spPr>
              <a:xfrm>
                <a:off x="1727339" y="2398978"/>
                <a:ext cx="50057" cy="50034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2" extrusionOk="0">
                    <a:moveTo>
                      <a:pt x="1077" y="0"/>
                    </a:moveTo>
                    <a:cubicBezTo>
                      <a:pt x="482" y="0"/>
                      <a:pt x="0" y="482"/>
                      <a:pt x="0" y="1076"/>
                    </a:cubicBezTo>
                    <a:cubicBezTo>
                      <a:pt x="0" y="1669"/>
                      <a:pt x="482" y="2151"/>
                      <a:pt x="1077" y="2151"/>
                    </a:cubicBezTo>
                    <a:cubicBezTo>
                      <a:pt x="1671" y="2151"/>
                      <a:pt x="2153" y="1669"/>
                      <a:pt x="2153" y="1076"/>
                    </a:cubicBezTo>
                    <a:cubicBezTo>
                      <a:pt x="2153" y="482"/>
                      <a:pt x="1671" y="0"/>
                      <a:pt x="10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642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4"/>
          <p:cNvSpPr txBox="1">
            <a:spLocks noGrp="1"/>
          </p:cNvSpPr>
          <p:nvPr>
            <p:ph type="subTitle" idx="5"/>
          </p:nvPr>
        </p:nvSpPr>
        <p:spPr>
          <a:xfrm>
            <a:off x="5206004" y="1872269"/>
            <a:ext cx="2862254" cy="1645519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Penipuan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yang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biasanya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dilakukan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melalui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email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palsu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atau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situs web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tiruan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untuk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mendapatkan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informasi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pribadi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seperti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kata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sandi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nomor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kartu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kredit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atau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informasi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akun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lainnya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.</a:t>
            </a:r>
            <a:endParaRPr sz="1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758" name="Google Shape;758;p44"/>
          <p:cNvSpPr txBox="1">
            <a:spLocks noGrp="1"/>
          </p:cNvSpPr>
          <p:nvPr>
            <p:ph type="subTitle" idx="3"/>
          </p:nvPr>
        </p:nvSpPr>
        <p:spPr>
          <a:xfrm>
            <a:off x="3476441" y="3777338"/>
            <a:ext cx="2995227" cy="504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Upaya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untuk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mengakses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sistem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jaringan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atau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perangkat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digital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tanpa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izin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dengan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tujuan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mencuri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informasi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endParaRPr lang="en-US" sz="1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760" name="Google Shape;760;p44"/>
          <p:cNvSpPr txBox="1">
            <a:spLocks noGrp="1"/>
          </p:cNvSpPr>
          <p:nvPr>
            <p:ph type="title"/>
          </p:nvPr>
        </p:nvSpPr>
        <p:spPr>
          <a:xfrm>
            <a:off x="1199360" y="1464858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Malware</a:t>
            </a:r>
            <a:endParaRPr dirty="0"/>
          </a:p>
        </p:txBody>
      </p:sp>
      <p:sp>
        <p:nvSpPr>
          <p:cNvPr id="761" name="Google Shape;761;p44"/>
          <p:cNvSpPr txBox="1">
            <a:spLocks noGrp="1"/>
          </p:cNvSpPr>
          <p:nvPr>
            <p:ph type="subTitle" idx="1"/>
          </p:nvPr>
        </p:nvSpPr>
        <p:spPr>
          <a:xfrm>
            <a:off x="1244312" y="1938233"/>
            <a:ext cx="2853600" cy="947028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Malware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dapat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merusak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perangkat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mencuri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data,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atau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mengunci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akses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hingga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tebusan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dibayarkan</a:t>
            </a:r>
            <a:endParaRPr sz="1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762" name="Google Shape;762;p44"/>
          <p:cNvSpPr txBox="1">
            <a:spLocks noGrp="1"/>
          </p:cNvSpPr>
          <p:nvPr>
            <p:ph type="title" idx="2"/>
          </p:nvPr>
        </p:nvSpPr>
        <p:spPr>
          <a:xfrm>
            <a:off x="3496114" y="3351555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Hacking</a:t>
            </a:r>
            <a:endParaRPr dirty="0"/>
          </a:p>
        </p:txBody>
      </p:sp>
      <p:sp>
        <p:nvSpPr>
          <p:cNvPr id="763" name="Google Shape;763;p44"/>
          <p:cNvSpPr txBox="1">
            <a:spLocks noGrp="1"/>
          </p:cNvSpPr>
          <p:nvPr>
            <p:ph type="title" idx="4"/>
          </p:nvPr>
        </p:nvSpPr>
        <p:spPr>
          <a:xfrm>
            <a:off x="5178256" y="1501959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Phising</a:t>
            </a:r>
            <a:endParaRPr dirty="0"/>
          </a:p>
        </p:txBody>
      </p:sp>
      <p:sp>
        <p:nvSpPr>
          <p:cNvPr id="766" name="Google Shape;766;p4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Bentuk Ancaman Keamanan Digital</a:t>
            </a:r>
            <a:endParaRPr sz="2400" dirty="0"/>
          </a:p>
        </p:txBody>
      </p:sp>
      <p:grpSp>
        <p:nvGrpSpPr>
          <p:cNvPr id="771" name="Google Shape;771;p44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772" name="Google Shape;772;p44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3" name="Google Shape;773;p44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774" name="Google Shape;774;p44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4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4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4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44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44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4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4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44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44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4" name="Google Shape;784;p44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44"/>
          <p:cNvGrpSpPr/>
          <p:nvPr/>
        </p:nvGrpSpPr>
        <p:grpSpPr>
          <a:xfrm>
            <a:off x="7719950" y="3194036"/>
            <a:ext cx="1728859" cy="2254270"/>
            <a:chOff x="7719950" y="3194036"/>
            <a:chExt cx="1728859" cy="2254270"/>
          </a:xfrm>
        </p:grpSpPr>
        <p:sp>
          <p:nvSpPr>
            <p:cNvPr id="788" name="Google Shape;788;p44"/>
            <p:cNvSpPr/>
            <p:nvPr/>
          </p:nvSpPr>
          <p:spPr>
            <a:xfrm>
              <a:off x="8425286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9" name="Google Shape;789;p44"/>
            <p:cNvGrpSpPr/>
            <p:nvPr/>
          </p:nvGrpSpPr>
          <p:grpSpPr>
            <a:xfrm>
              <a:off x="7908170" y="3794092"/>
              <a:ext cx="1083430" cy="1196998"/>
              <a:chOff x="3659795" y="-1688508"/>
              <a:chExt cx="1083430" cy="1196998"/>
            </a:xfrm>
          </p:grpSpPr>
          <p:sp>
            <p:nvSpPr>
              <p:cNvPr id="790" name="Google Shape;790;p44"/>
              <p:cNvSpPr/>
              <p:nvPr/>
            </p:nvSpPr>
            <p:spPr>
              <a:xfrm>
                <a:off x="3823238" y="-1688508"/>
                <a:ext cx="756333" cy="856201"/>
              </a:xfrm>
              <a:custGeom>
                <a:avLst/>
                <a:gdLst/>
                <a:ahLst/>
                <a:cxnLst/>
                <a:rect l="l" t="t" r="r" b="b"/>
                <a:pathLst>
                  <a:path w="14991" h="16978" extrusionOk="0">
                    <a:moveTo>
                      <a:pt x="0" y="0"/>
                    </a:moveTo>
                    <a:lnTo>
                      <a:pt x="0" y="16978"/>
                    </a:lnTo>
                    <a:lnTo>
                      <a:pt x="14991" y="16978"/>
                    </a:lnTo>
                    <a:lnTo>
                      <a:pt x="14991" y="3647"/>
                    </a:lnTo>
                    <a:lnTo>
                      <a:pt x="116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4"/>
              <p:cNvSpPr/>
              <p:nvPr/>
            </p:nvSpPr>
            <p:spPr>
              <a:xfrm>
                <a:off x="4409885" y="-1688508"/>
                <a:ext cx="170328" cy="183969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3648" extrusionOk="0">
                    <a:moveTo>
                      <a:pt x="0" y="0"/>
                    </a:moveTo>
                    <a:lnTo>
                      <a:pt x="0" y="3647"/>
                    </a:lnTo>
                    <a:lnTo>
                      <a:pt x="3376" y="36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4"/>
              <p:cNvSpPr/>
              <p:nvPr/>
            </p:nvSpPr>
            <p:spPr>
              <a:xfrm>
                <a:off x="3905565" y="-1562481"/>
                <a:ext cx="424608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8415" y="478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4"/>
              <p:cNvSpPr/>
              <p:nvPr/>
            </p:nvSpPr>
            <p:spPr>
              <a:xfrm>
                <a:off x="3905565" y="-1477503"/>
                <a:ext cx="424608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8415" y="477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4"/>
              <p:cNvSpPr/>
              <p:nvPr/>
            </p:nvSpPr>
            <p:spPr>
              <a:xfrm>
                <a:off x="3905565" y="-1392475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4"/>
              <p:cNvSpPr/>
              <p:nvPr/>
            </p:nvSpPr>
            <p:spPr>
              <a:xfrm>
                <a:off x="3905565" y="-1307548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4"/>
              <p:cNvSpPr/>
              <p:nvPr/>
            </p:nvSpPr>
            <p:spPr>
              <a:xfrm>
                <a:off x="3905565" y="-1222519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4"/>
              <p:cNvSpPr/>
              <p:nvPr/>
            </p:nvSpPr>
            <p:spPr>
              <a:xfrm>
                <a:off x="3905565" y="-1137592"/>
                <a:ext cx="605733" cy="24055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7" extrusionOk="0">
                    <a:moveTo>
                      <a:pt x="0" y="0"/>
                    </a:moveTo>
                    <a:lnTo>
                      <a:pt x="0" y="476"/>
                    </a:lnTo>
                    <a:lnTo>
                      <a:pt x="12006" y="476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4"/>
              <p:cNvSpPr/>
              <p:nvPr/>
            </p:nvSpPr>
            <p:spPr>
              <a:xfrm>
                <a:off x="3905565" y="-1052564"/>
                <a:ext cx="605733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12006" y="478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4"/>
              <p:cNvSpPr/>
              <p:nvPr/>
            </p:nvSpPr>
            <p:spPr>
              <a:xfrm>
                <a:off x="3905565" y="-967586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4"/>
              <p:cNvSpPr/>
              <p:nvPr/>
            </p:nvSpPr>
            <p:spPr>
              <a:xfrm>
                <a:off x="3717525" y="-1425092"/>
                <a:ext cx="1025699" cy="78151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7" extrusionOk="0">
                    <a:moveTo>
                      <a:pt x="1167" y="0"/>
                    </a:moveTo>
                    <a:cubicBezTo>
                      <a:pt x="491" y="0"/>
                      <a:pt x="0" y="549"/>
                      <a:pt x="76" y="1221"/>
                    </a:cubicBezTo>
                    <a:lnTo>
                      <a:pt x="1554" y="14275"/>
                    </a:lnTo>
                    <a:cubicBezTo>
                      <a:pt x="1629" y="14947"/>
                      <a:pt x="2245" y="15496"/>
                      <a:pt x="2921" y="15496"/>
                    </a:cubicBezTo>
                    <a:lnTo>
                      <a:pt x="17421" y="15496"/>
                    </a:lnTo>
                    <a:cubicBezTo>
                      <a:pt x="18097" y="15496"/>
                      <a:pt x="18724" y="14948"/>
                      <a:pt x="18813" y="14278"/>
                    </a:cubicBezTo>
                    <a:lnTo>
                      <a:pt x="20241" y="3653"/>
                    </a:lnTo>
                    <a:cubicBezTo>
                      <a:pt x="20330" y="2985"/>
                      <a:pt x="19851" y="2437"/>
                      <a:pt x="19176" y="2437"/>
                    </a:cubicBezTo>
                    <a:lnTo>
                      <a:pt x="11801" y="2437"/>
                    </a:lnTo>
                    <a:lnTo>
                      <a:pt x="11801" y="2438"/>
                    </a:lnTo>
                    <a:cubicBezTo>
                      <a:pt x="11126" y="2438"/>
                      <a:pt x="10573" y="1890"/>
                      <a:pt x="10573" y="1220"/>
                    </a:cubicBezTo>
                    <a:cubicBezTo>
                      <a:pt x="10573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4"/>
              <p:cNvSpPr/>
              <p:nvPr/>
            </p:nvSpPr>
            <p:spPr>
              <a:xfrm>
                <a:off x="3659795" y="-1425092"/>
                <a:ext cx="1025699" cy="78156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8" extrusionOk="0">
                    <a:moveTo>
                      <a:pt x="1167" y="0"/>
                    </a:moveTo>
                    <a:cubicBezTo>
                      <a:pt x="491" y="0"/>
                      <a:pt x="1" y="549"/>
                      <a:pt x="77" y="1221"/>
                    </a:cubicBezTo>
                    <a:lnTo>
                      <a:pt x="1553" y="14276"/>
                    </a:lnTo>
                    <a:cubicBezTo>
                      <a:pt x="1628" y="14948"/>
                      <a:pt x="2244" y="15497"/>
                      <a:pt x="2920" y="15497"/>
                    </a:cubicBezTo>
                    <a:lnTo>
                      <a:pt x="17420" y="15497"/>
                    </a:lnTo>
                    <a:cubicBezTo>
                      <a:pt x="18096" y="15497"/>
                      <a:pt x="18724" y="14949"/>
                      <a:pt x="18812" y="14279"/>
                    </a:cubicBezTo>
                    <a:lnTo>
                      <a:pt x="20241" y="3654"/>
                    </a:lnTo>
                    <a:cubicBezTo>
                      <a:pt x="20329" y="2986"/>
                      <a:pt x="19850" y="2438"/>
                      <a:pt x="19174" y="2438"/>
                    </a:cubicBezTo>
                    <a:lnTo>
                      <a:pt x="11802" y="2438"/>
                    </a:lnTo>
                    <a:cubicBezTo>
                      <a:pt x="11127" y="2438"/>
                      <a:pt x="10574" y="1890"/>
                      <a:pt x="10574" y="1220"/>
                    </a:cubicBezTo>
                    <a:cubicBezTo>
                      <a:pt x="10574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4"/>
              <p:cNvSpPr/>
              <p:nvPr/>
            </p:nvSpPr>
            <p:spPr>
              <a:xfrm>
                <a:off x="3792478" y="-1201262"/>
                <a:ext cx="817734" cy="709752"/>
              </a:xfrm>
              <a:custGeom>
                <a:avLst/>
                <a:gdLst/>
                <a:ahLst/>
                <a:cxnLst/>
                <a:rect l="l" t="t" r="r" b="b"/>
                <a:pathLst>
                  <a:path w="16208" h="14074" extrusionOk="0">
                    <a:moveTo>
                      <a:pt x="8104" y="1"/>
                    </a:moveTo>
                    <a:cubicBezTo>
                      <a:pt x="7529" y="457"/>
                      <a:pt x="5372" y="2015"/>
                      <a:pt x="2663" y="2058"/>
                    </a:cubicBezTo>
                    <a:cubicBezTo>
                      <a:pt x="2663" y="2058"/>
                      <a:pt x="1" y="11097"/>
                      <a:pt x="8104" y="14073"/>
                    </a:cubicBezTo>
                    <a:cubicBezTo>
                      <a:pt x="16207" y="11095"/>
                      <a:pt x="13545" y="2058"/>
                      <a:pt x="13545" y="2058"/>
                    </a:cubicBezTo>
                    <a:cubicBezTo>
                      <a:pt x="10835" y="2015"/>
                      <a:pt x="8680" y="457"/>
                      <a:pt x="81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4"/>
              <p:cNvSpPr/>
              <p:nvPr/>
            </p:nvSpPr>
            <p:spPr>
              <a:xfrm>
                <a:off x="4111485" y="-1029085"/>
                <a:ext cx="180469" cy="177514"/>
              </a:xfrm>
              <a:custGeom>
                <a:avLst/>
                <a:gdLst/>
                <a:ahLst/>
                <a:cxnLst/>
                <a:rect l="l" t="t" r="r" b="b"/>
                <a:pathLst>
                  <a:path w="3577" h="3520" extrusionOk="0">
                    <a:moveTo>
                      <a:pt x="2037" y="465"/>
                    </a:moveTo>
                    <a:cubicBezTo>
                      <a:pt x="2630" y="465"/>
                      <a:pt x="3114" y="947"/>
                      <a:pt x="3114" y="1542"/>
                    </a:cubicBezTo>
                    <a:lnTo>
                      <a:pt x="3114" y="1981"/>
                    </a:lnTo>
                    <a:cubicBezTo>
                      <a:pt x="3114" y="2575"/>
                      <a:pt x="2630" y="3058"/>
                      <a:pt x="2037" y="3058"/>
                    </a:cubicBezTo>
                    <a:lnTo>
                      <a:pt x="1539" y="3058"/>
                    </a:lnTo>
                    <a:cubicBezTo>
                      <a:pt x="945" y="3058"/>
                      <a:pt x="463" y="2576"/>
                      <a:pt x="463" y="1981"/>
                    </a:cubicBezTo>
                    <a:lnTo>
                      <a:pt x="463" y="1542"/>
                    </a:lnTo>
                    <a:cubicBezTo>
                      <a:pt x="463" y="947"/>
                      <a:pt x="945" y="465"/>
                      <a:pt x="1539" y="465"/>
                    </a:cubicBezTo>
                    <a:close/>
                    <a:moveTo>
                      <a:pt x="1539" y="1"/>
                    </a:moveTo>
                    <a:cubicBezTo>
                      <a:pt x="691" y="1"/>
                      <a:pt x="1" y="692"/>
                      <a:pt x="1" y="1540"/>
                    </a:cubicBezTo>
                    <a:lnTo>
                      <a:pt x="1" y="1980"/>
                    </a:lnTo>
                    <a:cubicBezTo>
                      <a:pt x="1" y="2828"/>
                      <a:pt x="691" y="3519"/>
                      <a:pt x="1539" y="3519"/>
                    </a:cubicBezTo>
                    <a:lnTo>
                      <a:pt x="2037" y="3519"/>
                    </a:lnTo>
                    <a:cubicBezTo>
                      <a:pt x="2885" y="3519"/>
                      <a:pt x="3576" y="2828"/>
                      <a:pt x="3576" y="1980"/>
                    </a:cubicBezTo>
                    <a:lnTo>
                      <a:pt x="3576" y="1540"/>
                    </a:lnTo>
                    <a:cubicBezTo>
                      <a:pt x="3576" y="690"/>
                      <a:pt x="2885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4"/>
              <p:cNvSpPr/>
              <p:nvPr/>
            </p:nvSpPr>
            <p:spPr>
              <a:xfrm>
                <a:off x="4070776" y="-927193"/>
                <a:ext cx="261748" cy="261782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5191" extrusionOk="0">
                    <a:moveTo>
                      <a:pt x="1508" y="1"/>
                    </a:moveTo>
                    <a:cubicBezTo>
                      <a:pt x="678" y="1"/>
                      <a:pt x="0" y="680"/>
                      <a:pt x="0" y="1509"/>
                    </a:cubicBezTo>
                    <a:lnTo>
                      <a:pt x="0" y="3683"/>
                    </a:lnTo>
                    <a:cubicBezTo>
                      <a:pt x="0" y="4511"/>
                      <a:pt x="678" y="5191"/>
                      <a:pt x="1508" y="5191"/>
                    </a:cubicBezTo>
                    <a:lnTo>
                      <a:pt x="3679" y="5191"/>
                    </a:lnTo>
                    <a:cubicBezTo>
                      <a:pt x="4509" y="5191"/>
                      <a:pt x="5188" y="4511"/>
                      <a:pt x="5188" y="3683"/>
                    </a:cubicBezTo>
                    <a:lnTo>
                      <a:pt x="5188" y="1509"/>
                    </a:lnTo>
                    <a:cubicBezTo>
                      <a:pt x="5188" y="680"/>
                      <a:pt x="4509" y="1"/>
                      <a:pt x="3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4"/>
              <p:cNvSpPr/>
              <p:nvPr/>
            </p:nvSpPr>
            <p:spPr>
              <a:xfrm>
                <a:off x="4087191" y="-910581"/>
                <a:ext cx="245351" cy="245241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4863" extrusionOk="0">
                    <a:moveTo>
                      <a:pt x="4288" y="0"/>
                    </a:moveTo>
                    <a:lnTo>
                      <a:pt x="4288" y="0"/>
                    </a:lnTo>
                    <a:cubicBezTo>
                      <a:pt x="4492" y="258"/>
                      <a:pt x="4616" y="580"/>
                      <a:pt x="4616" y="933"/>
                    </a:cubicBezTo>
                    <a:lnTo>
                      <a:pt x="4616" y="3104"/>
                    </a:lnTo>
                    <a:cubicBezTo>
                      <a:pt x="4616" y="3935"/>
                      <a:pt x="3937" y="4613"/>
                      <a:pt x="3108" y="4613"/>
                    </a:cubicBezTo>
                    <a:lnTo>
                      <a:pt x="935" y="4613"/>
                    </a:lnTo>
                    <a:cubicBezTo>
                      <a:pt x="583" y="4613"/>
                      <a:pt x="261" y="4491"/>
                      <a:pt x="1" y="4287"/>
                    </a:cubicBezTo>
                    <a:lnTo>
                      <a:pt x="1" y="4287"/>
                    </a:lnTo>
                    <a:cubicBezTo>
                      <a:pt x="278" y="4635"/>
                      <a:pt x="704" y="4863"/>
                      <a:pt x="1183" y="4863"/>
                    </a:cubicBezTo>
                    <a:lnTo>
                      <a:pt x="3354" y="4863"/>
                    </a:lnTo>
                    <a:cubicBezTo>
                      <a:pt x="4184" y="4863"/>
                      <a:pt x="4863" y="4183"/>
                      <a:pt x="4863" y="3355"/>
                    </a:cubicBezTo>
                    <a:lnTo>
                      <a:pt x="4863" y="1182"/>
                    </a:lnTo>
                    <a:cubicBezTo>
                      <a:pt x="4863" y="704"/>
                      <a:pt x="4639" y="277"/>
                      <a:pt x="4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4"/>
              <p:cNvSpPr/>
              <p:nvPr/>
            </p:nvSpPr>
            <p:spPr>
              <a:xfrm>
                <a:off x="4162447" y="-865492"/>
                <a:ext cx="78605" cy="15477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3069" extrusionOk="0">
                    <a:moveTo>
                      <a:pt x="779" y="0"/>
                    </a:moveTo>
                    <a:cubicBezTo>
                      <a:pt x="348" y="0"/>
                      <a:pt x="1" y="349"/>
                      <a:pt x="1" y="780"/>
                    </a:cubicBezTo>
                    <a:cubicBezTo>
                      <a:pt x="1" y="1089"/>
                      <a:pt x="181" y="1354"/>
                      <a:pt x="441" y="1479"/>
                    </a:cubicBezTo>
                    <a:lnTo>
                      <a:pt x="54" y="2937"/>
                    </a:lnTo>
                    <a:cubicBezTo>
                      <a:pt x="38" y="3010"/>
                      <a:pt x="87" y="3068"/>
                      <a:pt x="162" y="3068"/>
                    </a:cubicBezTo>
                    <a:lnTo>
                      <a:pt x="1395" y="3068"/>
                    </a:lnTo>
                    <a:cubicBezTo>
                      <a:pt x="1469" y="3068"/>
                      <a:pt x="1517" y="3010"/>
                      <a:pt x="1504" y="2937"/>
                    </a:cubicBezTo>
                    <a:lnTo>
                      <a:pt x="1117" y="1479"/>
                    </a:lnTo>
                    <a:cubicBezTo>
                      <a:pt x="1376" y="1352"/>
                      <a:pt x="1557" y="1089"/>
                      <a:pt x="1557" y="780"/>
                    </a:cubicBezTo>
                    <a:cubicBezTo>
                      <a:pt x="1557" y="349"/>
                      <a:pt x="1208" y="0"/>
                      <a:pt x="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7" name="Google Shape;807;p44"/>
            <p:cNvSpPr/>
            <p:nvPr/>
          </p:nvSpPr>
          <p:spPr>
            <a:xfrm>
              <a:off x="8388346" y="319403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8770175" y="35738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7719950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6027F5D-C78F-4000-B3A5-3B554A6F52D4}"/>
              </a:ext>
            </a:extLst>
          </p:cNvPr>
          <p:cNvGrpSpPr/>
          <p:nvPr/>
        </p:nvGrpSpPr>
        <p:grpSpPr>
          <a:xfrm>
            <a:off x="711732" y="1555650"/>
            <a:ext cx="504000" cy="523220"/>
            <a:chOff x="1404000" y="1296816"/>
            <a:chExt cx="504000" cy="523220"/>
          </a:xfrm>
        </p:grpSpPr>
        <p:sp>
          <p:nvSpPr>
            <p:cNvPr id="770" name="Google Shape;770;p44"/>
            <p:cNvSpPr/>
            <p:nvPr/>
          </p:nvSpPr>
          <p:spPr>
            <a:xfrm>
              <a:off x="1404000" y="1303950"/>
              <a:ext cx="504000" cy="503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DD00E6-A0AA-6040-4524-13C6E4C53455}"/>
                </a:ext>
              </a:extLst>
            </p:cNvPr>
            <p:cNvSpPr txBox="1"/>
            <p:nvPr/>
          </p:nvSpPr>
          <p:spPr>
            <a:xfrm>
              <a:off x="1467285" y="1296816"/>
              <a:ext cx="2701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6"/>
                  </a:solidFill>
                </a:rPr>
                <a:t>1</a:t>
              </a:r>
              <a:endParaRPr lang="en-ID" sz="28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CA8EE0-AA08-2599-7466-7CC99BFB6C52}"/>
              </a:ext>
            </a:extLst>
          </p:cNvPr>
          <p:cNvGrpSpPr/>
          <p:nvPr/>
        </p:nvGrpSpPr>
        <p:grpSpPr>
          <a:xfrm>
            <a:off x="4676328" y="1477533"/>
            <a:ext cx="504000" cy="528750"/>
            <a:chOff x="1404000" y="2448600"/>
            <a:chExt cx="504000" cy="528750"/>
          </a:xfrm>
        </p:grpSpPr>
        <p:sp>
          <p:nvSpPr>
            <p:cNvPr id="767" name="Google Shape;767;p44"/>
            <p:cNvSpPr/>
            <p:nvPr/>
          </p:nvSpPr>
          <p:spPr>
            <a:xfrm>
              <a:off x="1404000" y="2473950"/>
              <a:ext cx="504000" cy="503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A1082C-9FA2-5D80-0527-E55A7C0DD79D}"/>
                </a:ext>
              </a:extLst>
            </p:cNvPr>
            <p:cNvSpPr txBox="1"/>
            <p:nvPr/>
          </p:nvSpPr>
          <p:spPr>
            <a:xfrm>
              <a:off x="1467285" y="2448600"/>
              <a:ext cx="2701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6"/>
                  </a:solidFill>
                </a:rPr>
                <a:t>2</a:t>
              </a:r>
              <a:endParaRPr lang="en-ID" sz="28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CBEF9C2-202E-A2CC-F899-5A25F51FABEE}"/>
              </a:ext>
            </a:extLst>
          </p:cNvPr>
          <p:cNvGrpSpPr/>
          <p:nvPr/>
        </p:nvGrpSpPr>
        <p:grpSpPr>
          <a:xfrm>
            <a:off x="2897488" y="3382435"/>
            <a:ext cx="504000" cy="523220"/>
            <a:chOff x="4914000" y="1294040"/>
            <a:chExt cx="504000" cy="523220"/>
          </a:xfrm>
        </p:grpSpPr>
        <p:sp>
          <p:nvSpPr>
            <p:cNvPr id="752" name="Google Shape;752;p44"/>
            <p:cNvSpPr/>
            <p:nvPr/>
          </p:nvSpPr>
          <p:spPr>
            <a:xfrm>
              <a:off x="4914000" y="1303950"/>
              <a:ext cx="504000" cy="503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AFEFAF-987B-9909-3B02-E0D3E7DDDB66}"/>
                </a:ext>
              </a:extLst>
            </p:cNvPr>
            <p:cNvSpPr txBox="1"/>
            <p:nvPr/>
          </p:nvSpPr>
          <p:spPr>
            <a:xfrm>
              <a:off x="4979490" y="1294040"/>
              <a:ext cx="2701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6"/>
                  </a:solidFill>
                </a:rPr>
                <a:t>3</a:t>
              </a:r>
              <a:endParaRPr lang="en-ID" sz="2800" b="1" dirty="0">
                <a:solidFill>
                  <a:schemeClr val="accent6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/>
          <p:nvPr/>
        </p:nvSpPr>
        <p:spPr>
          <a:xfrm>
            <a:off x="4971203" y="1792845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>
            <a:spLocks noGrp="1"/>
          </p:cNvSpPr>
          <p:nvPr>
            <p:ph type="title" idx="2"/>
          </p:nvPr>
        </p:nvSpPr>
        <p:spPr>
          <a:xfrm>
            <a:off x="5004320" y="1775013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3107306" y="2760425"/>
            <a:ext cx="5220000" cy="1600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Edukasi Diri </a:t>
            </a:r>
            <a:endParaRPr dirty="0"/>
          </a:p>
        </p:txBody>
      </p:sp>
      <p:grpSp>
        <p:nvGrpSpPr>
          <p:cNvPr id="406" name="Google Shape;406;p37"/>
          <p:cNvGrpSpPr/>
          <p:nvPr/>
        </p:nvGrpSpPr>
        <p:grpSpPr>
          <a:xfrm>
            <a:off x="0" y="1200586"/>
            <a:ext cx="2254589" cy="3901818"/>
            <a:chOff x="719988" y="310002"/>
            <a:chExt cx="2535031" cy="4523496"/>
          </a:xfrm>
        </p:grpSpPr>
        <p:sp>
          <p:nvSpPr>
            <p:cNvPr id="407" name="Google Shape;407;p37"/>
            <p:cNvSpPr/>
            <p:nvPr/>
          </p:nvSpPr>
          <p:spPr>
            <a:xfrm>
              <a:off x="2184511" y="34095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769890" y="86884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37"/>
            <p:cNvGrpSpPr/>
            <p:nvPr/>
          </p:nvGrpSpPr>
          <p:grpSpPr>
            <a:xfrm>
              <a:off x="998500" y="1097444"/>
              <a:ext cx="2256519" cy="2948604"/>
              <a:chOff x="1119525" y="2437600"/>
              <a:chExt cx="1296850" cy="1694600"/>
            </a:xfrm>
          </p:grpSpPr>
          <p:sp>
            <p:nvSpPr>
              <p:cNvPr id="410" name="Google Shape;410;p37"/>
              <p:cNvSpPr/>
              <p:nvPr/>
            </p:nvSpPr>
            <p:spPr>
              <a:xfrm>
                <a:off x="1219475" y="2437600"/>
                <a:ext cx="850625" cy="1694600"/>
              </a:xfrm>
              <a:custGeom>
                <a:avLst/>
                <a:gdLst/>
                <a:ahLst/>
                <a:cxnLst/>
                <a:rect l="l" t="t" r="r" b="b"/>
                <a:pathLst>
                  <a:path w="34025" h="67784" extrusionOk="0">
                    <a:moveTo>
                      <a:pt x="4295" y="0"/>
                    </a:moveTo>
                    <a:cubicBezTo>
                      <a:pt x="1934" y="0"/>
                      <a:pt x="1" y="1933"/>
                      <a:pt x="1" y="4295"/>
                    </a:cubicBezTo>
                    <a:lnTo>
                      <a:pt x="1" y="63488"/>
                    </a:lnTo>
                    <a:cubicBezTo>
                      <a:pt x="1" y="65850"/>
                      <a:pt x="1934" y="67783"/>
                      <a:pt x="4295" y="67783"/>
                    </a:cubicBezTo>
                    <a:lnTo>
                      <a:pt x="29730" y="67783"/>
                    </a:lnTo>
                    <a:cubicBezTo>
                      <a:pt x="32091" y="67783"/>
                      <a:pt x="34024" y="65850"/>
                      <a:pt x="34024" y="63488"/>
                    </a:cubicBezTo>
                    <a:lnTo>
                      <a:pt x="34024" y="4295"/>
                    </a:lnTo>
                    <a:cubicBezTo>
                      <a:pt x="34024" y="1933"/>
                      <a:pt x="32091" y="0"/>
                      <a:pt x="29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7"/>
              <p:cNvSpPr/>
              <p:nvPr/>
            </p:nvSpPr>
            <p:spPr>
              <a:xfrm>
                <a:off x="1292050" y="2538575"/>
                <a:ext cx="705425" cy="1401475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9" extrusionOk="0">
                    <a:moveTo>
                      <a:pt x="1" y="1"/>
                    </a:moveTo>
                    <a:lnTo>
                      <a:pt x="1" y="56059"/>
                    </a:lnTo>
                    <a:lnTo>
                      <a:pt x="28217" y="56059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7"/>
              <p:cNvSpPr/>
              <p:nvPr/>
            </p:nvSpPr>
            <p:spPr>
              <a:xfrm>
                <a:off x="1564275" y="4000025"/>
                <a:ext cx="160975" cy="5367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2147" extrusionOk="0">
                    <a:moveTo>
                      <a:pt x="1073" y="0"/>
                    </a:moveTo>
                    <a:cubicBezTo>
                      <a:pt x="481" y="0"/>
                      <a:pt x="1" y="481"/>
                      <a:pt x="1" y="1073"/>
                    </a:cubicBezTo>
                    <a:cubicBezTo>
                      <a:pt x="1" y="1666"/>
                      <a:pt x="480" y="2146"/>
                      <a:pt x="1073" y="2146"/>
                    </a:cubicBezTo>
                    <a:lnTo>
                      <a:pt x="5365" y="2146"/>
                    </a:lnTo>
                    <a:cubicBezTo>
                      <a:pt x="5958" y="2146"/>
                      <a:pt x="6439" y="1666"/>
                      <a:pt x="6439" y="1073"/>
                    </a:cubicBezTo>
                    <a:cubicBezTo>
                      <a:pt x="6439" y="481"/>
                      <a:pt x="5960" y="0"/>
                      <a:pt x="53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7"/>
              <p:cNvSpPr/>
              <p:nvPr/>
            </p:nvSpPr>
            <p:spPr>
              <a:xfrm>
                <a:off x="1292050" y="2538600"/>
                <a:ext cx="705425" cy="1401450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8" extrusionOk="0">
                    <a:moveTo>
                      <a:pt x="28217" y="1"/>
                    </a:moveTo>
                    <a:lnTo>
                      <a:pt x="1" y="56058"/>
                    </a:lnTo>
                    <a:lnTo>
                      <a:pt x="28217" y="56058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7"/>
              <p:cNvSpPr/>
              <p:nvPr/>
            </p:nvSpPr>
            <p:spPr>
              <a:xfrm>
                <a:off x="1589550" y="2745875"/>
                <a:ext cx="826825" cy="717975"/>
              </a:xfrm>
              <a:custGeom>
                <a:avLst/>
                <a:gdLst/>
                <a:ahLst/>
                <a:cxnLst/>
                <a:rect l="l" t="t" r="r" b="b"/>
                <a:pathLst>
                  <a:path w="33073" h="28719" extrusionOk="0">
                    <a:moveTo>
                      <a:pt x="16536" y="1"/>
                    </a:moveTo>
                    <a:cubicBezTo>
                      <a:pt x="15362" y="932"/>
                      <a:pt x="10963" y="4109"/>
                      <a:pt x="5433" y="4199"/>
                    </a:cubicBezTo>
                    <a:cubicBezTo>
                      <a:pt x="5433" y="4199"/>
                      <a:pt x="1" y="22645"/>
                      <a:pt x="16536" y="28719"/>
                    </a:cubicBezTo>
                    <a:cubicBezTo>
                      <a:pt x="33072" y="22645"/>
                      <a:pt x="27639" y="4199"/>
                      <a:pt x="27639" y="4199"/>
                    </a:cubicBezTo>
                    <a:cubicBezTo>
                      <a:pt x="22109" y="4108"/>
                      <a:pt x="17708" y="931"/>
                      <a:pt x="16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7"/>
              <p:cNvSpPr/>
              <p:nvPr/>
            </p:nvSpPr>
            <p:spPr>
              <a:xfrm>
                <a:off x="1626925" y="2772500"/>
                <a:ext cx="752025" cy="662575"/>
              </a:xfrm>
              <a:custGeom>
                <a:avLst/>
                <a:gdLst/>
                <a:ahLst/>
                <a:cxnLst/>
                <a:rect l="l" t="t" r="r" b="b"/>
                <a:pathLst>
                  <a:path w="30081" h="26503" extrusionOk="0">
                    <a:moveTo>
                      <a:pt x="15041" y="0"/>
                    </a:moveTo>
                    <a:lnTo>
                      <a:pt x="14800" y="191"/>
                    </a:lnTo>
                    <a:cubicBezTo>
                      <a:pt x="13743" y="1030"/>
                      <a:pt x="9925" y="3772"/>
                      <a:pt x="5140" y="3850"/>
                    </a:cubicBezTo>
                    <a:lnTo>
                      <a:pt x="4855" y="3855"/>
                    </a:lnTo>
                    <a:lnTo>
                      <a:pt x="4773" y="4128"/>
                    </a:lnTo>
                    <a:cubicBezTo>
                      <a:pt x="4723" y="4297"/>
                      <a:pt x="1" y="20979"/>
                      <a:pt x="14906" y="26452"/>
                    </a:cubicBezTo>
                    <a:lnTo>
                      <a:pt x="15041" y="26502"/>
                    </a:lnTo>
                    <a:lnTo>
                      <a:pt x="15175" y="26452"/>
                    </a:lnTo>
                    <a:cubicBezTo>
                      <a:pt x="30081" y="20979"/>
                      <a:pt x="25357" y="4297"/>
                      <a:pt x="25308" y="4128"/>
                    </a:cubicBezTo>
                    <a:lnTo>
                      <a:pt x="25228" y="3855"/>
                    </a:lnTo>
                    <a:lnTo>
                      <a:pt x="24943" y="3850"/>
                    </a:lnTo>
                    <a:cubicBezTo>
                      <a:pt x="20155" y="3772"/>
                      <a:pt x="16340" y="1030"/>
                      <a:pt x="15283" y="191"/>
                    </a:cubicBezTo>
                    <a:lnTo>
                      <a:pt x="150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7"/>
              <p:cNvSpPr/>
              <p:nvPr/>
            </p:nvSpPr>
            <p:spPr>
              <a:xfrm>
                <a:off x="1914400" y="2925375"/>
                <a:ext cx="177100" cy="174150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6966" extrusionOk="0">
                    <a:moveTo>
                      <a:pt x="4036" y="913"/>
                    </a:moveTo>
                    <a:cubicBezTo>
                      <a:pt x="5213" y="913"/>
                      <a:pt x="6168" y="1871"/>
                      <a:pt x="6168" y="3046"/>
                    </a:cubicBezTo>
                    <a:lnTo>
                      <a:pt x="6168" y="3918"/>
                    </a:lnTo>
                    <a:cubicBezTo>
                      <a:pt x="6168" y="5095"/>
                      <a:pt x="5213" y="6052"/>
                      <a:pt x="4036" y="6052"/>
                    </a:cubicBezTo>
                    <a:lnTo>
                      <a:pt x="3049" y="6052"/>
                    </a:lnTo>
                    <a:cubicBezTo>
                      <a:pt x="1872" y="6052"/>
                      <a:pt x="915" y="5095"/>
                      <a:pt x="915" y="3918"/>
                    </a:cubicBezTo>
                    <a:lnTo>
                      <a:pt x="915" y="3046"/>
                    </a:lnTo>
                    <a:cubicBezTo>
                      <a:pt x="915" y="1869"/>
                      <a:pt x="1872" y="913"/>
                      <a:pt x="3049" y="913"/>
                    </a:cubicBezTo>
                    <a:close/>
                    <a:moveTo>
                      <a:pt x="3047" y="1"/>
                    </a:moveTo>
                    <a:cubicBezTo>
                      <a:pt x="1366" y="1"/>
                      <a:pt x="1" y="1366"/>
                      <a:pt x="1" y="3046"/>
                    </a:cubicBezTo>
                    <a:lnTo>
                      <a:pt x="1" y="3918"/>
                    </a:lnTo>
                    <a:cubicBezTo>
                      <a:pt x="1" y="5599"/>
                      <a:pt x="1366" y="6965"/>
                      <a:pt x="3047" y="6965"/>
                    </a:cubicBezTo>
                    <a:lnTo>
                      <a:pt x="4035" y="6965"/>
                    </a:lnTo>
                    <a:cubicBezTo>
                      <a:pt x="5715" y="6965"/>
                      <a:pt x="7083" y="5599"/>
                      <a:pt x="7081" y="3918"/>
                    </a:cubicBezTo>
                    <a:lnTo>
                      <a:pt x="7081" y="3046"/>
                    </a:lnTo>
                    <a:cubicBezTo>
                      <a:pt x="7081" y="1366"/>
                      <a:pt x="5715" y="1"/>
                      <a:pt x="4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7"/>
              <p:cNvSpPr/>
              <p:nvPr/>
            </p:nvSpPr>
            <p:spPr>
              <a:xfrm>
                <a:off x="1874500" y="3025250"/>
                <a:ext cx="256925" cy="25700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0280" extrusionOk="0">
                    <a:moveTo>
                      <a:pt x="2987" y="0"/>
                    </a:moveTo>
                    <a:cubicBezTo>
                      <a:pt x="1346" y="0"/>
                      <a:pt x="0" y="1346"/>
                      <a:pt x="0" y="2989"/>
                    </a:cubicBezTo>
                    <a:lnTo>
                      <a:pt x="0" y="7290"/>
                    </a:lnTo>
                    <a:cubicBezTo>
                      <a:pt x="0" y="8934"/>
                      <a:pt x="1344" y="10279"/>
                      <a:pt x="2987" y="10279"/>
                    </a:cubicBezTo>
                    <a:lnTo>
                      <a:pt x="7289" y="10279"/>
                    </a:lnTo>
                    <a:cubicBezTo>
                      <a:pt x="8932" y="10279"/>
                      <a:pt x="10277" y="8934"/>
                      <a:pt x="10277" y="7290"/>
                    </a:cubicBezTo>
                    <a:lnTo>
                      <a:pt x="10277" y="2989"/>
                    </a:lnTo>
                    <a:cubicBezTo>
                      <a:pt x="10277" y="1346"/>
                      <a:pt x="8932" y="0"/>
                      <a:pt x="7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7"/>
              <p:cNvSpPr/>
              <p:nvPr/>
            </p:nvSpPr>
            <p:spPr>
              <a:xfrm>
                <a:off x="1890650" y="3041425"/>
                <a:ext cx="240775" cy="240825"/>
              </a:xfrm>
              <a:custGeom>
                <a:avLst/>
                <a:gdLst/>
                <a:ahLst/>
                <a:cxnLst/>
                <a:rect l="l" t="t" r="r" b="b"/>
                <a:pathLst>
                  <a:path w="9631" h="9633" extrusionOk="0">
                    <a:moveTo>
                      <a:pt x="8491" y="0"/>
                    </a:moveTo>
                    <a:cubicBezTo>
                      <a:pt x="8894" y="512"/>
                      <a:pt x="9138" y="1152"/>
                      <a:pt x="9138" y="1849"/>
                    </a:cubicBezTo>
                    <a:lnTo>
                      <a:pt x="9138" y="6150"/>
                    </a:lnTo>
                    <a:cubicBezTo>
                      <a:pt x="9138" y="7794"/>
                      <a:pt x="7792" y="9139"/>
                      <a:pt x="6150" y="9139"/>
                    </a:cubicBezTo>
                    <a:lnTo>
                      <a:pt x="1847" y="9139"/>
                    </a:lnTo>
                    <a:cubicBezTo>
                      <a:pt x="1151" y="9139"/>
                      <a:pt x="509" y="8896"/>
                      <a:pt x="0" y="8492"/>
                    </a:cubicBezTo>
                    <a:lnTo>
                      <a:pt x="0" y="8492"/>
                    </a:lnTo>
                    <a:cubicBezTo>
                      <a:pt x="547" y="9184"/>
                      <a:pt x="1393" y="9632"/>
                      <a:pt x="2339" y="9632"/>
                    </a:cubicBezTo>
                    <a:lnTo>
                      <a:pt x="6640" y="9632"/>
                    </a:lnTo>
                    <a:cubicBezTo>
                      <a:pt x="8284" y="9632"/>
                      <a:pt x="9630" y="8287"/>
                      <a:pt x="9630" y="6643"/>
                    </a:cubicBezTo>
                    <a:lnTo>
                      <a:pt x="9630" y="2342"/>
                    </a:lnTo>
                    <a:cubicBezTo>
                      <a:pt x="9631" y="1396"/>
                      <a:pt x="9182" y="550"/>
                      <a:pt x="8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1964400" y="3085750"/>
                <a:ext cx="77125" cy="15197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6079" extrusionOk="0">
                    <a:moveTo>
                      <a:pt x="1543" y="1"/>
                    </a:moveTo>
                    <a:cubicBezTo>
                      <a:pt x="691" y="1"/>
                      <a:pt x="1" y="691"/>
                      <a:pt x="1" y="1543"/>
                    </a:cubicBezTo>
                    <a:cubicBezTo>
                      <a:pt x="1" y="2153"/>
                      <a:pt x="359" y="2677"/>
                      <a:pt x="876" y="2927"/>
                    </a:cubicBezTo>
                    <a:lnTo>
                      <a:pt x="110" y="5816"/>
                    </a:lnTo>
                    <a:cubicBezTo>
                      <a:pt x="81" y="5959"/>
                      <a:pt x="177" y="6079"/>
                      <a:pt x="325" y="6079"/>
                    </a:cubicBezTo>
                    <a:lnTo>
                      <a:pt x="2767" y="6079"/>
                    </a:lnTo>
                    <a:cubicBezTo>
                      <a:pt x="2913" y="6079"/>
                      <a:pt x="3010" y="5959"/>
                      <a:pt x="2982" y="5816"/>
                    </a:cubicBezTo>
                    <a:lnTo>
                      <a:pt x="2215" y="2927"/>
                    </a:lnTo>
                    <a:cubicBezTo>
                      <a:pt x="2726" y="2677"/>
                      <a:pt x="3084" y="2153"/>
                      <a:pt x="3084" y="1543"/>
                    </a:cubicBezTo>
                    <a:cubicBezTo>
                      <a:pt x="3084" y="691"/>
                      <a:pt x="2394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7"/>
              <p:cNvSpPr/>
              <p:nvPr/>
            </p:nvSpPr>
            <p:spPr>
              <a:xfrm>
                <a:off x="1131100" y="3216975"/>
                <a:ext cx="427175" cy="389225"/>
              </a:xfrm>
              <a:custGeom>
                <a:avLst/>
                <a:gdLst/>
                <a:ahLst/>
                <a:cxnLst/>
                <a:rect l="l" t="t" r="r" b="b"/>
                <a:pathLst>
                  <a:path w="17087" h="15569" extrusionOk="0">
                    <a:moveTo>
                      <a:pt x="8544" y="1765"/>
                    </a:moveTo>
                    <a:cubicBezTo>
                      <a:pt x="10084" y="1765"/>
                      <a:pt x="11625" y="2353"/>
                      <a:pt x="12800" y="3528"/>
                    </a:cubicBezTo>
                    <a:cubicBezTo>
                      <a:pt x="15151" y="5879"/>
                      <a:pt x="15151" y="9690"/>
                      <a:pt x="12800" y="12040"/>
                    </a:cubicBezTo>
                    <a:cubicBezTo>
                      <a:pt x="11624" y="13216"/>
                      <a:pt x="10083" y="13804"/>
                      <a:pt x="8543" y="13804"/>
                    </a:cubicBezTo>
                    <a:cubicBezTo>
                      <a:pt x="7003" y="13804"/>
                      <a:pt x="5462" y="13216"/>
                      <a:pt x="4288" y="12041"/>
                    </a:cubicBezTo>
                    <a:cubicBezTo>
                      <a:pt x="1937" y="9690"/>
                      <a:pt x="1937" y="5879"/>
                      <a:pt x="4288" y="3528"/>
                    </a:cubicBezTo>
                    <a:cubicBezTo>
                      <a:pt x="5463" y="2353"/>
                      <a:pt x="7004" y="1765"/>
                      <a:pt x="8544" y="1765"/>
                    </a:cubicBezTo>
                    <a:close/>
                    <a:moveTo>
                      <a:pt x="8544" y="1"/>
                    </a:moveTo>
                    <a:cubicBezTo>
                      <a:pt x="6552" y="1"/>
                      <a:pt x="4560" y="761"/>
                      <a:pt x="3041" y="2280"/>
                    </a:cubicBezTo>
                    <a:cubicBezTo>
                      <a:pt x="1" y="5320"/>
                      <a:pt x="1" y="10249"/>
                      <a:pt x="3041" y="13289"/>
                    </a:cubicBezTo>
                    <a:cubicBezTo>
                      <a:pt x="4561" y="14809"/>
                      <a:pt x="6553" y="15569"/>
                      <a:pt x="8545" y="15569"/>
                    </a:cubicBezTo>
                    <a:cubicBezTo>
                      <a:pt x="10537" y="15569"/>
                      <a:pt x="12530" y="14809"/>
                      <a:pt x="14049" y="13289"/>
                    </a:cubicBezTo>
                    <a:cubicBezTo>
                      <a:pt x="17087" y="10249"/>
                      <a:pt x="17087" y="5321"/>
                      <a:pt x="14049" y="2282"/>
                    </a:cubicBezTo>
                    <a:cubicBezTo>
                      <a:pt x="12529" y="761"/>
                      <a:pt x="10537" y="1"/>
                      <a:pt x="8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7"/>
              <p:cNvSpPr/>
              <p:nvPr/>
            </p:nvSpPr>
            <p:spPr>
              <a:xfrm>
                <a:off x="1179500" y="3261100"/>
                <a:ext cx="330400" cy="300975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2039" extrusionOk="0">
                    <a:moveTo>
                      <a:pt x="6608" y="0"/>
                    </a:moveTo>
                    <a:cubicBezTo>
                      <a:pt x="5068" y="0"/>
                      <a:pt x="3527" y="588"/>
                      <a:pt x="2352" y="1763"/>
                    </a:cubicBezTo>
                    <a:cubicBezTo>
                      <a:pt x="1" y="4114"/>
                      <a:pt x="1" y="7925"/>
                      <a:pt x="2352" y="10276"/>
                    </a:cubicBezTo>
                    <a:cubicBezTo>
                      <a:pt x="3526" y="11451"/>
                      <a:pt x="5067" y="12039"/>
                      <a:pt x="6607" y="12039"/>
                    </a:cubicBezTo>
                    <a:cubicBezTo>
                      <a:pt x="8147" y="12039"/>
                      <a:pt x="9688" y="11451"/>
                      <a:pt x="10864" y="10275"/>
                    </a:cubicBezTo>
                    <a:cubicBezTo>
                      <a:pt x="13215" y="7925"/>
                      <a:pt x="13215" y="4114"/>
                      <a:pt x="10864" y="1763"/>
                    </a:cubicBezTo>
                    <a:cubicBezTo>
                      <a:pt x="9689" y="588"/>
                      <a:pt x="8148" y="0"/>
                      <a:pt x="6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7"/>
              <p:cNvSpPr/>
              <p:nvPr/>
            </p:nvSpPr>
            <p:spPr>
              <a:xfrm>
                <a:off x="1434150" y="3501025"/>
                <a:ext cx="1914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7656" extrusionOk="0">
                    <a:moveTo>
                      <a:pt x="1357" y="0"/>
                    </a:moveTo>
                    <a:lnTo>
                      <a:pt x="0" y="1356"/>
                    </a:lnTo>
                    <a:lnTo>
                      <a:pt x="6301" y="7656"/>
                    </a:lnTo>
                    <a:lnTo>
                      <a:pt x="7658" y="6301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7"/>
              <p:cNvSpPr/>
              <p:nvPr/>
            </p:nvSpPr>
            <p:spPr>
              <a:xfrm>
                <a:off x="1557750" y="3624625"/>
                <a:ext cx="67875" cy="67800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712" extrusionOk="0">
                    <a:moveTo>
                      <a:pt x="1357" y="1"/>
                    </a:moveTo>
                    <a:lnTo>
                      <a:pt x="0" y="1357"/>
                    </a:lnTo>
                    <a:lnTo>
                      <a:pt x="1357" y="2712"/>
                    </a:lnTo>
                    <a:lnTo>
                      <a:pt x="2714" y="1357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1248675" y="3327200"/>
                <a:ext cx="188775" cy="168725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6749" extrusionOk="0">
                    <a:moveTo>
                      <a:pt x="3774" y="0"/>
                    </a:moveTo>
                    <a:cubicBezTo>
                      <a:pt x="3125" y="0"/>
                      <a:pt x="2596" y="527"/>
                      <a:pt x="2596" y="1179"/>
                    </a:cubicBezTo>
                    <a:cubicBezTo>
                      <a:pt x="2596" y="1422"/>
                      <a:pt x="2670" y="1648"/>
                      <a:pt x="2795" y="1836"/>
                    </a:cubicBezTo>
                    <a:cubicBezTo>
                      <a:pt x="2633" y="1964"/>
                      <a:pt x="2485" y="2127"/>
                      <a:pt x="2357" y="2313"/>
                    </a:cubicBezTo>
                    <a:cubicBezTo>
                      <a:pt x="1883" y="2014"/>
                      <a:pt x="1408" y="1717"/>
                      <a:pt x="934" y="1419"/>
                    </a:cubicBezTo>
                    <a:cubicBezTo>
                      <a:pt x="897" y="1396"/>
                      <a:pt x="861" y="1386"/>
                      <a:pt x="826" y="1386"/>
                    </a:cubicBezTo>
                    <a:cubicBezTo>
                      <a:pt x="647" y="1386"/>
                      <a:pt x="530" y="1661"/>
                      <a:pt x="722" y="1782"/>
                    </a:cubicBezTo>
                    <a:cubicBezTo>
                      <a:pt x="1198" y="2080"/>
                      <a:pt x="1673" y="2378"/>
                      <a:pt x="2148" y="2678"/>
                    </a:cubicBezTo>
                    <a:cubicBezTo>
                      <a:pt x="1984" y="3026"/>
                      <a:pt x="1879" y="3434"/>
                      <a:pt x="1860" y="3869"/>
                    </a:cubicBezTo>
                    <a:cubicBezTo>
                      <a:pt x="1331" y="3813"/>
                      <a:pt x="799" y="3758"/>
                      <a:pt x="269" y="3703"/>
                    </a:cubicBezTo>
                    <a:cubicBezTo>
                      <a:pt x="260" y="3702"/>
                      <a:pt x="251" y="3701"/>
                      <a:pt x="243" y="3701"/>
                    </a:cubicBezTo>
                    <a:cubicBezTo>
                      <a:pt x="0" y="3701"/>
                      <a:pt x="10" y="4096"/>
                      <a:pt x="269" y="4122"/>
                    </a:cubicBezTo>
                    <a:cubicBezTo>
                      <a:pt x="802" y="4178"/>
                      <a:pt x="1334" y="4232"/>
                      <a:pt x="1867" y="4288"/>
                    </a:cubicBezTo>
                    <a:cubicBezTo>
                      <a:pt x="1896" y="4666"/>
                      <a:pt x="1988" y="5019"/>
                      <a:pt x="2128" y="5330"/>
                    </a:cubicBezTo>
                    <a:cubicBezTo>
                      <a:pt x="1749" y="5684"/>
                      <a:pt x="1369" y="6039"/>
                      <a:pt x="989" y="6393"/>
                    </a:cubicBezTo>
                    <a:cubicBezTo>
                      <a:pt x="835" y="6538"/>
                      <a:pt x="981" y="6749"/>
                      <a:pt x="1147" y="6749"/>
                    </a:cubicBezTo>
                    <a:cubicBezTo>
                      <a:pt x="1194" y="6749"/>
                      <a:pt x="1243" y="6732"/>
                      <a:pt x="1287" y="6691"/>
                    </a:cubicBezTo>
                    <a:cubicBezTo>
                      <a:pt x="1639" y="6364"/>
                      <a:pt x="1988" y="6036"/>
                      <a:pt x="2338" y="5709"/>
                    </a:cubicBezTo>
                    <a:cubicBezTo>
                      <a:pt x="2689" y="6236"/>
                      <a:pt x="3203" y="6570"/>
                      <a:pt x="3776" y="6570"/>
                    </a:cubicBezTo>
                    <a:cubicBezTo>
                      <a:pt x="4350" y="6570"/>
                      <a:pt x="4862" y="6237"/>
                      <a:pt x="5214" y="5709"/>
                    </a:cubicBezTo>
                    <a:cubicBezTo>
                      <a:pt x="5565" y="6036"/>
                      <a:pt x="5915" y="6364"/>
                      <a:pt x="6265" y="6691"/>
                    </a:cubicBezTo>
                    <a:cubicBezTo>
                      <a:pt x="6309" y="6732"/>
                      <a:pt x="6358" y="6749"/>
                      <a:pt x="6406" y="6749"/>
                    </a:cubicBezTo>
                    <a:cubicBezTo>
                      <a:pt x="6571" y="6749"/>
                      <a:pt x="6717" y="6538"/>
                      <a:pt x="6562" y="6393"/>
                    </a:cubicBezTo>
                    <a:cubicBezTo>
                      <a:pt x="6183" y="6039"/>
                      <a:pt x="5804" y="5684"/>
                      <a:pt x="5424" y="5330"/>
                    </a:cubicBezTo>
                    <a:cubicBezTo>
                      <a:pt x="5563" y="5019"/>
                      <a:pt x="5656" y="4666"/>
                      <a:pt x="5685" y="4288"/>
                    </a:cubicBezTo>
                    <a:cubicBezTo>
                      <a:pt x="6219" y="4232"/>
                      <a:pt x="6751" y="4178"/>
                      <a:pt x="7283" y="4122"/>
                    </a:cubicBezTo>
                    <a:cubicBezTo>
                      <a:pt x="7539" y="4096"/>
                      <a:pt x="7551" y="3701"/>
                      <a:pt x="7306" y="3701"/>
                    </a:cubicBezTo>
                    <a:cubicBezTo>
                      <a:pt x="7298" y="3701"/>
                      <a:pt x="7289" y="3702"/>
                      <a:pt x="7280" y="3703"/>
                    </a:cubicBezTo>
                    <a:cubicBezTo>
                      <a:pt x="6751" y="3758"/>
                      <a:pt x="6219" y="3813"/>
                      <a:pt x="5688" y="3869"/>
                    </a:cubicBezTo>
                    <a:cubicBezTo>
                      <a:pt x="5668" y="3434"/>
                      <a:pt x="5565" y="3026"/>
                      <a:pt x="5400" y="2678"/>
                    </a:cubicBezTo>
                    <a:cubicBezTo>
                      <a:pt x="5875" y="2379"/>
                      <a:pt x="6351" y="2080"/>
                      <a:pt x="6827" y="1782"/>
                    </a:cubicBezTo>
                    <a:cubicBezTo>
                      <a:pt x="7019" y="1661"/>
                      <a:pt x="6900" y="1386"/>
                      <a:pt x="6723" y="1386"/>
                    </a:cubicBezTo>
                    <a:cubicBezTo>
                      <a:pt x="6689" y="1386"/>
                      <a:pt x="6653" y="1396"/>
                      <a:pt x="6616" y="1419"/>
                    </a:cubicBezTo>
                    <a:cubicBezTo>
                      <a:pt x="6142" y="1717"/>
                      <a:pt x="5665" y="2014"/>
                      <a:pt x="5191" y="2313"/>
                    </a:cubicBezTo>
                    <a:cubicBezTo>
                      <a:pt x="5063" y="2127"/>
                      <a:pt x="4916" y="1967"/>
                      <a:pt x="4753" y="1836"/>
                    </a:cubicBezTo>
                    <a:cubicBezTo>
                      <a:pt x="4880" y="1649"/>
                      <a:pt x="4953" y="1422"/>
                      <a:pt x="4953" y="1179"/>
                    </a:cubicBezTo>
                    <a:cubicBezTo>
                      <a:pt x="4953" y="528"/>
                      <a:pt x="4426" y="0"/>
                      <a:pt x="3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1119525" y="260735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0"/>
                    </a:moveTo>
                    <a:cubicBezTo>
                      <a:pt x="436" y="0"/>
                      <a:pt x="0" y="487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2"/>
                      <a:pt x="2586" y="13722"/>
                    </a:cubicBezTo>
                    <a:lnTo>
                      <a:pt x="15427" y="13722"/>
                    </a:lnTo>
                    <a:cubicBezTo>
                      <a:pt x="16024" y="13722"/>
                      <a:pt x="16580" y="13237"/>
                      <a:pt x="16660" y="12645"/>
                    </a:cubicBezTo>
                    <a:lnTo>
                      <a:pt x="17924" y="3237"/>
                    </a:lnTo>
                    <a:cubicBezTo>
                      <a:pt x="18004" y="2642"/>
                      <a:pt x="17578" y="2159"/>
                      <a:pt x="16979" y="2159"/>
                    </a:cubicBezTo>
                    <a:lnTo>
                      <a:pt x="10452" y="2159"/>
                    </a:lnTo>
                    <a:cubicBezTo>
                      <a:pt x="9854" y="2159"/>
                      <a:pt x="9363" y="1674"/>
                      <a:pt x="9363" y="1079"/>
                    </a:cubicBezTo>
                    <a:cubicBezTo>
                      <a:pt x="9363" y="486"/>
                      <a:pt x="8874" y="0"/>
                      <a:pt x="8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7"/>
              <p:cNvSpPr/>
              <p:nvPr/>
            </p:nvSpPr>
            <p:spPr>
              <a:xfrm>
                <a:off x="1163900" y="2632725"/>
                <a:ext cx="361075" cy="343375"/>
              </a:xfrm>
              <a:custGeom>
                <a:avLst/>
                <a:gdLst/>
                <a:ahLst/>
                <a:cxnLst/>
                <a:rect l="l" t="t" r="r" b="b"/>
                <a:pathLst>
                  <a:path w="14443" h="13735" extrusionOk="0">
                    <a:moveTo>
                      <a:pt x="1" y="0"/>
                    </a:moveTo>
                    <a:lnTo>
                      <a:pt x="1" y="13735"/>
                    </a:lnTo>
                    <a:lnTo>
                      <a:pt x="14443" y="13735"/>
                    </a:lnTo>
                    <a:lnTo>
                      <a:pt x="14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7"/>
              <p:cNvSpPr/>
              <p:nvPr/>
            </p:nvSpPr>
            <p:spPr>
              <a:xfrm>
                <a:off x="1119525" y="265010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1"/>
                    </a:moveTo>
                    <a:cubicBezTo>
                      <a:pt x="436" y="1"/>
                      <a:pt x="0" y="488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3"/>
                      <a:pt x="2586" y="13723"/>
                    </a:cubicBezTo>
                    <a:lnTo>
                      <a:pt x="15427" y="13723"/>
                    </a:lnTo>
                    <a:cubicBezTo>
                      <a:pt x="16024" y="13723"/>
                      <a:pt x="16580" y="13237"/>
                      <a:pt x="16660" y="12645"/>
                    </a:cubicBezTo>
                    <a:lnTo>
                      <a:pt x="17924" y="3236"/>
                    </a:lnTo>
                    <a:cubicBezTo>
                      <a:pt x="18004" y="2643"/>
                      <a:pt x="17578" y="2158"/>
                      <a:pt x="16979" y="2158"/>
                    </a:cubicBezTo>
                    <a:lnTo>
                      <a:pt x="10452" y="2158"/>
                    </a:lnTo>
                    <a:cubicBezTo>
                      <a:pt x="9854" y="2158"/>
                      <a:pt x="9363" y="1673"/>
                      <a:pt x="9363" y="1080"/>
                    </a:cubicBezTo>
                    <a:cubicBezTo>
                      <a:pt x="9363" y="486"/>
                      <a:pt x="8874" y="1"/>
                      <a:pt x="8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7"/>
              <p:cNvSpPr/>
              <p:nvPr/>
            </p:nvSpPr>
            <p:spPr>
              <a:xfrm>
                <a:off x="1490925" y="2704050"/>
                <a:ext cx="78700" cy="289125"/>
              </a:xfrm>
              <a:custGeom>
                <a:avLst/>
                <a:gdLst/>
                <a:ahLst/>
                <a:cxnLst/>
                <a:rect l="l" t="t" r="r" b="b"/>
                <a:pathLst>
                  <a:path w="3148" h="11565" extrusionOk="0">
                    <a:moveTo>
                      <a:pt x="1554" y="0"/>
                    </a:moveTo>
                    <a:cubicBezTo>
                      <a:pt x="2153" y="0"/>
                      <a:pt x="2577" y="485"/>
                      <a:pt x="2498" y="1078"/>
                    </a:cubicBezTo>
                    <a:lnTo>
                      <a:pt x="1233" y="10487"/>
                    </a:lnTo>
                    <a:cubicBezTo>
                      <a:pt x="1154" y="11079"/>
                      <a:pt x="599" y="11565"/>
                      <a:pt x="1" y="11565"/>
                    </a:cubicBezTo>
                    <a:lnTo>
                      <a:pt x="571" y="11565"/>
                    </a:lnTo>
                    <a:cubicBezTo>
                      <a:pt x="1168" y="11565"/>
                      <a:pt x="1724" y="11079"/>
                      <a:pt x="1804" y="10487"/>
                    </a:cubicBezTo>
                    <a:lnTo>
                      <a:pt x="3068" y="1078"/>
                    </a:lnTo>
                    <a:cubicBezTo>
                      <a:pt x="3148" y="485"/>
                      <a:pt x="2723" y="0"/>
                      <a:pt x="2124" y="0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1312100" y="2650100"/>
                <a:ext cx="687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159" extrusionOk="0">
                    <a:moveTo>
                      <a:pt x="1" y="1"/>
                    </a:moveTo>
                    <a:cubicBezTo>
                      <a:pt x="601" y="1"/>
                      <a:pt x="1090" y="486"/>
                      <a:pt x="1090" y="1080"/>
                    </a:cubicBezTo>
                    <a:cubicBezTo>
                      <a:pt x="1090" y="1673"/>
                      <a:pt x="1579" y="2158"/>
                      <a:pt x="2179" y="2158"/>
                    </a:cubicBezTo>
                    <a:lnTo>
                      <a:pt x="2749" y="2158"/>
                    </a:lnTo>
                    <a:cubicBezTo>
                      <a:pt x="2151" y="2158"/>
                      <a:pt x="1660" y="1673"/>
                      <a:pt x="1660" y="1080"/>
                    </a:cubicBezTo>
                    <a:cubicBezTo>
                      <a:pt x="1660" y="486"/>
                      <a:pt x="1171" y="1"/>
                      <a:pt x="571" y="1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7"/>
              <p:cNvSpPr/>
              <p:nvPr/>
            </p:nvSpPr>
            <p:spPr>
              <a:xfrm>
                <a:off x="1843075" y="3686325"/>
                <a:ext cx="377925" cy="205925"/>
              </a:xfrm>
              <a:custGeom>
                <a:avLst/>
                <a:gdLst/>
                <a:ahLst/>
                <a:cxnLst/>
                <a:rect l="l" t="t" r="r" b="b"/>
                <a:pathLst>
                  <a:path w="15117" h="8237" extrusionOk="0">
                    <a:moveTo>
                      <a:pt x="1738" y="0"/>
                    </a:moveTo>
                    <a:cubicBezTo>
                      <a:pt x="782" y="0"/>
                      <a:pt x="0" y="782"/>
                      <a:pt x="0" y="1737"/>
                    </a:cubicBezTo>
                    <a:lnTo>
                      <a:pt x="0" y="6500"/>
                    </a:lnTo>
                    <a:cubicBezTo>
                      <a:pt x="0" y="7455"/>
                      <a:pt x="782" y="8237"/>
                      <a:pt x="1738" y="8237"/>
                    </a:cubicBezTo>
                    <a:lnTo>
                      <a:pt x="13379" y="8237"/>
                    </a:lnTo>
                    <a:cubicBezTo>
                      <a:pt x="14333" y="8237"/>
                      <a:pt x="15116" y="7455"/>
                      <a:pt x="15116" y="6500"/>
                    </a:cubicBezTo>
                    <a:lnTo>
                      <a:pt x="15116" y="1737"/>
                    </a:lnTo>
                    <a:cubicBezTo>
                      <a:pt x="15116" y="782"/>
                      <a:pt x="14335" y="0"/>
                      <a:pt x="13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7"/>
              <p:cNvSpPr/>
              <p:nvPr/>
            </p:nvSpPr>
            <p:spPr>
              <a:xfrm>
                <a:off x="1843000" y="3797900"/>
                <a:ext cx="37800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15120" h="1812" extrusionOk="0">
                    <a:moveTo>
                      <a:pt x="1" y="1"/>
                    </a:moveTo>
                    <a:lnTo>
                      <a:pt x="1" y="1811"/>
                    </a:lnTo>
                    <a:lnTo>
                      <a:pt x="15119" y="1811"/>
                    </a:lnTo>
                    <a:lnTo>
                      <a:pt x="151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7"/>
              <p:cNvSpPr/>
              <p:nvPr/>
            </p:nvSpPr>
            <p:spPr>
              <a:xfrm>
                <a:off x="2088100" y="3720550"/>
                <a:ext cx="9442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1674" extrusionOk="0">
                    <a:moveTo>
                      <a:pt x="836" y="1"/>
                    </a:moveTo>
                    <a:cubicBezTo>
                      <a:pt x="375" y="1"/>
                      <a:pt x="1" y="375"/>
                      <a:pt x="1" y="836"/>
                    </a:cubicBezTo>
                    <a:cubicBezTo>
                      <a:pt x="1" y="1300"/>
                      <a:pt x="373" y="1674"/>
                      <a:pt x="836" y="1674"/>
                    </a:cubicBezTo>
                    <a:lnTo>
                      <a:pt x="2938" y="1674"/>
                    </a:lnTo>
                    <a:cubicBezTo>
                      <a:pt x="3402" y="1674"/>
                      <a:pt x="3776" y="1300"/>
                      <a:pt x="3776" y="836"/>
                    </a:cubicBezTo>
                    <a:cubicBezTo>
                      <a:pt x="3776" y="375"/>
                      <a:pt x="3402" y="1"/>
                      <a:pt x="29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7"/>
              <p:cNvSpPr/>
              <p:nvPr/>
            </p:nvSpPr>
            <p:spPr>
              <a:xfrm>
                <a:off x="2123850" y="3720550"/>
                <a:ext cx="5870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674" extrusionOk="0">
                    <a:moveTo>
                      <a:pt x="800" y="1"/>
                    </a:moveTo>
                    <a:lnTo>
                      <a:pt x="0" y="1674"/>
                    </a:lnTo>
                    <a:lnTo>
                      <a:pt x="1511" y="1674"/>
                    </a:lnTo>
                    <a:cubicBezTo>
                      <a:pt x="1973" y="1674"/>
                      <a:pt x="2348" y="1300"/>
                      <a:pt x="2348" y="836"/>
                    </a:cubicBezTo>
                    <a:cubicBezTo>
                      <a:pt x="2346" y="375"/>
                      <a:pt x="1972" y="1"/>
                      <a:pt x="1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7"/>
              <p:cNvSpPr/>
              <p:nvPr/>
            </p:nvSpPr>
            <p:spPr>
              <a:xfrm>
                <a:off x="1889925" y="3733300"/>
                <a:ext cx="1201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327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4804" y="326"/>
                    </a:lnTo>
                    <a:lnTo>
                      <a:pt x="48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7"/>
              <p:cNvSpPr/>
              <p:nvPr/>
            </p:nvSpPr>
            <p:spPr>
              <a:xfrm>
                <a:off x="1889925" y="3756300"/>
                <a:ext cx="1657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326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6628" y="326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37"/>
            <p:cNvSpPr/>
            <p:nvPr/>
          </p:nvSpPr>
          <p:spPr>
            <a:xfrm>
              <a:off x="719988" y="44537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1101817" y="41572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816779" y="39698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2720802" y="310002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499363" y="765978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817612" y="986278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47;p36">
            <a:extLst>
              <a:ext uri="{FF2B5EF4-FFF2-40B4-BE49-F238E27FC236}">
                <a16:creationId xmlns:a16="http://schemas.microsoft.com/office/drawing/2014/main" id="{75693BE2-2368-D527-C744-1CA956AF58EF}"/>
              </a:ext>
            </a:extLst>
          </p:cNvPr>
          <p:cNvSpPr txBox="1">
            <a:spLocks/>
          </p:cNvSpPr>
          <p:nvPr/>
        </p:nvSpPr>
        <p:spPr>
          <a:xfrm>
            <a:off x="734586" y="361556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Cara </a:t>
            </a:r>
            <a:r>
              <a:rPr lang="en-ID" sz="28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Menghindari</a:t>
            </a:r>
            <a:r>
              <a:rPr lang="en-ID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ID" sz="28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Ancaman</a:t>
            </a:r>
            <a:r>
              <a:rPr lang="en-ID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 Digital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/>
          <p:nvPr/>
        </p:nvSpPr>
        <p:spPr>
          <a:xfrm>
            <a:off x="4971203" y="1792845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>
            <a:spLocks noGrp="1"/>
          </p:cNvSpPr>
          <p:nvPr>
            <p:ph type="title" idx="2"/>
          </p:nvPr>
        </p:nvSpPr>
        <p:spPr>
          <a:xfrm>
            <a:off x="5004320" y="1775013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3107306" y="2760425"/>
            <a:ext cx="5220000" cy="1600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Buat Kata Sandi yang Kuat</a:t>
            </a:r>
            <a:endParaRPr sz="4400" dirty="0"/>
          </a:p>
        </p:txBody>
      </p:sp>
      <p:grpSp>
        <p:nvGrpSpPr>
          <p:cNvPr id="406" name="Google Shape;406;p37"/>
          <p:cNvGrpSpPr/>
          <p:nvPr/>
        </p:nvGrpSpPr>
        <p:grpSpPr>
          <a:xfrm>
            <a:off x="0" y="1200586"/>
            <a:ext cx="2254589" cy="3901818"/>
            <a:chOff x="719988" y="310002"/>
            <a:chExt cx="2535031" cy="4523496"/>
          </a:xfrm>
        </p:grpSpPr>
        <p:sp>
          <p:nvSpPr>
            <p:cNvPr id="407" name="Google Shape;407;p37"/>
            <p:cNvSpPr/>
            <p:nvPr/>
          </p:nvSpPr>
          <p:spPr>
            <a:xfrm>
              <a:off x="2184511" y="34095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769890" y="86884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37"/>
            <p:cNvGrpSpPr/>
            <p:nvPr/>
          </p:nvGrpSpPr>
          <p:grpSpPr>
            <a:xfrm>
              <a:off x="998500" y="1097444"/>
              <a:ext cx="2256519" cy="2948604"/>
              <a:chOff x="1119525" y="2437600"/>
              <a:chExt cx="1296850" cy="1694600"/>
            </a:xfrm>
          </p:grpSpPr>
          <p:sp>
            <p:nvSpPr>
              <p:cNvPr id="410" name="Google Shape;410;p37"/>
              <p:cNvSpPr/>
              <p:nvPr/>
            </p:nvSpPr>
            <p:spPr>
              <a:xfrm>
                <a:off x="1219475" y="2437600"/>
                <a:ext cx="850625" cy="1694600"/>
              </a:xfrm>
              <a:custGeom>
                <a:avLst/>
                <a:gdLst/>
                <a:ahLst/>
                <a:cxnLst/>
                <a:rect l="l" t="t" r="r" b="b"/>
                <a:pathLst>
                  <a:path w="34025" h="67784" extrusionOk="0">
                    <a:moveTo>
                      <a:pt x="4295" y="0"/>
                    </a:moveTo>
                    <a:cubicBezTo>
                      <a:pt x="1934" y="0"/>
                      <a:pt x="1" y="1933"/>
                      <a:pt x="1" y="4295"/>
                    </a:cubicBezTo>
                    <a:lnTo>
                      <a:pt x="1" y="63488"/>
                    </a:lnTo>
                    <a:cubicBezTo>
                      <a:pt x="1" y="65850"/>
                      <a:pt x="1934" y="67783"/>
                      <a:pt x="4295" y="67783"/>
                    </a:cubicBezTo>
                    <a:lnTo>
                      <a:pt x="29730" y="67783"/>
                    </a:lnTo>
                    <a:cubicBezTo>
                      <a:pt x="32091" y="67783"/>
                      <a:pt x="34024" y="65850"/>
                      <a:pt x="34024" y="63488"/>
                    </a:cubicBezTo>
                    <a:lnTo>
                      <a:pt x="34024" y="4295"/>
                    </a:lnTo>
                    <a:cubicBezTo>
                      <a:pt x="34024" y="1933"/>
                      <a:pt x="32091" y="0"/>
                      <a:pt x="29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7"/>
              <p:cNvSpPr/>
              <p:nvPr/>
            </p:nvSpPr>
            <p:spPr>
              <a:xfrm>
                <a:off x="1292050" y="2538575"/>
                <a:ext cx="705425" cy="1401475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9" extrusionOk="0">
                    <a:moveTo>
                      <a:pt x="1" y="1"/>
                    </a:moveTo>
                    <a:lnTo>
                      <a:pt x="1" y="56059"/>
                    </a:lnTo>
                    <a:lnTo>
                      <a:pt x="28217" y="56059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7"/>
              <p:cNvSpPr/>
              <p:nvPr/>
            </p:nvSpPr>
            <p:spPr>
              <a:xfrm>
                <a:off x="1564275" y="4000025"/>
                <a:ext cx="160975" cy="5367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2147" extrusionOk="0">
                    <a:moveTo>
                      <a:pt x="1073" y="0"/>
                    </a:moveTo>
                    <a:cubicBezTo>
                      <a:pt x="481" y="0"/>
                      <a:pt x="1" y="481"/>
                      <a:pt x="1" y="1073"/>
                    </a:cubicBezTo>
                    <a:cubicBezTo>
                      <a:pt x="1" y="1666"/>
                      <a:pt x="480" y="2146"/>
                      <a:pt x="1073" y="2146"/>
                    </a:cubicBezTo>
                    <a:lnTo>
                      <a:pt x="5365" y="2146"/>
                    </a:lnTo>
                    <a:cubicBezTo>
                      <a:pt x="5958" y="2146"/>
                      <a:pt x="6439" y="1666"/>
                      <a:pt x="6439" y="1073"/>
                    </a:cubicBezTo>
                    <a:cubicBezTo>
                      <a:pt x="6439" y="481"/>
                      <a:pt x="5960" y="0"/>
                      <a:pt x="53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7"/>
              <p:cNvSpPr/>
              <p:nvPr/>
            </p:nvSpPr>
            <p:spPr>
              <a:xfrm>
                <a:off x="1292050" y="2538600"/>
                <a:ext cx="705425" cy="1401450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8" extrusionOk="0">
                    <a:moveTo>
                      <a:pt x="28217" y="1"/>
                    </a:moveTo>
                    <a:lnTo>
                      <a:pt x="1" y="56058"/>
                    </a:lnTo>
                    <a:lnTo>
                      <a:pt x="28217" y="56058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7"/>
              <p:cNvSpPr/>
              <p:nvPr/>
            </p:nvSpPr>
            <p:spPr>
              <a:xfrm>
                <a:off x="1589550" y="2745875"/>
                <a:ext cx="826825" cy="717975"/>
              </a:xfrm>
              <a:custGeom>
                <a:avLst/>
                <a:gdLst/>
                <a:ahLst/>
                <a:cxnLst/>
                <a:rect l="l" t="t" r="r" b="b"/>
                <a:pathLst>
                  <a:path w="33073" h="28719" extrusionOk="0">
                    <a:moveTo>
                      <a:pt x="16536" y="1"/>
                    </a:moveTo>
                    <a:cubicBezTo>
                      <a:pt x="15362" y="932"/>
                      <a:pt x="10963" y="4109"/>
                      <a:pt x="5433" y="4199"/>
                    </a:cubicBezTo>
                    <a:cubicBezTo>
                      <a:pt x="5433" y="4199"/>
                      <a:pt x="1" y="22645"/>
                      <a:pt x="16536" y="28719"/>
                    </a:cubicBezTo>
                    <a:cubicBezTo>
                      <a:pt x="33072" y="22645"/>
                      <a:pt x="27639" y="4199"/>
                      <a:pt x="27639" y="4199"/>
                    </a:cubicBezTo>
                    <a:cubicBezTo>
                      <a:pt x="22109" y="4108"/>
                      <a:pt x="17708" y="931"/>
                      <a:pt x="16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7"/>
              <p:cNvSpPr/>
              <p:nvPr/>
            </p:nvSpPr>
            <p:spPr>
              <a:xfrm>
                <a:off x="1626925" y="2772500"/>
                <a:ext cx="752025" cy="662575"/>
              </a:xfrm>
              <a:custGeom>
                <a:avLst/>
                <a:gdLst/>
                <a:ahLst/>
                <a:cxnLst/>
                <a:rect l="l" t="t" r="r" b="b"/>
                <a:pathLst>
                  <a:path w="30081" h="26503" extrusionOk="0">
                    <a:moveTo>
                      <a:pt x="15041" y="0"/>
                    </a:moveTo>
                    <a:lnTo>
                      <a:pt x="14800" y="191"/>
                    </a:lnTo>
                    <a:cubicBezTo>
                      <a:pt x="13743" y="1030"/>
                      <a:pt x="9925" y="3772"/>
                      <a:pt x="5140" y="3850"/>
                    </a:cubicBezTo>
                    <a:lnTo>
                      <a:pt x="4855" y="3855"/>
                    </a:lnTo>
                    <a:lnTo>
                      <a:pt x="4773" y="4128"/>
                    </a:lnTo>
                    <a:cubicBezTo>
                      <a:pt x="4723" y="4297"/>
                      <a:pt x="1" y="20979"/>
                      <a:pt x="14906" y="26452"/>
                    </a:cubicBezTo>
                    <a:lnTo>
                      <a:pt x="15041" y="26502"/>
                    </a:lnTo>
                    <a:lnTo>
                      <a:pt x="15175" y="26452"/>
                    </a:lnTo>
                    <a:cubicBezTo>
                      <a:pt x="30081" y="20979"/>
                      <a:pt x="25357" y="4297"/>
                      <a:pt x="25308" y="4128"/>
                    </a:cubicBezTo>
                    <a:lnTo>
                      <a:pt x="25228" y="3855"/>
                    </a:lnTo>
                    <a:lnTo>
                      <a:pt x="24943" y="3850"/>
                    </a:lnTo>
                    <a:cubicBezTo>
                      <a:pt x="20155" y="3772"/>
                      <a:pt x="16340" y="1030"/>
                      <a:pt x="15283" y="191"/>
                    </a:cubicBezTo>
                    <a:lnTo>
                      <a:pt x="150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7"/>
              <p:cNvSpPr/>
              <p:nvPr/>
            </p:nvSpPr>
            <p:spPr>
              <a:xfrm>
                <a:off x="1914400" y="2925375"/>
                <a:ext cx="177100" cy="174150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6966" extrusionOk="0">
                    <a:moveTo>
                      <a:pt x="4036" y="913"/>
                    </a:moveTo>
                    <a:cubicBezTo>
                      <a:pt x="5213" y="913"/>
                      <a:pt x="6168" y="1871"/>
                      <a:pt x="6168" y="3046"/>
                    </a:cubicBezTo>
                    <a:lnTo>
                      <a:pt x="6168" y="3918"/>
                    </a:lnTo>
                    <a:cubicBezTo>
                      <a:pt x="6168" y="5095"/>
                      <a:pt x="5213" y="6052"/>
                      <a:pt x="4036" y="6052"/>
                    </a:cubicBezTo>
                    <a:lnTo>
                      <a:pt x="3049" y="6052"/>
                    </a:lnTo>
                    <a:cubicBezTo>
                      <a:pt x="1872" y="6052"/>
                      <a:pt x="915" y="5095"/>
                      <a:pt x="915" y="3918"/>
                    </a:cubicBezTo>
                    <a:lnTo>
                      <a:pt x="915" y="3046"/>
                    </a:lnTo>
                    <a:cubicBezTo>
                      <a:pt x="915" y="1869"/>
                      <a:pt x="1872" y="913"/>
                      <a:pt x="3049" y="913"/>
                    </a:cubicBezTo>
                    <a:close/>
                    <a:moveTo>
                      <a:pt x="3047" y="1"/>
                    </a:moveTo>
                    <a:cubicBezTo>
                      <a:pt x="1366" y="1"/>
                      <a:pt x="1" y="1366"/>
                      <a:pt x="1" y="3046"/>
                    </a:cubicBezTo>
                    <a:lnTo>
                      <a:pt x="1" y="3918"/>
                    </a:lnTo>
                    <a:cubicBezTo>
                      <a:pt x="1" y="5599"/>
                      <a:pt x="1366" y="6965"/>
                      <a:pt x="3047" y="6965"/>
                    </a:cubicBezTo>
                    <a:lnTo>
                      <a:pt x="4035" y="6965"/>
                    </a:lnTo>
                    <a:cubicBezTo>
                      <a:pt x="5715" y="6965"/>
                      <a:pt x="7083" y="5599"/>
                      <a:pt x="7081" y="3918"/>
                    </a:cubicBezTo>
                    <a:lnTo>
                      <a:pt x="7081" y="3046"/>
                    </a:lnTo>
                    <a:cubicBezTo>
                      <a:pt x="7081" y="1366"/>
                      <a:pt x="5715" y="1"/>
                      <a:pt x="4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7"/>
              <p:cNvSpPr/>
              <p:nvPr/>
            </p:nvSpPr>
            <p:spPr>
              <a:xfrm>
                <a:off x="1874500" y="3025250"/>
                <a:ext cx="256925" cy="25700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0280" extrusionOk="0">
                    <a:moveTo>
                      <a:pt x="2987" y="0"/>
                    </a:moveTo>
                    <a:cubicBezTo>
                      <a:pt x="1346" y="0"/>
                      <a:pt x="0" y="1346"/>
                      <a:pt x="0" y="2989"/>
                    </a:cubicBezTo>
                    <a:lnTo>
                      <a:pt x="0" y="7290"/>
                    </a:lnTo>
                    <a:cubicBezTo>
                      <a:pt x="0" y="8934"/>
                      <a:pt x="1344" y="10279"/>
                      <a:pt x="2987" y="10279"/>
                    </a:cubicBezTo>
                    <a:lnTo>
                      <a:pt x="7289" y="10279"/>
                    </a:lnTo>
                    <a:cubicBezTo>
                      <a:pt x="8932" y="10279"/>
                      <a:pt x="10277" y="8934"/>
                      <a:pt x="10277" y="7290"/>
                    </a:cubicBezTo>
                    <a:lnTo>
                      <a:pt x="10277" y="2989"/>
                    </a:lnTo>
                    <a:cubicBezTo>
                      <a:pt x="10277" y="1346"/>
                      <a:pt x="8932" y="0"/>
                      <a:pt x="7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7"/>
              <p:cNvSpPr/>
              <p:nvPr/>
            </p:nvSpPr>
            <p:spPr>
              <a:xfrm>
                <a:off x="1890650" y="3041425"/>
                <a:ext cx="240775" cy="240825"/>
              </a:xfrm>
              <a:custGeom>
                <a:avLst/>
                <a:gdLst/>
                <a:ahLst/>
                <a:cxnLst/>
                <a:rect l="l" t="t" r="r" b="b"/>
                <a:pathLst>
                  <a:path w="9631" h="9633" extrusionOk="0">
                    <a:moveTo>
                      <a:pt x="8491" y="0"/>
                    </a:moveTo>
                    <a:cubicBezTo>
                      <a:pt x="8894" y="512"/>
                      <a:pt x="9138" y="1152"/>
                      <a:pt x="9138" y="1849"/>
                    </a:cubicBezTo>
                    <a:lnTo>
                      <a:pt x="9138" y="6150"/>
                    </a:lnTo>
                    <a:cubicBezTo>
                      <a:pt x="9138" y="7794"/>
                      <a:pt x="7792" y="9139"/>
                      <a:pt x="6150" y="9139"/>
                    </a:cubicBezTo>
                    <a:lnTo>
                      <a:pt x="1847" y="9139"/>
                    </a:lnTo>
                    <a:cubicBezTo>
                      <a:pt x="1151" y="9139"/>
                      <a:pt x="509" y="8896"/>
                      <a:pt x="0" y="8492"/>
                    </a:cubicBezTo>
                    <a:lnTo>
                      <a:pt x="0" y="8492"/>
                    </a:lnTo>
                    <a:cubicBezTo>
                      <a:pt x="547" y="9184"/>
                      <a:pt x="1393" y="9632"/>
                      <a:pt x="2339" y="9632"/>
                    </a:cubicBezTo>
                    <a:lnTo>
                      <a:pt x="6640" y="9632"/>
                    </a:lnTo>
                    <a:cubicBezTo>
                      <a:pt x="8284" y="9632"/>
                      <a:pt x="9630" y="8287"/>
                      <a:pt x="9630" y="6643"/>
                    </a:cubicBezTo>
                    <a:lnTo>
                      <a:pt x="9630" y="2342"/>
                    </a:lnTo>
                    <a:cubicBezTo>
                      <a:pt x="9631" y="1396"/>
                      <a:pt x="9182" y="550"/>
                      <a:pt x="8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1964400" y="3085750"/>
                <a:ext cx="77125" cy="15197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6079" extrusionOk="0">
                    <a:moveTo>
                      <a:pt x="1543" y="1"/>
                    </a:moveTo>
                    <a:cubicBezTo>
                      <a:pt x="691" y="1"/>
                      <a:pt x="1" y="691"/>
                      <a:pt x="1" y="1543"/>
                    </a:cubicBezTo>
                    <a:cubicBezTo>
                      <a:pt x="1" y="2153"/>
                      <a:pt x="359" y="2677"/>
                      <a:pt x="876" y="2927"/>
                    </a:cubicBezTo>
                    <a:lnTo>
                      <a:pt x="110" y="5816"/>
                    </a:lnTo>
                    <a:cubicBezTo>
                      <a:pt x="81" y="5959"/>
                      <a:pt x="177" y="6079"/>
                      <a:pt x="325" y="6079"/>
                    </a:cubicBezTo>
                    <a:lnTo>
                      <a:pt x="2767" y="6079"/>
                    </a:lnTo>
                    <a:cubicBezTo>
                      <a:pt x="2913" y="6079"/>
                      <a:pt x="3010" y="5959"/>
                      <a:pt x="2982" y="5816"/>
                    </a:cubicBezTo>
                    <a:lnTo>
                      <a:pt x="2215" y="2927"/>
                    </a:lnTo>
                    <a:cubicBezTo>
                      <a:pt x="2726" y="2677"/>
                      <a:pt x="3084" y="2153"/>
                      <a:pt x="3084" y="1543"/>
                    </a:cubicBezTo>
                    <a:cubicBezTo>
                      <a:pt x="3084" y="691"/>
                      <a:pt x="2394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7"/>
              <p:cNvSpPr/>
              <p:nvPr/>
            </p:nvSpPr>
            <p:spPr>
              <a:xfrm>
                <a:off x="1131100" y="3216975"/>
                <a:ext cx="427175" cy="389225"/>
              </a:xfrm>
              <a:custGeom>
                <a:avLst/>
                <a:gdLst/>
                <a:ahLst/>
                <a:cxnLst/>
                <a:rect l="l" t="t" r="r" b="b"/>
                <a:pathLst>
                  <a:path w="17087" h="15569" extrusionOk="0">
                    <a:moveTo>
                      <a:pt x="8544" y="1765"/>
                    </a:moveTo>
                    <a:cubicBezTo>
                      <a:pt x="10084" y="1765"/>
                      <a:pt x="11625" y="2353"/>
                      <a:pt x="12800" y="3528"/>
                    </a:cubicBezTo>
                    <a:cubicBezTo>
                      <a:pt x="15151" y="5879"/>
                      <a:pt x="15151" y="9690"/>
                      <a:pt x="12800" y="12040"/>
                    </a:cubicBezTo>
                    <a:cubicBezTo>
                      <a:pt x="11624" y="13216"/>
                      <a:pt x="10083" y="13804"/>
                      <a:pt x="8543" y="13804"/>
                    </a:cubicBezTo>
                    <a:cubicBezTo>
                      <a:pt x="7003" y="13804"/>
                      <a:pt x="5462" y="13216"/>
                      <a:pt x="4288" y="12041"/>
                    </a:cubicBezTo>
                    <a:cubicBezTo>
                      <a:pt x="1937" y="9690"/>
                      <a:pt x="1937" y="5879"/>
                      <a:pt x="4288" y="3528"/>
                    </a:cubicBezTo>
                    <a:cubicBezTo>
                      <a:pt x="5463" y="2353"/>
                      <a:pt x="7004" y="1765"/>
                      <a:pt x="8544" y="1765"/>
                    </a:cubicBezTo>
                    <a:close/>
                    <a:moveTo>
                      <a:pt x="8544" y="1"/>
                    </a:moveTo>
                    <a:cubicBezTo>
                      <a:pt x="6552" y="1"/>
                      <a:pt x="4560" y="761"/>
                      <a:pt x="3041" y="2280"/>
                    </a:cubicBezTo>
                    <a:cubicBezTo>
                      <a:pt x="1" y="5320"/>
                      <a:pt x="1" y="10249"/>
                      <a:pt x="3041" y="13289"/>
                    </a:cubicBezTo>
                    <a:cubicBezTo>
                      <a:pt x="4561" y="14809"/>
                      <a:pt x="6553" y="15569"/>
                      <a:pt x="8545" y="15569"/>
                    </a:cubicBezTo>
                    <a:cubicBezTo>
                      <a:pt x="10537" y="15569"/>
                      <a:pt x="12530" y="14809"/>
                      <a:pt x="14049" y="13289"/>
                    </a:cubicBezTo>
                    <a:cubicBezTo>
                      <a:pt x="17087" y="10249"/>
                      <a:pt x="17087" y="5321"/>
                      <a:pt x="14049" y="2282"/>
                    </a:cubicBezTo>
                    <a:cubicBezTo>
                      <a:pt x="12529" y="761"/>
                      <a:pt x="10537" y="1"/>
                      <a:pt x="8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7"/>
              <p:cNvSpPr/>
              <p:nvPr/>
            </p:nvSpPr>
            <p:spPr>
              <a:xfrm>
                <a:off x="1179500" y="3261100"/>
                <a:ext cx="330400" cy="300975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2039" extrusionOk="0">
                    <a:moveTo>
                      <a:pt x="6608" y="0"/>
                    </a:moveTo>
                    <a:cubicBezTo>
                      <a:pt x="5068" y="0"/>
                      <a:pt x="3527" y="588"/>
                      <a:pt x="2352" y="1763"/>
                    </a:cubicBezTo>
                    <a:cubicBezTo>
                      <a:pt x="1" y="4114"/>
                      <a:pt x="1" y="7925"/>
                      <a:pt x="2352" y="10276"/>
                    </a:cubicBezTo>
                    <a:cubicBezTo>
                      <a:pt x="3526" y="11451"/>
                      <a:pt x="5067" y="12039"/>
                      <a:pt x="6607" y="12039"/>
                    </a:cubicBezTo>
                    <a:cubicBezTo>
                      <a:pt x="8147" y="12039"/>
                      <a:pt x="9688" y="11451"/>
                      <a:pt x="10864" y="10275"/>
                    </a:cubicBezTo>
                    <a:cubicBezTo>
                      <a:pt x="13215" y="7925"/>
                      <a:pt x="13215" y="4114"/>
                      <a:pt x="10864" y="1763"/>
                    </a:cubicBezTo>
                    <a:cubicBezTo>
                      <a:pt x="9689" y="588"/>
                      <a:pt x="8148" y="0"/>
                      <a:pt x="6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7"/>
              <p:cNvSpPr/>
              <p:nvPr/>
            </p:nvSpPr>
            <p:spPr>
              <a:xfrm>
                <a:off x="1434150" y="3501025"/>
                <a:ext cx="1914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7656" extrusionOk="0">
                    <a:moveTo>
                      <a:pt x="1357" y="0"/>
                    </a:moveTo>
                    <a:lnTo>
                      <a:pt x="0" y="1356"/>
                    </a:lnTo>
                    <a:lnTo>
                      <a:pt x="6301" y="7656"/>
                    </a:lnTo>
                    <a:lnTo>
                      <a:pt x="7658" y="6301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7"/>
              <p:cNvSpPr/>
              <p:nvPr/>
            </p:nvSpPr>
            <p:spPr>
              <a:xfrm>
                <a:off x="1557750" y="3624625"/>
                <a:ext cx="67875" cy="67800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712" extrusionOk="0">
                    <a:moveTo>
                      <a:pt x="1357" y="1"/>
                    </a:moveTo>
                    <a:lnTo>
                      <a:pt x="0" y="1357"/>
                    </a:lnTo>
                    <a:lnTo>
                      <a:pt x="1357" y="2712"/>
                    </a:lnTo>
                    <a:lnTo>
                      <a:pt x="2714" y="1357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1248675" y="3327200"/>
                <a:ext cx="188775" cy="168725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6749" extrusionOk="0">
                    <a:moveTo>
                      <a:pt x="3774" y="0"/>
                    </a:moveTo>
                    <a:cubicBezTo>
                      <a:pt x="3125" y="0"/>
                      <a:pt x="2596" y="527"/>
                      <a:pt x="2596" y="1179"/>
                    </a:cubicBezTo>
                    <a:cubicBezTo>
                      <a:pt x="2596" y="1422"/>
                      <a:pt x="2670" y="1648"/>
                      <a:pt x="2795" y="1836"/>
                    </a:cubicBezTo>
                    <a:cubicBezTo>
                      <a:pt x="2633" y="1964"/>
                      <a:pt x="2485" y="2127"/>
                      <a:pt x="2357" y="2313"/>
                    </a:cubicBezTo>
                    <a:cubicBezTo>
                      <a:pt x="1883" y="2014"/>
                      <a:pt x="1408" y="1717"/>
                      <a:pt x="934" y="1419"/>
                    </a:cubicBezTo>
                    <a:cubicBezTo>
                      <a:pt x="897" y="1396"/>
                      <a:pt x="861" y="1386"/>
                      <a:pt x="826" y="1386"/>
                    </a:cubicBezTo>
                    <a:cubicBezTo>
                      <a:pt x="647" y="1386"/>
                      <a:pt x="530" y="1661"/>
                      <a:pt x="722" y="1782"/>
                    </a:cubicBezTo>
                    <a:cubicBezTo>
                      <a:pt x="1198" y="2080"/>
                      <a:pt x="1673" y="2378"/>
                      <a:pt x="2148" y="2678"/>
                    </a:cubicBezTo>
                    <a:cubicBezTo>
                      <a:pt x="1984" y="3026"/>
                      <a:pt x="1879" y="3434"/>
                      <a:pt x="1860" y="3869"/>
                    </a:cubicBezTo>
                    <a:cubicBezTo>
                      <a:pt x="1331" y="3813"/>
                      <a:pt x="799" y="3758"/>
                      <a:pt x="269" y="3703"/>
                    </a:cubicBezTo>
                    <a:cubicBezTo>
                      <a:pt x="260" y="3702"/>
                      <a:pt x="251" y="3701"/>
                      <a:pt x="243" y="3701"/>
                    </a:cubicBezTo>
                    <a:cubicBezTo>
                      <a:pt x="0" y="3701"/>
                      <a:pt x="10" y="4096"/>
                      <a:pt x="269" y="4122"/>
                    </a:cubicBezTo>
                    <a:cubicBezTo>
                      <a:pt x="802" y="4178"/>
                      <a:pt x="1334" y="4232"/>
                      <a:pt x="1867" y="4288"/>
                    </a:cubicBezTo>
                    <a:cubicBezTo>
                      <a:pt x="1896" y="4666"/>
                      <a:pt x="1988" y="5019"/>
                      <a:pt x="2128" y="5330"/>
                    </a:cubicBezTo>
                    <a:cubicBezTo>
                      <a:pt x="1749" y="5684"/>
                      <a:pt x="1369" y="6039"/>
                      <a:pt x="989" y="6393"/>
                    </a:cubicBezTo>
                    <a:cubicBezTo>
                      <a:pt x="835" y="6538"/>
                      <a:pt x="981" y="6749"/>
                      <a:pt x="1147" y="6749"/>
                    </a:cubicBezTo>
                    <a:cubicBezTo>
                      <a:pt x="1194" y="6749"/>
                      <a:pt x="1243" y="6732"/>
                      <a:pt x="1287" y="6691"/>
                    </a:cubicBezTo>
                    <a:cubicBezTo>
                      <a:pt x="1639" y="6364"/>
                      <a:pt x="1988" y="6036"/>
                      <a:pt x="2338" y="5709"/>
                    </a:cubicBezTo>
                    <a:cubicBezTo>
                      <a:pt x="2689" y="6236"/>
                      <a:pt x="3203" y="6570"/>
                      <a:pt x="3776" y="6570"/>
                    </a:cubicBezTo>
                    <a:cubicBezTo>
                      <a:pt x="4350" y="6570"/>
                      <a:pt x="4862" y="6237"/>
                      <a:pt x="5214" y="5709"/>
                    </a:cubicBezTo>
                    <a:cubicBezTo>
                      <a:pt x="5565" y="6036"/>
                      <a:pt x="5915" y="6364"/>
                      <a:pt x="6265" y="6691"/>
                    </a:cubicBezTo>
                    <a:cubicBezTo>
                      <a:pt x="6309" y="6732"/>
                      <a:pt x="6358" y="6749"/>
                      <a:pt x="6406" y="6749"/>
                    </a:cubicBezTo>
                    <a:cubicBezTo>
                      <a:pt x="6571" y="6749"/>
                      <a:pt x="6717" y="6538"/>
                      <a:pt x="6562" y="6393"/>
                    </a:cubicBezTo>
                    <a:cubicBezTo>
                      <a:pt x="6183" y="6039"/>
                      <a:pt x="5804" y="5684"/>
                      <a:pt x="5424" y="5330"/>
                    </a:cubicBezTo>
                    <a:cubicBezTo>
                      <a:pt x="5563" y="5019"/>
                      <a:pt x="5656" y="4666"/>
                      <a:pt x="5685" y="4288"/>
                    </a:cubicBezTo>
                    <a:cubicBezTo>
                      <a:pt x="6219" y="4232"/>
                      <a:pt x="6751" y="4178"/>
                      <a:pt x="7283" y="4122"/>
                    </a:cubicBezTo>
                    <a:cubicBezTo>
                      <a:pt x="7539" y="4096"/>
                      <a:pt x="7551" y="3701"/>
                      <a:pt x="7306" y="3701"/>
                    </a:cubicBezTo>
                    <a:cubicBezTo>
                      <a:pt x="7298" y="3701"/>
                      <a:pt x="7289" y="3702"/>
                      <a:pt x="7280" y="3703"/>
                    </a:cubicBezTo>
                    <a:cubicBezTo>
                      <a:pt x="6751" y="3758"/>
                      <a:pt x="6219" y="3813"/>
                      <a:pt x="5688" y="3869"/>
                    </a:cubicBezTo>
                    <a:cubicBezTo>
                      <a:pt x="5668" y="3434"/>
                      <a:pt x="5565" y="3026"/>
                      <a:pt x="5400" y="2678"/>
                    </a:cubicBezTo>
                    <a:cubicBezTo>
                      <a:pt x="5875" y="2379"/>
                      <a:pt x="6351" y="2080"/>
                      <a:pt x="6827" y="1782"/>
                    </a:cubicBezTo>
                    <a:cubicBezTo>
                      <a:pt x="7019" y="1661"/>
                      <a:pt x="6900" y="1386"/>
                      <a:pt x="6723" y="1386"/>
                    </a:cubicBezTo>
                    <a:cubicBezTo>
                      <a:pt x="6689" y="1386"/>
                      <a:pt x="6653" y="1396"/>
                      <a:pt x="6616" y="1419"/>
                    </a:cubicBezTo>
                    <a:cubicBezTo>
                      <a:pt x="6142" y="1717"/>
                      <a:pt x="5665" y="2014"/>
                      <a:pt x="5191" y="2313"/>
                    </a:cubicBezTo>
                    <a:cubicBezTo>
                      <a:pt x="5063" y="2127"/>
                      <a:pt x="4916" y="1967"/>
                      <a:pt x="4753" y="1836"/>
                    </a:cubicBezTo>
                    <a:cubicBezTo>
                      <a:pt x="4880" y="1649"/>
                      <a:pt x="4953" y="1422"/>
                      <a:pt x="4953" y="1179"/>
                    </a:cubicBezTo>
                    <a:cubicBezTo>
                      <a:pt x="4953" y="528"/>
                      <a:pt x="4426" y="0"/>
                      <a:pt x="3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1119525" y="260735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0"/>
                    </a:moveTo>
                    <a:cubicBezTo>
                      <a:pt x="436" y="0"/>
                      <a:pt x="0" y="487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2"/>
                      <a:pt x="2586" y="13722"/>
                    </a:cubicBezTo>
                    <a:lnTo>
                      <a:pt x="15427" y="13722"/>
                    </a:lnTo>
                    <a:cubicBezTo>
                      <a:pt x="16024" y="13722"/>
                      <a:pt x="16580" y="13237"/>
                      <a:pt x="16660" y="12645"/>
                    </a:cubicBezTo>
                    <a:lnTo>
                      <a:pt x="17924" y="3237"/>
                    </a:lnTo>
                    <a:cubicBezTo>
                      <a:pt x="18004" y="2642"/>
                      <a:pt x="17578" y="2159"/>
                      <a:pt x="16979" y="2159"/>
                    </a:cubicBezTo>
                    <a:lnTo>
                      <a:pt x="10452" y="2159"/>
                    </a:lnTo>
                    <a:cubicBezTo>
                      <a:pt x="9854" y="2159"/>
                      <a:pt x="9363" y="1674"/>
                      <a:pt x="9363" y="1079"/>
                    </a:cubicBezTo>
                    <a:cubicBezTo>
                      <a:pt x="9363" y="486"/>
                      <a:pt x="8874" y="0"/>
                      <a:pt x="8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7"/>
              <p:cNvSpPr/>
              <p:nvPr/>
            </p:nvSpPr>
            <p:spPr>
              <a:xfrm>
                <a:off x="1163900" y="2632725"/>
                <a:ext cx="361075" cy="343375"/>
              </a:xfrm>
              <a:custGeom>
                <a:avLst/>
                <a:gdLst/>
                <a:ahLst/>
                <a:cxnLst/>
                <a:rect l="l" t="t" r="r" b="b"/>
                <a:pathLst>
                  <a:path w="14443" h="13735" extrusionOk="0">
                    <a:moveTo>
                      <a:pt x="1" y="0"/>
                    </a:moveTo>
                    <a:lnTo>
                      <a:pt x="1" y="13735"/>
                    </a:lnTo>
                    <a:lnTo>
                      <a:pt x="14443" y="13735"/>
                    </a:lnTo>
                    <a:lnTo>
                      <a:pt x="14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7"/>
              <p:cNvSpPr/>
              <p:nvPr/>
            </p:nvSpPr>
            <p:spPr>
              <a:xfrm>
                <a:off x="1119525" y="265010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1"/>
                    </a:moveTo>
                    <a:cubicBezTo>
                      <a:pt x="436" y="1"/>
                      <a:pt x="0" y="488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3"/>
                      <a:pt x="2586" y="13723"/>
                    </a:cubicBezTo>
                    <a:lnTo>
                      <a:pt x="15427" y="13723"/>
                    </a:lnTo>
                    <a:cubicBezTo>
                      <a:pt x="16024" y="13723"/>
                      <a:pt x="16580" y="13237"/>
                      <a:pt x="16660" y="12645"/>
                    </a:cubicBezTo>
                    <a:lnTo>
                      <a:pt x="17924" y="3236"/>
                    </a:lnTo>
                    <a:cubicBezTo>
                      <a:pt x="18004" y="2643"/>
                      <a:pt x="17578" y="2158"/>
                      <a:pt x="16979" y="2158"/>
                    </a:cubicBezTo>
                    <a:lnTo>
                      <a:pt x="10452" y="2158"/>
                    </a:lnTo>
                    <a:cubicBezTo>
                      <a:pt x="9854" y="2158"/>
                      <a:pt x="9363" y="1673"/>
                      <a:pt x="9363" y="1080"/>
                    </a:cubicBezTo>
                    <a:cubicBezTo>
                      <a:pt x="9363" y="486"/>
                      <a:pt x="8874" y="1"/>
                      <a:pt x="8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7"/>
              <p:cNvSpPr/>
              <p:nvPr/>
            </p:nvSpPr>
            <p:spPr>
              <a:xfrm>
                <a:off x="1490925" y="2704050"/>
                <a:ext cx="78700" cy="289125"/>
              </a:xfrm>
              <a:custGeom>
                <a:avLst/>
                <a:gdLst/>
                <a:ahLst/>
                <a:cxnLst/>
                <a:rect l="l" t="t" r="r" b="b"/>
                <a:pathLst>
                  <a:path w="3148" h="11565" extrusionOk="0">
                    <a:moveTo>
                      <a:pt x="1554" y="0"/>
                    </a:moveTo>
                    <a:cubicBezTo>
                      <a:pt x="2153" y="0"/>
                      <a:pt x="2577" y="485"/>
                      <a:pt x="2498" y="1078"/>
                    </a:cubicBezTo>
                    <a:lnTo>
                      <a:pt x="1233" y="10487"/>
                    </a:lnTo>
                    <a:cubicBezTo>
                      <a:pt x="1154" y="11079"/>
                      <a:pt x="599" y="11565"/>
                      <a:pt x="1" y="11565"/>
                    </a:cubicBezTo>
                    <a:lnTo>
                      <a:pt x="571" y="11565"/>
                    </a:lnTo>
                    <a:cubicBezTo>
                      <a:pt x="1168" y="11565"/>
                      <a:pt x="1724" y="11079"/>
                      <a:pt x="1804" y="10487"/>
                    </a:cubicBezTo>
                    <a:lnTo>
                      <a:pt x="3068" y="1078"/>
                    </a:lnTo>
                    <a:cubicBezTo>
                      <a:pt x="3148" y="485"/>
                      <a:pt x="2723" y="0"/>
                      <a:pt x="2124" y="0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1312100" y="2650100"/>
                <a:ext cx="687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159" extrusionOk="0">
                    <a:moveTo>
                      <a:pt x="1" y="1"/>
                    </a:moveTo>
                    <a:cubicBezTo>
                      <a:pt x="601" y="1"/>
                      <a:pt x="1090" y="486"/>
                      <a:pt x="1090" y="1080"/>
                    </a:cubicBezTo>
                    <a:cubicBezTo>
                      <a:pt x="1090" y="1673"/>
                      <a:pt x="1579" y="2158"/>
                      <a:pt x="2179" y="2158"/>
                    </a:cubicBezTo>
                    <a:lnTo>
                      <a:pt x="2749" y="2158"/>
                    </a:lnTo>
                    <a:cubicBezTo>
                      <a:pt x="2151" y="2158"/>
                      <a:pt x="1660" y="1673"/>
                      <a:pt x="1660" y="1080"/>
                    </a:cubicBezTo>
                    <a:cubicBezTo>
                      <a:pt x="1660" y="486"/>
                      <a:pt x="1171" y="1"/>
                      <a:pt x="571" y="1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7"/>
              <p:cNvSpPr/>
              <p:nvPr/>
            </p:nvSpPr>
            <p:spPr>
              <a:xfrm>
                <a:off x="1843075" y="3686325"/>
                <a:ext cx="377925" cy="205925"/>
              </a:xfrm>
              <a:custGeom>
                <a:avLst/>
                <a:gdLst/>
                <a:ahLst/>
                <a:cxnLst/>
                <a:rect l="l" t="t" r="r" b="b"/>
                <a:pathLst>
                  <a:path w="15117" h="8237" extrusionOk="0">
                    <a:moveTo>
                      <a:pt x="1738" y="0"/>
                    </a:moveTo>
                    <a:cubicBezTo>
                      <a:pt x="782" y="0"/>
                      <a:pt x="0" y="782"/>
                      <a:pt x="0" y="1737"/>
                    </a:cubicBezTo>
                    <a:lnTo>
                      <a:pt x="0" y="6500"/>
                    </a:lnTo>
                    <a:cubicBezTo>
                      <a:pt x="0" y="7455"/>
                      <a:pt x="782" y="8237"/>
                      <a:pt x="1738" y="8237"/>
                    </a:cubicBezTo>
                    <a:lnTo>
                      <a:pt x="13379" y="8237"/>
                    </a:lnTo>
                    <a:cubicBezTo>
                      <a:pt x="14333" y="8237"/>
                      <a:pt x="15116" y="7455"/>
                      <a:pt x="15116" y="6500"/>
                    </a:cubicBezTo>
                    <a:lnTo>
                      <a:pt x="15116" y="1737"/>
                    </a:lnTo>
                    <a:cubicBezTo>
                      <a:pt x="15116" y="782"/>
                      <a:pt x="14335" y="0"/>
                      <a:pt x="13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7"/>
              <p:cNvSpPr/>
              <p:nvPr/>
            </p:nvSpPr>
            <p:spPr>
              <a:xfrm>
                <a:off x="1843000" y="3797900"/>
                <a:ext cx="37800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15120" h="1812" extrusionOk="0">
                    <a:moveTo>
                      <a:pt x="1" y="1"/>
                    </a:moveTo>
                    <a:lnTo>
                      <a:pt x="1" y="1811"/>
                    </a:lnTo>
                    <a:lnTo>
                      <a:pt x="15119" y="1811"/>
                    </a:lnTo>
                    <a:lnTo>
                      <a:pt x="151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7"/>
              <p:cNvSpPr/>
              <p:nvPr/>
            </p:nvSpPr>
            <p:spPr>
              <a:xfrm>
                <a:off x="2088100" y="3720550"/>
                <a:ext cx="9442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1674" extrusionOk="0">
                    <a:moveTo>
                      <a:pt x="836" y="1"/>
                    </a:moveTo>
                    <a:cubicBezTo>
                      <a:pt x="375" y="1"/>
                      <a:pt x="1" y="375"/>
                      <a:pt x="1" y="836"/>
                    </a:cubicBezTo>
                    <a:cubicBezTo>
                      <a:pt x="1" y="1300"/>
                      <a:pt x="373" y="1674"/>
                      <a:pt x="836" y="1674"/>
                    </a:cubicBezTo>
                    <a:lnTo>
                      <a:pt x="2938" y="1674"/>
                    </a:lnTo>
                    <a:cubicBezTo>
                      <a:pt x="3402" y="1674"/>
                      <a:pt x="3776" y="1300"/>
                      <a:pt x="3776" y="836"/>
                    </a:cubicBezTo>
                    <a:cubicBezTo>
                      <a:pt x="3776" y="375"/>
                      <a:pt x="3402" y="1"/>
                      <a:pt x="29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7"/>
              <p:cNvSpPr/>
              <p:nvPr/>
            </p:nvSpPr>
            <p:spPr>
              <a:xfrm>
                <a:off x="2123850" y="3720550"/>
                <a:ext cx="5870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674" extrusionOk="0">
                    <a:moveTo>
                      <a:pt x="800" y="1"/>
                    </a:moveTo>
                    <a:lnTo>
                      <a:pt x="0" y="1674"/>
                    </a:lnTo>
                    <a:lnTo>
                      <a:pt x="1511" y="1674"/>
                    </a:lnTo>
                    <a:cubicBezTo>
                      <a:pt x="1973" y="1674"/>
                      <a:pt x="2348" y="1300"/>
                      <a:pt x="2348" y="836"/>
                    </a:cubicBezTo>
                    <a:cubicBezTo>
                      <a:pt x="2346" y="375"/>
                      <a:pt x="1972" y="1"/>
                      <a:pt x="1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7"/>
              <p:cNvSpPr/>
              <p:nvPr/>
            </p:nvSpPr>
            <p:spPr>
              <a:xfrm>
                <a:off x="1889925" y="3733300"/>
                <a:ext cx="1201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327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4804" y="326"/>
                    </a:lnTo>
                    <a:lnTo>
                      <a:pt x="48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7"/>
              <p:cNvSpPr/>
              <p:nvPr/>
            </p:nvSpPr>
            <p:spPr>
              <a:xfrm>
                <a:off x="1889925" y="3756300"/>
                <a:ext cx="1657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326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6628" y="326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37"/>
            <p:cNvSpPr/>
            <p:nvPr/>
          </p:nvSpPr>
          <p:spPr>
            <a:xfrm>
              <a:off x="719988" y="44537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1101817" y="41572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816779" y="39698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2720802" y="310002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499363" y="765978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817612" y="986278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47;p36">
            <a:extLst>
              <a:ext uri="{FF2B5EF4-FFF2-40B4-BE49-F238E27FC236}">
                <a16:creationId xmlns:a16="http://schemas.microsoft.com/office/drawing/2014/main" id="{75693BE2-2368-D527-C744-1CA956AF58EF}"/>
              </a:ext>
            </a:extLst>
          </p:cNvPr>
          <p:cNvSpPr txBox="1">
            <a:spLocks/>
          </p:cNvSpPr>
          <p:nvPr/>
        </p:nvSpPr>
        <p:spPr>
          <a:xfrm>
            <a:off x="734586" y="361556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Cara </a:t>
            </a:r>
            <a:r>
              <a:rPr lang="en-ID" sz="28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Menghindari</a:t>
            </a:r>
            <a:r>
              <a:rPr lang="en-ID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ID" sz="28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Ancaman</a:t>
            </a:r>
            <a:r>
              <a:rPr lang="en-ID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 Digital</a:t>
            </a:r>
          </a:p>
        </p:txBody>
      </p:sp>
    </p:spTree>
    <p:extLst>
      <p:ext uri="{BB962C8B-B14F-4D97-AF65-F5344CB8AC3E}">
        <p14:creationId xmlns:p14="http://schemas.microsoft.com/office/powerpoint/2010/main" val="303427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/>
          <p:nvPr/>
        </p:nvSpPr>
        <p:spPr>
          <a:xfrm>
            <a:off x="4971203" y="1792845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>
            <a:spLocks noGrp="1"/>
          </p:cNvSpPr>
          <p:nvPr>
            <p:ph type="title" idx="2"/>
          </p:nvPr>
        </p:nvSpPr>
        <p:spPr>
          <a:xfrm>
            <a:off x="5004320" y="1775013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3107306" y="2760425"/>
            <a:ext cx="5220000" cy="1600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Gunakan Koneksi yang Aman</a:t>
            </a:r>
            <a:endParaRPr sz="4000" dirty="0"/>
          </a:p>
        </p:txBody>
      </p:sp>
      <p:grpSp>
        <p:nvGrpSpPr>
          <p:cNvPr id="406" name="Google Shape;406;p37"/>
          <p:cNvGrpSpPr/>
          <p:nvPr/>
        </p:nvGrpSpPr>
        <p:grpSpPr>
          <a:xfrm>
            <a:off x="0" y="1207566"/>
            <a:ext cx="2254589" cy="3901818"/>
            <a:chOff x="719988" y="310002"/>
            <a:chExt cx="2535031" cy="4523496"/>
          </a:xfrm>
        </p:grpSpPr>
        <p:sp>
          <p:nvSpPr>
            <p:cNvPr id="407" name="Google Shape;407;p37"/>
            <p:cNvSpPr/>
            <p:nvPr/>
          </p:nvSpPr>
          <p:spPr>
            <a:xfrm>
              <a:off x="2184511" y="34095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769890" y="86884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37"/>
            <p:cNvGrpSpPr/>
            <p:nvPr/>
          </p:nvGrpSpPr>
          <p:grpSpPr>
            <a:xfrm>
              <a:off x="998500" y="1097444"/>
              <a:ext cx="2256519" cy="2948604"/>
              <a:chOff x="1119525" y="2437600"/>
              <a:chExt cx="1296850" cy="1694600"/>
            </a:xfrm>
          </p:grpSpPr>
          <p:sp>
            <p:nvSpPr>
              <p:cNvPr id="410" name="Google Shape;410;p37"/>
              <p:cNvSpPr/>
              <p:nvPr/>
            </p:nvSpPr>
            <p:spPr>
              <a:xfrm>
                <a:off x="1219475" y="2437600"/>
                <a:ext cx="850625" cy="1694600"/>
              </a:xfrm>
              <a:custGeom>
                <a:avLst/>
                <a:gdLst/>
                <a:ahLst/>
                <a:cxnLst/>
                <a:rect l="l" t="t" r="r" b="b"/>
                <a:pathLst>
                  <a:path w="34025" h="67784" extrusionOk="0">
                    <a:moveTo>
                      <a:pt x="4295" y="0"/>
                    </a:moveTo>
                    <a:cubicBezTo>
                      <a:pt x="1934" y="0"/>
                      <a:pt x="1" y="1933"/>
                      <a:pt x="1" y="4295"/>
                    </a:cubicBezTo>
                    <a:lnTo>
                      <a:pt x="1" y="63488"/>
                    </a:lnTo>
                    <a:cubicBezTo>
                      <a:pt x="1" y="65850"/>
                      <a:pt x="1934" y="67783"/>
                      <a:pt x="4295" y="67783"/>
                    </a:cubicBezTo>
                    <a:lnTo>
                      <a:pt x="29730" y="67783"/>
                    </a:lnTo>
                    <a:cubicBezTo>
                      <a:pt x="32091" y="67783"/>
                      <a:pt x="34024" y="65850"/>
                      <a:pt x="34024" y="63488"/>
                    </a:cubicBezTo>
                    <a:lnTo>
                      <a:pt x="34024" y="4295"/>
                    </a:lnTo>
                    <a:cubicBezTo>
                      <a:pt x="34024" y="1933"/>
                      <a:pt x="32091" y="0"/>
                      <a:pt x="29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7"/>
              <p:cNvSpPr/>
              <p:nvPr/>
            </p:nvSpPr>
            <p:spPr>
              <a:xfrm>
                <a:off x="1292050" y="2538575"/>
                <a:ext cx="705425" cy="1401475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9" extrusionOk="0">
                    <a:moveTo>
                      <a:pt x="1" y="1"/>
                    </a:moveTo>
                    <a:lnTo>
                      <a:pt x="1" y="56059"/>
                    </a:lnTo>
                    <a:lnTo>
                      <a:pt x="28217" y="56059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7"/>
              <p:cNvSpPr/>
              <p:nvPr/>
            </p:nvSpPr>
            <p:spPr>
              <a:xfrm>
                <a:off x="1564275" y="4000025"/>
                <a:ext cx="160975" cy="5367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2147" extrusionOk="0">
                    <a:moveTo>
                      <a:pt x="1073" y="0"/>
                    </a:moveTo>
                    <a:cubicBezTo>
                      <a:pt x="481" y="0"/>
                      <a:pt x="1" y="481"/>
                      <a:pt x="1" y="1073"/>
                    </a:cubicBezTo>
                    <a:cubicBezTo>
                      <a:pt x="1" y="1666"/>
                      <a:pt x="480" y="2146"/>
                      <a:pt x="1073" y="2146"/>
                    </a:cubicBezTo>
                    <a:lnTo>
                      <a:pt x="5365" y="2146"/>
                    </a:lnTo>
                    <a:cubicBezTo>
                      <a:pt x="5958" y="2146"/>
                      <a:pt x="6439" y="1666"/>
                      <a:pt x="6439" y="1073"/>
                    </a:cubicBezTo>
                    <a:cubicBezTo>
                      <a:pt x="6439" y="481"/>
                      <a:pt x="5960" y="0"/>
                      <a:pt x="53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7"/>
              <p:cNvSpPr/>
              <p:nvPr/>
            </p:nvSpPr>
            <p:spPr>
              <a:xfrm>
                <a:off x="1292050" y="2538600"/>
                <a:ext cx="705425" cy="1401450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8" extrusionOk="0">
                    <a:moveTo>
                      <a:pt x="28217" y="1"/>
                    </a:moveTo>
                    <a:lnTo>
                      <a:pt x="1" y="56058"/>
                    </a:lnTo>
                    <a:lnTo>
                      <a:pt x="28217" y="56058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7"/>
              <p:cNvSpPr/>
              <p:nvPr/>
            </p:nvSpPr>
            <p:spPr>
              <a:xfrm>
                <a:off x="1589550" y="2745875"/>
                <a:ext cx="826825" cy="717975"/>
              </a:xfrm>
              <a:custGeom>
                <a:avLst/>
                <a:gdLst/>
                <a:ahLst/>
                <a:cxnLst/>
                <a:rect l="l" t="t" r="r" b="b"/>
                <a:pathLst>
                  <a:path w="33073" h="28719" extrusionOk="0">
                    <a:moveTo>
                      <a:pt x="16536" y="1"/>
                    </a:moveTo>
                    <a:cubicBezTo>
                      <a:pt x="15362" y="932"/>
                      <a:pt x="10963" y="4109"/>
                      <a:pt x="5433" y="4199"/>
                    </a:cubicBezTo>
                    <a:cubicBezTo>
                      <a:pt x="5433" y="4199"/>
                      <a:pt x="1" y="22645"/>
                      <a:pt x="16536" y="28719"/>
                    </a:cubicBezTo>
                    <a:cubicBezTo>
                      <a:pt x="33072" y="22645"/>
                      <a:pt x="27639" y="4199"/>
                      <a:pt x="27639" y="4199"/>
                    </a:cubicBezTo>
                    <a:cubicBezTo>
                      <a:pt x="22109" y="4108"/>
                      <a:pt x="17708" y="931"/>
                      <a:pt x="16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7"/>
              <p:cNvSpPr/>
              <p:nvPr/>
            </p:nvSpPr>
            <p:spPr>
              <a:xfrm>
                <a:off x="1626925" y="2772500"/>
                <a:ext cx="752025" cy="662575"/>
              </a:xfrm>
              <a:custGeom>
                <a:avLst/>
                <a:gdLst/>
                <a:ahLst/>
                <a:cxnLst/>
                <a:rect l="l" t="t" r="r" b="b"/>
                <a:pathLst>
                  <a:path w="30081" h="26503" extrusionOk="0">
                    <a:moveTo>
                      <a:pt x="15041" y="0"/>
                    </a:moveTo>
                    <a:lnTo>
                      <a:pt x="14800" y="191"/>
                    </a:lnTo>
                    <a:cubicBezTo>
                      <a:pt x="13743" y="1030"/>
                      <a:pt x="9925" y="3772"/>
                      <a:pt x="5140" y="3850"/>
                    </a:cubicBezTo>
                    <a:lnTo>
                      <a:pt x="4855" y="3855"/>
                    </a:lnTo>
                    <a:lnTo>
                      <a:pt x="4773" y="4128"/>
                    </a:lnTo>
                    <a:cubicBezTo>
                      <a:pt x="4723" y="4297"/>
                      <a:pt x="1" y="20979"/>
                      <a:pt x="14906" y="26452"/>
                    </a:cubicBezTo>
                    <a:lnTo>
                      <a:pt x="15041" y="26502"/>
                    </a:lnTo>
                    <a:lnTo>
                      <a:pt x="15175" y="26452"/>
                    </a:lnTo>
                    <a:cubicBezTo>
                      <a:pt x="30081" y="20979"/>
                      <a:pt x="25357" y="4297"/>
                      <a:pt x="25308" y="4128"/>
                    </a:cubicBezTo>
                    <a:lnTo>
                      <a:pt x="25228" y="3855"/>
                    </a:lnTo>
                    <a:lnTo>
                      <a:pt x="24943" y="3850"/>
                    </a:lnTo>
                    <a:cubicBezTo>
                      <a:pt x="20155" y="3772"/>
                      <a:pt x="16340" y="1030"/>
                      <a:pt x="15283" y="191"/>
                    </a:cubicBezTo>
                    <a:lnTo>
                      <a:pt x="150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7"/>
              <p:cNvSpPr/>
              <p:nvPr/>
            </p:nvSpPr>
            <p:spPr>
              <a:xfrm>
                <a:off x="1914400" y="2925375"/>
                <a:ext cx="177100" cy="174150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6966" extrusionOk="0">
                    <a:moveTo>
                      <a:pt x="4036" y="913"/>
                    </a:moveTo>
                    <a:cubicBezTo>
                      <a:pt x="5213" y="913"/>
                      <a:pt x="6168" y="1871"/>
                      <a:pt x="6168" y="3046"/>
                    </a:cubicBezTo>
                    <a:lnTo>
                      <a:pt x="6168" y="3918"/>
                    </a:lnTo>
                    <a:cubicBezTo>
                      <a:pt x="6168" y="5095"/>
                      <a:pt x="5213" y="6052"/>
                      <a:pt x="4036" y="6052"/>
                    </a:cubicBezTo>
                    <a:lnTo>
                      <a:pt x="3049" y="6052"/>
                    </a:lnTo>
                    <a:cubicBezTo>
                      <a:pt x="1872" y="6052"/>
                      <a:pt x="915" y="5095"/>
                      <a:pt x="915" y="3918"/>
                    </a:cubicBezTo>
                    <a:lnTo>
                      <a:pt x="915" y="3046"/>
                    </a:lnTo>
                    <a:cubicBezTo>
                      <a:pt x="915" y="1869"/>
                      <a:pt x="1872" y="913"/>
                      <a:pt x="3049" y="913"/>
                    </a:cubicBezTo>
                    <a:close/>
                    <a:moveTo>
                      <a:pt x="3047" y="1"/>
                    </a:moveTo>
                    <a:cubicBezTo>
                      <a:pt x="1366" y="1"/>
                      <a:pt x="1" y="1366"/>
                      <a:pt x="1" y="3046"/>
                    </a:cubicBezTo>
                    <a:lnTo>
                      <a:pt x="1" y="3918"/>
                    </a:lnTo>
                    <a:cubicBezTo>
                      <a:pt x="1" y="5599"/>
                      <a:pt x="1366" y="6965"/>
                      <a:pt x="3047" y="6965"/>
                    </a:cubicBezTo>
                    <a:lnTo>
                      <a:pt x="4035" y="6965"/>
                    </a:lnTo>
                    <a:cubicBezTo>
                      <a:pt x="5715" y="6965"/>
                      <a:pt x="7083" y="5599"/>
                      <a:pt x="7081" y="3918"/>
                    </a:cubicBezTo>
                    <a:lnTo>
                      <a:pt x="7081" y="3046"/>
                    </a:lnTo>
                    <a:cubicBezTo>
                      <a:pt x="7081" y="1366"/>
                      <a:pt x="5715" y="1"/>
                      <a:pt x="4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7"/>
              <p:cNvSpPr/>
              <p:nvPr/>
            </p:nvSpPr>
            <p:spPr>
              <a:xfrm>
                <a:off x="1874500" y="3025250"/>
                <a:ext cx="256925" cy="25700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0280" extrusionOk="0">
                    <a:moveTo>
                      <a:pt x="2987" y="0"/>
                    </a:moveTo>
                    <a:cubicBezTo>
                      <a:pt x="1346" y="0"/>
                      <a:pt x="0" y="1346"/>
                      <a:pt x="0" y="2989"/>
                    </a:cubicBezTo>
                    <a:lnTo>
                      <a:pt x="0" y="7290"/>
                    </a:lnTo>
                    <a:cubicBezTo>
                      <a:pt x="0" y="8934"/>
                      <a:pt x="1344" y="10279"/>
                      <a:pt x="2987" y="10279"/>
                    </a:cubicBezTo>
                    <a:lnTo>
                      <a:pt x="7289" y="10279"/>
                    </a:lnTo>
                    <a:cubicBezTo>
                      <a:pt x="8932" y="10279"/>
                      <a:pt x="10277" y="8934"/>
                      <a:pt x="10277" y="7290"/>
                    </a:cubicBezTo>
                    <a:lnTo>
                      <a:pt x="10277" y="2989"/>
                    </a:lnTo>
                    <a:cubicBezTo>
                      <a:pt x="10277" y="1346"/>
                      <a:pt x="8932" y="0"/>
                      <a:pt x="7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7"/>
              <p:cNvSpPr/>
              <p:nvPr/>
            </p:nvSpPr>
            <p:spPr>
              <a:xfrm>
                <a:off x="1890650" y="3041425"/>
                <a:ext cx="240775" cy="240825"/>
              </a:xfrm>
              <a:custGeom>
                <a:avLst/>
                <a:gdLst/>
                <a:ahLst/>
                <a:cxnLst/>
                <a:rect l="l" t="t" r="r" b="b"/>
                <a:pathLst>
                  <a:path w="9631" h="9633" extrusionOk="0">
                    <a:moveTo>
                      <a:pt x="8491" y="0"/>
                    </a:moveTo>
                    <a:cubicBezTo>
                      <a:pt x="8894" y="512"/>
                      <a:pt x="9138" y="1152"/>
                      <a:pt x="9138" y="1849"/>
                    </a:cubicBezTo>
                    <a:lnTo>
                      <a:pt x="9138" y="6150"/>
                    </a:lnTo>
                    <a:cubicBezTo>
                      <a:pt x="9138" y="7794"/>
                      <a:pt x="7792" y="9139"/>
                      <a:pt x="6150" y="9139"/>
                    </a:cubicBezTo>
                    <a:lnTo>
                      <a:pt x="1847" y="9139"/>
                    </a:lnTo>
                    <a:cubicBezTo>
                      <a:pt x="1151" y="9139"/>
                      <a:pt x="509" y="8896"/>
                      <a:pt x="0" y="8492"/>
                    </a:cubicBezTo>
                    <a:lnTo>
                      <a:pt x="0" y="8492"/>
                    </a:lnTo>
                    <a:cubicBezTo>
                      <a:pt x="547" y="9184"/>
                      <a:pt x="1393" y="9632"/>
                      <a:pt x="2339" y="9632"/>
                    </a:cubicBezTo>
                    <a:lnTo>
                      <a:pt x="6640" y="9632"/>
                    </a:lnTo>
                    <a:cubicBezTo>
                      <a:pt x="8284" y="9632"/>
                      <a:pt x="9630" y="8287"/>
                      <a:pt x="9630" y="6643"/>
                    </a:cubicBezTo>
                    <a:lnTo>
                      <a:pt x="9630" y="2342"/>
                    </a:lnTo>
                    <a:cubicBezTo>
                      <a:pt x="9631" y="1396"/>
                      <a:pt x="9182" y="550"/>
                      <a:pt x="8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1964400" y="3085750"/>
                <a:ext cx="77125" cy="15197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6079" extrusionOk="0">
                    <a:moveTo>
                      <a:pt x="1543" y="1"/>
                    </a:moveTo>
                    <a:cubicBezTo>
                      <a:pt x="691" y="1"/>
                      <a:pt x="1" y="691"/>
                      <a:pt x="1" y="1543"/>
                    </a:cubicBezTo>
                    <a:cubicBezTo>
                      <a:pt x="1" y="2153"/>
                      <a:pt x="359" y="2677"/>
                      <a:pt x="876" y="2927"/>
                    </a:cubicBezTo>
                    <a:lnTo>
                      <a:pt x="110" y="5816"/>
                    </a:lnTo>
                    <a:cubicBezTo>
                      <a:pt x="81" y="5959"/>
                      <a:pt x="177" y="6079"/>
                      <a:pt x="325" y="6079"/>
                    </a:cubicBezTo>
                    <a:lnTo>
                      <a:pt x="2767" y="6079"/>
                    </a:lnTo>
                    <a:cubicBezTo>
                      <a:pt x="2913" y="6079"/>
                      <a:pt x="3010" y="5959"/>
                      <a:pt x="2982" y="5816"/>
                    </a:cubicBezTo>
                    <a:lnTo>
                      <a:pt x="2215" y="2927"/>
                    </a:lnTo>
                    <a:cubicBezTo>
                      <a:pt x="2726" y="2677"/>
                      <a:pt x="3084" y="2153"/>
                      <a:pt x="3084" y="1543"/>
                    </a:cubicBezTo>
                    <a:cubicBezTo>
                      <a:pt x="3084" y="691"/>
                      <a:pt x="2394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7"/>
              <p:cNvSpPr/>
              <p:nvPr/>
            </p:nvSpPr>
            <p:spPr>
              <a:xfrm>
                <a:off x="1131100" y="3216975"/>
                <a:ext cx="427175" cy="389225"/>
              </a:xfrm>
              <a:custGeom>
                <a:avLst/>
                <a:gdLst/>
                <a:ahLst/>
                <a:cxnLst/>
                <a:rect l="l" t="t" r="r" b="b"/>
                <a:pathLst>
                  <a:path w="17087" h="15569" extrusionOk="0">
                    <a:moveTo>
                      <a:pt x="8544" y="1765"/>
                    </a:moveTo>
                    <a:cubicBezTo>
                      <a:pt x="10084" y="1765"/>
                      <a:pt x="11625" y="2353"/>
                      <a:pt x="12800" y="3528"/>
                    </a:cubicBezTo>
                    <a:cubicBezTo>
                      <a:pt x="15151" y="5879"/>
                      <a:pt x="15151" y="9690"/>
                      <a:pt x="12800" y="12040"/>
                    </a:cubicBezTo>
                    <a:cubicBezTo>
                      <a:pt x="11624" y="13216"/>
                      <a:pt x="10083" y="13804"/>
                      <a:pt x="8543" y="13804"/>
                    </a:cubicBezTo>
                    <a:cubicBezTo>
                      <a:pt x="7003" y="13804"/>
                      <a:pt x="5462" y="13216"/>
                      <a:pt x="4288" y="12041"/>
                    </a:cubicBezTo>
                    <a:cubicBezTo>
                      <a:pt x="1937" y="9690"/>
                      <a:pt x="1937" y="5879"/>
                      <a:pt x="4288" y="3528"/>
                    </a:cubicBezTo>
                    <a:cubicBezTo>
                      <a:pt x="5463" y="2353"/>
                      <a:pt x="7004" y="1765"/>
                      <a:pt x="8544" y="1765"/>
                    </a:cubicBezTo>
                    <a:close/>
                    <a:moveTo>
                      <a:pt x="8544" y="1"/>
                    </a:moveTo>
                    <a:cubicBezTo>
                      <a:pt x="6552" y="1"/>
                      <a:pt x="4560" y="761"/>
                      <a:pt x="3041" y="2280"/>
                    </a:cubicBezTo>
                    <a:cubicBezTo>
                      <a:pt x="1" y="5320"/>
                      <a:pt x="1" y="10249"/>
                      <a:pt x="3041" y="13289"/>
                    </a:cubicBezTo>
                    <a:cubicBezTo>
                      <a:pt x="4561" y="14809"/>
                      <a:pt x="6553" y="15569"/>
                      <a:pt x="8545" y="15569"/>
                    </a:cubicBezTo>
                    <a:cubicBezTo>
                      <a:pt x="10537" y="15569"/>
                      <a:pt x="12530" y="14809"/>
                      <a:pt x="14049" y="13289"/>
                    </a:cubicBezTo>
                    <a:cubicBezTo>
                      <a:pt x="17087" y="10249"/>
                      <a:pt x="17087" y="5321"/>
                      <a:pt x="14049" y="2282"/>
                    </a:cubicBezTo>
                    <a:cubicBezTo>
                      <a:pt x="12529" y="761"/>
                      <a:pt x="10537" y="1"/>
                      <a:pt x="8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7"/>
              <p:cNvSpPr/>
              <p:nvPr/>
            </p:nvSpPr>
            <p:spPr>
              <a:xfrm>
                <a:off x="1179500" y="3261100"/>
                <a:ext cx="330400" cy="300975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2039" extrusionOk="0">
                    <a:moveTo>
                      <a:pt x="6608" y="0"/>
                    </a:moveTo>
                    <a:cubicBezTo>
                      <a:pt x="5068" y="0"/>
                      <a:pt x="3527" y="588"/>
                      <a:pt x="2352" y="1763"/>
                    </a:cubicBezTo>
                    <a:cubicBezTo>
                      <a:pt x="1" y="4114"/>
                      <a:pt x="1" y="7925"/>
                      <a:pt x="2352" y="10276"/>
                    </a:cubicBezTo>
                    <a:cubicBezTo>
                      <a:pt x="3526" y="11451"/>
                      <a:pt x="5067" y="12039"/>
                      <a:pt x="6607" y="12039"/>
                    </a:cubicBezTo>
                    <a:cubicBezTo>
                      <a:pt x="8147" y="12039"/>
                      <a:pt x="9688" y="11451"/>
                      <a:pt x="10864" y="10275"/>
                    </a:cubicBezTo>
                    <a:cubicBezTo>
                      <a:pt x="13215" y="7925"/>
                      <a:pt x="13215" y="4114"/>
                      <a:pt x="10864" y="1763"/>
                    </a:cubicBezTo>
                    <a:cubicBezTo>
                      <a:pt x="9689" y="588"/>
                      <a:pt x="8148" y="0"/>
                      <a:pt x="6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7"/>
              <p:cNvSpPr/>
              <p:nvPr/>
            </p:nvSpPr>
            <p:spPr>
              <a:xfrm>
                <a:off x="1434150" y="3501025"/>
                <a:ext cx="1914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7656" extrusionOk="0">
                    <a:moveTo>
                      <a:pt x="1357" y="0"/>
                    </a:moveTo>
                    <a:lnTo>
                      <a:pt x="0" y="1356"/>
                    </a:lnTo>
                    <a:lnTo>
                      <a:pt x="6301" y="7656"/>
                    </a:lnTo>
                    <a:lnTo>
                      <a:pt x="7658" y="6301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7"/>
              <p:cNvSpPr/>
              <p:nvPr/>
            </p:nvSpPr>
            <p:spPr>
              <a:xfrm>
                <a:off x="1557750" y="3624625"/>
                <a:ext cx="67875" cy="67800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712" extrusionOk="0">
                    <a:moveTo>
                      <a:pt x="1357" y="1"/>
                    </a:moveTo>
                    <a:lnTo>
                      <a:pt x="0" y="1357"/>
                    </a:lnTo>
                    <a:lnTo>
                      <a:pt x="1357" y="2712"/>
                    </a:lnTo>
                    <a:lnTo>
                      <a:pt x="2714" y="1357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1248675" y="3327200"/>
                <a:ext cx="188775" cy="168725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6749" extrusionOk="0">
                    <a:moveTo>
                      <a:pt x="3774" y="0"/>
                    </a:moveTo>
                    <a:cubicBezTo>
                      <a:pt x="3125" y="0"/>
                      <a:pt x="2596" y="527"/>
                      <a:pt x="2596" y="1179"/>
                    </a:cubicBezTo>
                    <a:cubicBezTo>
                      <a:pt x="2596" y="1422"/>
                      <a:pt x="2670" y="1648"/>
                      <a:pt x="2795" y="1836"/>
                    </a:cubicBezTo>
                    <a:cubicBezTo>
                      <a:pt x="2633" y="1964"/>
                      <a:pt x="2485" y="2127"/>
                      <a:pt x="2357" y="2313"/>
                    </a:cubicBezTo>
                    <a:cubicBezTo>
                      <a:pt x="1883" y="2014"/>
                      <a:pt x="1408" y="1717"/>
                      <a:pt x="934" y="1419"/>
                    </a:cubicBezTo>
                    <a:cubicBezTo>
                      <a:pt x="897" y="1396"/>
                      <a:pt x="861" y="1386"/>
                      <a:pt x="826" y="1386"/>
                    </a:cubicBezTo>
                    <a:cubicBezTo>
                      <a:pt x="647" y="1386"/>
                      <a:pt x="530" y="1661"/>
                      <a:pt x="722" y="1782"/>
                    </a:cubicBezTo>
                    <a:cubicBezTo>
                      <a:pt x="1198" y="2080"/>
                      <a:pt x="1673" y="2378"/>
                      <a:pt x="2148" y="2678"/>
                    </a:cubicBezTo>
                    <a:cubicBezTo>
                      <a:pt x="1984" y="3026"/>
                      <a:pt x="1879" y="3434"/>
                      <a:pt x="1860" y="3869"/>
                    </a:cubicBezTo>
                    <a:cubicBezTo>
                      <a:pt x="1331" y="3813"/>
                      <a:pt x="799" y="3758"/>
                      <a:pt x="269" y="3703"/>
                    </a:cubicBezTo>
                    <a:cubicBezTo>
                      <a:pt x="260" y="3702"/>
                      <a:pt x="251" y="3701"/>
                      <a:pt x="243" y="3701"/>
                    </a:cubicBezTo>
                    <a:cubicBezTo>
                      <a:pt x="0" y="3701"/>
                      <a:pt x="10" y="4096"/>
                      <a:pt x="269" y="4122"/>
                    </a:cubicBezTo>
                    <a:cubicBezTo>
                      <a:pt x="802" y="4178"/>
                      <a:pt x="1334" y="4232"/>
                      <a:pt x="1867" y="4288"/>
                    </a:cubicBezTo>
                    <a:cubicBezTo>
                      <a:pt x="1896" y="4666"/>
                      <a:pt x="1988" y="5019"/>
                      <a:pt x="2128" y="5330"/>
                    </a:cubicBezTo>
                    <a:cubicBezTo>
                      <a:pt x="1749" y="5684"/>
                      <a:pt x="1369" y="6039"/>
                      <a:pt x="989" y="6393"/>
                    </a:cubicBezTo>
                    <a:cubicBezTo>
                      <a:pt x="835" y="6538"/>
                      <a:pt x="981" y="6749"/>
                      <a:pt x="1147" y="6749"/>
                    </a:cubicBezTo>
                    <a:cubicBezTo>
                      <a:pt x="1194" y="6749"/>
                      <a:pt x="1243" y="6732"/>
                      <a:pt x="1287" y="6691"/>
                    </a:cubicBezTo>
                    <a:cubicBezTo>
                      <a:pt x="1639" y="6364"/>
                      <a:pt x="1988" y="6036"/>
                      <a:pt x="2338" y="5709"/>
                    </a:cubicBezTo>
                    <a:cubicBezTo>
                      <a:pt x="2689" y="6236"/>
                      <a:pt x="3203" y="6570"/>
                      <a:pt x="3776" y="6570"/>
                    </a:cubicBezTo>
                    <a:cubicBezTo>
                      <a:pt x="4350" y="6570"/>
                      <a:pt x="4862" y="6237"/>
                      <a:pt x="5214" y="5709"/>
                    </a:cubicBezTo>
                    <a:cubicBezTo>
                      <a:pt x="5565" y="6036"/>
                      <a:pt x="5915" y="6364"/>
                      <a:pt x="6265" y="6691"/>
                    </a:cubicBezTo>
                    <a:cubicBezTo>
                      <a:pt x="6309" y="6732"/>
                      <a:pt x="6358" y="6749"/>
                      <a:pt x="6406" y="6749"/>
                    </a:cubicBezTo>
                    <a:cubicBezTo>
                      <a:pt x="6571" y="6749"/>
                      <a:pt x="6717" y="6538"/>
                      <a:pt x="6562" y="6393"/>
                    </a:cubicBezTo>
                    <a:cubicBezTo>
                      <a:pt x="6183" y="6039"/>
                      <a:pt x="5804" y="5684"/>
                      <a:pt x="5424" y="5330"/>
                    </a:cubicBezTo>
                    <a:cubicBezTo>
                      <a:pt x="5563" y="5019"/>
                      <a:pt x="5656" y="4666"/>
                      <a:pt x="5685" y="4288"/>
                    </a:cubicBezTo>
                    <a:cubicBezTo>
                      <a:pt x="6219" y="4232"/>
                      <a:pt x="6751" y="4178"/>
                      <a:pt x="7283" y="4122"/>
                    </a:cubicBezTo>
                    <a:cubicBezTo>
                      <a:pt x="7539" y="4096"/>
                      <a:pt x="7551" y="3701"/>
                      <a:pt x="7306" y="3701"/>
                    </a:cubicBezTo>
                    <a:cubicBezTo>
                      <a:pt x="7298" y="3701"/>
                      <a:pt x="7289" y="3702"/>
                      <a:pt x="7280" y="3703"/>
                    </a:cubicBezTo>
                    <a:cubicBezTo>
                      <a:pt x="6751" y="3758"/>
                      <a:pt x="6219" y="3813"/>
                      <a:pt x="5688" y="3869"/>
                    </a:cubicBezTo>
                    <a:cubicBezTo>
                      <a:pt x="5668" y="3434"/>
                      <a:pt x="5565" y="3026"/>
                      <a:pt x="5400" y="2678"/>
                    </a:cubicBezTo>
                    <a:cubicBezTo>
                      <a:pt x="5875" y="2379"/>
                      <a:pt x="6351" y="2080"/>
                      <a:pt x="6827" y="1782"/>
                    </a:cubicBezTo>
                    <a:cubicBezTo>
                      <a:pt x="7019" y="1661"/>
                      <a:pt x="6900" y="1386"/>
                      <a:pt x="6723" y="1386"/>
                    </a:cubicBezTo>
                    <a:cubicBezTo>
                      <a:pt x="6689" y="1386"/>
                      <a:pt x="6653" y="1396"/>
                      <a:pt x="6616" y="1419"/>
                    </a:cubicBezTo>
                    <a:cubicBezTo>
                      <a:pt x="6142" y="1717"/>
                      <a:pt x="5665" y="2014"/>
                      <a:pt x="5191" y="2313"/>
                    </a:cubicBezTo>
                    <a:cubicBezTo>
                      <a:pt x="5063" y="2127"/>
                      <a:pt x="4916" y="1967"/>
                      <a:pt x="4753" y="1836"/>
                    </a:cubicBezTo>
                    <a:cubicBezTo>
                      <a:pt x="4880" y="1649"/>
                      <a:pt x="4953" y="1422"/>
                      <a:pt x="4953" y="1179"/>
                    </a:cubicBezTo>
                    <a:cubicBezTo>
                      <a:pt x="4953" y="528"/>
                      <a:pt x="4426" y="0"/>
                      <a:pt x="3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1119525" y="260735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0"/>
                    </a:moveTo>
                    <a:cubicBezTo>
                      <a:pt x="436" y="0"/>
                      <a:pt x="0" y="487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2"/>
                      <a:pt x="2586" y="13722"/>
                    </a:cubicBezTo>
                    <a:lnTo>
                      <a:pt x="15427" y="13722"/>
                    </a:lnTo>
                    <a:cubicBezTo>
                      <a:pt x="16024" y="13722"/>
                      <a:pt x="16580" y="13237"/>
                      <a:pt x="16660" y="12645"/>
                    </a:cubicBezTo>
                    <a:lnTo>
                      <a:pt x="17924" y="3237"/>
                    </a:lnTo>
                    <a:cubicBezTo>
                      <a:pt x="18004" y="2642"/>
                      <a:pt x="17578" y="2159"/>
                      <a:pt x="16979" y="2159"/>
                    </a:cubicBezTo>
                    <a:lnTo>
                      <a:pt x="10452" y="2159"/>
                    </a:lnTo>
                    <a:cubicBezTo>
                      <a:pt x="9854" y="2159"/>
                      <a:pt x="9363" y="1674"/>
                      <a:pt x="9363" y="1079"/>
                    </a:cubicBezTo>
                    <a:cubicBezTo>
                      <a:pt x="9363" y="486"/>
                      <a:pt x="8874" y="0"/>
                      <a:pt x="8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7"/>
              <p:cNvSpPr/>
              <p:nvPr/>
            </p:nvSpPr>
            <p:spPr>
              <a:xfrm>
                <a:off x="1163900" y="2632725"/>
                <a:ext cx="361075" cy="343375"/>
              </a:xfrm>
              <a:custGeom>
                <a:avLst/>
                <a:gdLst/>
                <a:ahLst/>
                <a:cxnLst/>
                <a:rect l="l" t="t" r="r" b="b"/>
                <a:pathLst>
                  <a:path w="14443" h="13735" extrusionOk="0">
                    <a:moveTo>
                      <a:pt x="1" y="0"/>
                    </a:moveTo>
                    <a:lnTo>
                      <a:pt x="1" y="13735"/>
                    </a:lnTo>
                    <a:lnTo>
                      <a:pt x="14443" y="13735"/>
                    </a:lnTo>
                    <a:lnTo>
                      <a:pt x="14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7"/>
              <p:cNvSpPr/>
              <p:nvPr/>
            </p:nvSpPr>
            <p:spPr>
              <a:xfrm>
                <a:off x="1119525" y="265010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1"/>
                    </a:moveTo>
                    <a:cubicBezTo>
                      <a:pt x="436" y="1"/>
                      <a:pt x="0" y="488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3"/>
                      <a:pt x="2586" y="13723"/>
                    </a:cubicBezTo>
                    <a:lnTo>
                      <a:pt x="15427" y="13723"/>
                    </a:lnTo>
                    <a:cubicBezTo>
                      <a:pt x="16024" y="13723"/>
                      <a:pt x="16580" y="13237"/>
                      <a:pt x="16660" y="12645"/>
                    </a:cubicBezTo>
                    <a:lnTo>
                      <a:pt x="17924" y="3236"/>
                    </a:lnTo>
                    <a:cubicBezTo>
                      <a:pt x="18004" y="2643"/>
                      <a:pt x="17578" y="2158"/>
                      <a:pt x="16979" y="2158"/>
                    </a:cubicBezTo>
                    <a:lnTo>
                      <a:pt x="10452" y="2158"/>
                    </a:lnTo>
                    <a:cubicBezTo>
                      <a:pt x="9854" y="2158"/>
                      <a:pt x="9363" y="1673"/>
                      <a:pt x="9363" y="1080"/>
                    </a:cubicBezTo>
                    <a:cubicBezTo>
                      <a:pt x="9363" y="486"/>
                      <a:pt x="8874" y="1"/>
                      <a:pt x="8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7"/>
              <p:cNvSpPr/>
              <p:nvPr/>
            </p:nvSpPr>
            <p:spPr>
              <a:xfrm>
                <a:off x="1490925" y="2704050"/>
                <a:ext cx="78700" cy="289125"/>
              </a:xfrm>
              <a:custGeom>
                <a:avLst/>
                <a:gdLst/>
                <a:ahLst/>
                <a:cxnLst/>
                <a:rect l="l" t="t" r="r" b="b"/>
                <a:pathLst>
                  <a:path w="3148" h="11565" extrusionOk="0">
                    <a:moveTo>
                      <a:pt x="1554" y="0"/>
                    </a:moveTo>
                    <a:cubicBezTo>
                      <a:pt x="2153" y="0"/>
                      <a:pt x="2577" y="485"/>
                      <a:pt x="2498" y="1078"/>
                    </a:cubicBezTo>
                    <a:lnTo>
                      <a:pt x="1233" y="10487"/>
                    </a:lnTo>
                    <a:cubicBezTo>
                      <a:pt x="1154" y="11079"/>
                      <a:pt x="599" y="11565"/>
                      <a:pt x="1" y="11565"/>
                    </a:cubicBezTo>
                    <a:lnTo>
                      <a:pt x="571" y="11565"/>
                    </a:lnTo>
                    <a:cubicBezTo>
                      <a:pt x="1168" y="11565"/>
                      <a:pt x="1724" y="11079"/>
                      <a:pt x="1804" y="10487"/>
                    </a:cubicBezTo>
                    <a:lnTo>
                      <a:pt x="3068" y="1078"/>
                    </a:lnTo>
                    <a:cubicBezTo>
                      <a:pt x="3148" y="485"/>
                      <a:pt x="2723" y="0"/>
                      <a:pt x="2124" y="0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1312100" y="2650100"/>
                <a:ext cx="687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159" extrusionOk="0">
                    <a:moveTo>
                      <a:pt x="1" y="1"/>
                    </a:moveTo>
                    <a:cubicBezTo>
                      <a:pt x="601" y="1"/>
                      <a:pt x="1090" y="486"/>
                      <a:pt x="1090" y="1080"/>
                    </a:cubicBezTo>
                    <a:cubicBezTo>
                      <a:pt x="1090" y="1673"/>
                      <a:pt x="1579" y="2158"/>
                      <a:pt x="2179" y="2158"/>
                    </a:cubicBezTo>
                    <a:lnTo>
                      <a:pt x="2749" y="2158"/>
                    </a:lnTo>
                    <a:cubicBezTo>
                      <a:pt x="2151" y="2158"/>
                      <a:pt x="1660" y="1673"/>
                      <a:pt x="1660" y="1080"/>
                    </a:cubicBezTo>
                    <a:cubicBezTo>
                      <a:pt x="1660" y="486"/>
                      <a:pt x="1171" y="1"/>
                      <a:pt x="571" y="1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7"/>
              <p:cNvSpPr/>
              <p:nvPr/>
            </p:nvSpPr>
            <p:spPr>
              <a:xfrm>
                <a:off x="1843075" y="3686325"/>
                <a:ext cx="377925" cy="205925"/>
              </a:xfrm>
              <a:custGeom>
                <a:avLst/>
                <a:gdLst/>
                <a:ahLst/>
                <a:cxnLst/>
                <a:rect l="l" t="t" r="r" b="b"/>
                <a:pathLst>
                  <a:path w="15117" h="8237" extrusionOk="0">
                    <a:moveTo>
                      <a:pt x="1738" y="0"/>
                    </a:moveTo>
                    <a:cubicBezTo>
                      <a:pt x="782" y="0"/>
                      <a:pt x="0" y="782"/>
                      <a:pt x="0" y="1737"/>
                    </a:cubicBezTo>
                    <a:lnTo>
                      <a:pt x="0" y="6500"/>
                    </a:lnTo>
                    <a:cubicBezTo>
                      <a:pt x="0" y="7455"/>
                      <a:pt x="782" y="8237"/>
                      <a:pt x="1738" y="8237"/>
                    </a:cubicBezTo>
                    <a:lnTo>
                      <a:pt x="13379" y="8237"/>
                    </a:lnTo>
                    <a:cubicBezTo>
                      <a:pt x="14333" y="8237"/>
                      <a:pt x="15116" y="7455"/>
                      <a:pt x="15116" y="6500"/>
                    </a:cubicBezTo>
                    <a:lnTo>
                      <a:pt x="15116" y="1737"/>
                    </a:lnTo>
                    <a:cubicBezTo>
                      <a:pt x="15116" y="782"/>
                      <a:pt x="14335" y="0"/>
                      <a:pt x="13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7"/>
              <p:cNvSpPr/>
              <p:nvPr/>
            </p:nvSpPr>
            <p:spPr>
              <a:xfrm>
                <a:off x="1843000" y="3797900"/>
                <a:ext cx="37800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15120" h="1812" extrusionOk="0">
                    <a:moveTo>
                      <a:pt x="1" y="1"/>
                    </a:moveTo>
                    <a:lnTo>
                      <a:pt x="1" y="1811"/>
                    </a:lnTo>
                    <a:lnTo>
                      <a:pt x="15119" y="1811"/>
                    </a:lnTo>
                    <a:lnTo>
                      <a:pt x="151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7"/>
              <p:cNvSpPr/>
              <p:nvPr/>
            </p:nvSpPr>
            <p:spPr>
              <a:xfrm>
                <a:off x="2088100" y="3720550"/>
                <a:ext cx="9442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1674" extrusionOk="0">
                    <a:moveTo>
                      <a:pt x="836" y="1"/>
                    </a:moveTo>
                    <a:cubicBezTo>
                      <a:pt x="375" y="1"/>
                      <a:pt x="1" y="375"/>
                      <a:pt x="1" y="836"/>
                    </a:cubicBezTo>
                    <a:cubicBezTo>
                      <a:pt x="1" y="1300"/>
                      <a:pt x="373" y="1674"/>
                      <a:pt x="836" y="1674"/>
                    </a:cubicBezTo>
                    <a:lnTo>
                      <a:pt x="2938" y="1674"/>
                    </a:lnTo>
                    <a:cubicBezTo>
                      <a:pt x="3402" y="1674"/>
                      <a:pt x="3776" y="1300"/>
                      <a:pt x="3776" y="836"/>
                    </a:cubicBezTo>
                    <a:cubicBezTo>
                      <a:pt x="3776" y="375"/>
                      <a:pt x="3402" y="1"/>
                      <a:pt x="29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7"/>
              <p:cNvSpPr/>
              <p:nvPr/>
            </p:nvSpPr>
            <p:spPr>
              <a:xfrm>
                <a:off x="2123850" y="3720550"/>
                <a:ext cx="5870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674" extrusionOk="0">
                    <a:moveTo>
                      <a:pt x="800" y="1"/>
                    </a:moveTo>
                    <a:lnTo>
                      <a:pt x="0" y="1674"/>
                    </a:lnTo>
                    <a:lnTo>
                      <a:pt x="1511" y="1674"/>
                    </a:lnTo>
                    <a:cubicBezTo>
                      <a:pt x="1973" y="1674"/>
                      <a:pt x="2348" y="1300"/>
                      <a:pt x="2348" y="836"/>
                    </a:cubicBezTo>
                    <a:cubicBezTo>
                      <a:pt x="2346" y="375"/>
                      <a:pt x="1972" y="1"/>
                      <a:pt x="1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7"/>
              <p:cNvSpPr/>
              <p:nvPr/>
            </p:nvSpPr>
            <p:spPr>
              <a:xfrm>
                <a:off x="1889925" y="3733300"/>
                <a:ext cx="1201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327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4804" y="326"/>
                    </a:lnTo>
                    <a:lnTo>
                      <a:pt x="48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7"/>
              <p:cNvSpPr/>
              <p:nvPr/>
            </p:nvSpPr>
            <p:spPr>
              <a:xfrm>
                <a:off x="1889925" y="3756300"/>
                <a:ext cx="1657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326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6628" y="326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37"/>
            <p:cNvSpPr/>
            <p:nvPr/>
          </p:nvSpPr>
          <p:spPr>
            <a:xfrm>
              <a:off x="719988" y="44537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1101817" y="41572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816779" y="39698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2720802" y="310002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499363" y="765978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817612" y="986278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47;p36">
            <a:extLst>
              <a:ext uri="{FF2B5EF4-FFF2-40B4-BE49-F238E27FC236}">
                <a16:creationId xmlns:a16="http://schemas.microsoft.com/office/drawing/2014/main" id="{75693BE2-2368-D527-C744-1CA956AF58EF}"/>
              </a:ext>
            </a:extLst>
          </p:cNvPr>
          <p:cNvSpPr txBox="1">
            <a:spLocks/>
          </p:cNvSpPr>
          <p:nvPr/>
        </p:nvSpPr>
        <p:spPr>
          <a:xfrm>
            <a:off x="734586" y="361556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Cara </a:t>
            </a:r>
            <a:r>
              <a:rPr lang="en-ID" sz="28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Menghindari</a:t>
            </a:r>
            <a:r>
              <a:rPr lang="en-ID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ID" sz="28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Ancaman</a:t>
            </a:r>
            <a:r>
              <a:rPr lang="en-ID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 Digital</a:t>
            </a:r>
          </a:p>
        </p:txBody>
      </p:sp>
    </p:spTree>
    <p:extLst>
      <p:ext uri="{BB962C8B-B14F-4D97-AF65-F5344CB8AC3E}">
        <p14:creationId xmlns:p14="http://schemas.microsoft.com/office/powerpoint/2010/main" val="3661094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/>
          <p:nvPr/>
        </p:nvSpPr>
        <p:spPr>
          <a:xfrm>
            <a:off x="4971203" y="1792845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>
            <a:spLocks noGrp="1"/>
          </p:cNvSpPr>
          <p:nvPr>
            <p:ph type="title" idx="2"/>
          </p:nvPr>
        </p:nvSpPr>
        <p:spPr>
          <a:xfrm>
            <a:off x="5004320" y="1775013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2497861" y="2739330"/>
            <a:ext cx="6155357" cy="1600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Gunakan Autentikasi Dua Faktor</a:t>
            </a:r>
            <a:endParaRPr sz="4000" dirty="0"/>
          </a:p>
        </p:txBody>
      </p:sp>
      <p:grpSp>
        <p:nvGrpSpPr>
          <p:cNvPr id="406" name="Google Shape;406;p37"/>
          <p:cNvGrpSpPr/>
          <p:nvPr/>
        </p:nvGrpSpPr>
        <p:grpSpPr>
          <a:xfrm>
            <a:off x="0" y="1207566"/>
            <a:ext cx="2254589" cy="3901818"/>
            <a:chOff x="719988" y="310002"/>
            <a:chExt cx="2535031" cy="4523496"/>
          </a:xfrm>
        </p:grpSpPr>
        <p:sp>
          <p:nvSpPr>
            <p:cNvPr id="407" name="Google Shape;407;p37"/>
            <p:cNvSpPr/>
            <p:nvPr/>
          </p:nvSpPr>
          <p:spPr>
            <a:xfrm>
              <a:off x="2184511" y="34095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769890" y="86884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37"/>
            <p:cNvGrpSpPr/>
            <p:nvPr/>
          </p:nvGrpSpPr>
          <p:grpSpPr>
            <a:xfrm>
              <a:off x="998500" y="1097444"/>
              <a:ext cx="2256519" cy="2948604"/>
              <a:chOff x="1119525" y="2437600"/>
              <a:chExt cx="1296850" cy="1694600"/>
            </a:xfrm>
          </p:grpSpPr>
          <p:sp>
            <p:nvSpPr>
              <p:cNvPr id="410" name="Google Shape;410;p37"/>
              <p:cNvSpPr/>
              <p:nvPr/>
            </p:nvSpPr>
            <p:spPr>
              <a:xfrm>
                <a:off x="1219475" y="2437600"/>
                <a:ext cx="850625" cy="1694600"/>
              </a:xfrm>
              <a:custGeom>
                <a:avLst/>
                <a:gdLst/>
                <a:ahLst/>
                <a:cxnLst/>
                <a:rect l="l" t="t" r="r" b="b"/>
                <a:pathLst>
                  <a:path w="34025" h="67784" extrusionOk="0">
                    <a:moveTo>
                      <a:pt x="4295" y="0"/>
                    </a:moveTo>
                    <a:cubicBezTo>
                      <a:pt x="1934" y="0"/>
                      <a:pt x="1" y="1933"/>
                      <a:pt x="1" y="4295"/>
                    </a:cubicBezTo>
                    <a:lnTo>
                      <a:pt x="1" y="63488"/>
                    </a:lnTo>
                    <a:cubicBezTo>
                      <a:pt x="1" y="65850"/>
                      <a:pt x="1934" y="67783"/>
                      <a:pt x="4295" y="67783"/>
                    </a:cubicBezTo>
                    <a:lnTo>
                      <a:pt x="29730" y="67783"/>
                    </a:lnTo>
                    <a:cubicBezTo>
                      <a:pt x="32091" y="67783"/>
                      <a:pt x="34024" y="65850"/>
                      <a:pt x="34024" y="63488"/>
                    </a:cubicBezTo>
                    <a:lnTo>
                      <a:pt x="34024" y="4295"/>
                    </a:lnTo>
                    <a:cubicBezTo>
                      <a:pt x="34024" y="1933"/>
                      <a:pt x="32091" y="0"/>
                      <a:pt x="29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7"/>
              <p:cNvSpPr/>
              <p:nvPr/>
            </p:nvSpPr>
            <p:spPr>
              <a:xfrm>
                <a:off x="1292050" y="2538575"/>
                <a:ext cx="705425" cy="1401475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9" extrusionOk="0">
                    <a:moveTo>
                      <a:pt x="1" y="1"/>
                    </a:moveTo>
                    <a:lnTo>
                      <a:pt x="1" y="56059"/>
                    </a:lnTo>
                    <a:lnTo>
                      <a:pt x="28217" y="56059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7"/>
              <p:cNvSpPr/>
              <p:nvPr/>
            </p:nvSpPr>
            <p:spPr>
              <a:xfrm>
                <a:off x="1564275" y="4000025"/>
                <a:ext cx="160975" cy="5367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2147" extrusionOk="0">
                    <a:moveTo>
                      <a:pt x="1073" y="0"/>
                    </a:moveTo>
                    <a:cubicBezTo>
                      <a:pt x="481" y="0"/>
                      <a:pt x="1" y="481"/>
                      <a:pt x="1" y="1073"/>
                    </a:cubicBezTo>
                    <a:cubicBezTo>
                      <a:pt x="1" y="1666"/>
                      <a:pt x="480" y="2146"/>
                      <a:pt x="1073" y="2146"/>
                    </a:cubicBezTo>
                    <a:lnTo>
                      <a:pt x="5365" y="2146"/>
                    </a:lnTo>
                    <a:cubicBezTo>
                      <a:pt x="5958" y="2146"/>
                      <a:pt x="6439" y="1666"/>
                      <a:pt x="6439" y="1073"/>
                    </a:cubicBezTo>
                    <a:cubicBezTo>
                      <a:pt x="6439" y="481"/>
                      <a:pt x="5960" y="0"/>
                      <a:pt x="53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7"/>
              <p:cNvSpPr/>
              <p:nvPr/>
            </p:nvSpPr>
            <p:spPr>
              <a:xfrm>
                <a:off x="1292050" y="2538600"/>
                <a:ext cx="705425" cy="1401450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8" extrusionOk="0">
                    <a:moveTo>
                      <a:pt x="28217" y="1"/>
                    </a:moveTo>
                    <a:lnTo>
                      <a:pt x="1" y="56058"/>
                    </a:lnTo>
                    <a:lnTo>
                      <a:pt x="28217" y="56058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7"/>
              <p:cNvSpPr/>
              <p:nvPr/>
            </p:nvSpPr>
            <p:spPr>
              <a:xfrm>
                <a:off x="1589550" y="2745875"/>
                <a:ext cx="826825" cy="717975"/>
              </a:xfrm>
              <a:custGeom>
                <a:avLst/>
                <a:gdLst/>
                <a:ahLst/>
                <a:cxnLst/>
                <a:rect l="l" t="t" r="r" b="b"/>
                <a:pathLst>
                  <a:path w="33073" h="28719" extrusionOk="0">
                    <a:moveTo>
                      <a:pt x="16536" y="1"/>
                    </a:moveTo>
                    <a:cubicBezTo>
                      <a:pt x="15362" y="932"/>
                      <a:pt x="10963" y="4109"/>
                      <a:pt x="5433" y="4199"/>
                    </a:cubicBezTo>
                    <a:cubicBezTo>
                      <a:pt x="5433" y="4199"/>
                      <a:pt x="1" y="22645"/>
                      <a:pt x="16536" y="28719"/>
                    </a:cubicBezTo>
                    <a:cubicBezTo>
                      <a:pt x="33072" y="22645"/>
                      <a:pt x="27639" y="4199"/>
                      <a:pt x="27639" y="4199"/>
                    </a:cubicBezTo>
                    <a:cubicBezTo>
                      <a:pt x="22109" y="4108"/>
                      <a:pt x="17708" y="931"/>
                      <a:pt x="16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7"/>
              <p:cNvSpPr/>
              <p:nvPr/>
            </p:nvSpPr>
            <p:spPr>
              <a:xfrm>
                <a:off x="1626925" y="2772500"/>
                <a:ext cx="752025" cy="662575"/>
              </a:xfrm>
              <a:custGeom>
                <a:avLst/>
                <a:gdLst/>
                <a:ahLst/>
                <a:cxnLst/>
                <a:rect l="l" t="t" r="r" b="b"/>
                <a:pathLst>
                  <a:path w="30081" h="26503" extrusionOk="0">
                    <a:moveTo>
                      <a:pt x="15041" y="0"/>
                    </a:moveTo>
                    <a:lnTo>
                      <a:pt x="14800" y="191"/>
                    </a:lnTo>
                    <a:cubicBezTo>
                      <a:pt x="13743" y="1030"/>
                      <a:pt x="9925" y="3772"/>
                      <a:pt x="5140" y="3850"/>
                    </a:cubicBezTo>
                    <a:lnTo>
                      <a:pt x="4855" y="3855"/>
                    </a:lnTo>
                    <a:lnTo>
                      <a:pt x="4773" y="4128"/>
                    </a:lnTo>
                    <a:cubicBezTo>
                      <a:pt x="4723" y="4297"/>
                      <a:pt x="1" y="20979"/>
                      <a:pt x="14906" y="26452"/>
                    </a:cubicBezTo>
                    <a:lnTo>
                      <a:pt x="15041" y="26502"/>
                    </a:lnTo>
                    <a:lnTo>
                      <a:pt x="15175" y="26452"/>
                    </a:lnTo>
                    <a:cubicBezTo>
                      <a:pt x="30081" y="20979"/>
                      <a:pt x="25357" y="4297"/>
                      <a:pt x="25308" y="4128"/>
                    </a:cubicBezTo>
                    <a:lnTo>
                      <a:pt x="25228" y="3855"/>
                    </a:lnTo>
                    <a:lnTo>
                      <a:pt x="24943" y="3850"/>
                    </a:lnTo>
                    <a:cubicBezTo>
                      <a:pt x="20155" y="3772"/>
                      <a:pt x="16340" y="1030"/>
                      <a:pt x="15283" y="191"/>
                    </a:cubicBezTo>
                    <a:lnTo>
                      <a:pt x="150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7"/>
              <p:cNvSpPr/>
              <p:nvPr/>
            </p:nvSpPr>
            <p:spPr>
              <a:xfrm>
                <a:off x="1914400" y="2925375"/>
                <a:ext cx="177100" cy="174150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6966" extrusionOk="0">
                    <a:moveTo>
                      <a:pt x="4036" y="913"/>
                    </a:moveTo>
                    <a:cubicBezTo>
                      <a:pt x="5213" y="913"/>
                      <a:pt x="6168" y="1871"/>
                      <a:pt x="6168" y="3046"/>
                    </a:cubicBezTo>
                    <a:lnTo>
                      <a:pt x="6168" y="3918"/>
                    </a:lnTo>
                    <a:cubicBezTo>
                      <a:pt x="6168" y="5095"/>
                      <a:pt x="5213" y="6052"/>
                      <a:pt x="4036" y="6052"/>
                    </a:cubicBezTo>
                    <a:lnTo>
                      <a:pt x="3049" y="6052"/>
                    </a:lnTo>
                    <a:cubicBezTo>
                      <a:pt x="1872" y="6052"/>
                      <a:pt x="915" y="5095"/>
                      <a:pt x="915" y="3918"/>
                    </a:cubicBezTo>
                    <a:lnTo>
                      <a:pt x="915" y="3046"/>
                    </a:lnTo>
                    <a:cubicBezTo>
                      <a:pt x="915" y="1869"/>
                      <a:pt x="1872" y="913"/>
                      <a:pt x="3049" y="913"/>
                    </a:cubicBezTo>
                    <a:close/>
                    <a:moveTo>
                      <a:pt x="3047" y="1"/>
                    </a:moveTo>
                    <a:cubicBezTo>
                      <a:pt x="1366" y="1"/>
                      <a:pt x="1" y="1366"/>
                      <a:pt x="1" y="3046"/>
                    </a:cubicBezTo>
                    <a:lnTo>
                      <a:pt x="1" y="3918"/>
                    </a:lnTo>
                    <a:cubicBezTo>
                      <a:pt x="1" y="5599"/>
                      <a:pt x="1366" y="6965"/>
                      <a:pt x="3047" y="6965"/>
                    </a:cubicBezTo>
                    <a:lnTo>
                      <a:pt x="4035" y="6965"/>
                    </a:lnTo>
                    <a:cubicBezTo>
                      <a:pt x="5715" y="6965"/>
                      <a:pt x="7083" y="5599"/>
                      <a:pt x="7081" y="3918"/>
                    </a:cubicBezTo>
                    <a:lnTo>
                      <a:pt x="7081" y="3046"/>
                    </a:lnTo>
                    <a:cubicBezTo>
                      <a:pt x="7081" y="1366"/>
                      <a:pt x="5715" y="1"/>
                      <a:pt x="4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7"/>
              <p:cNvSpPr/>
              <p:nvPr/>
            </p:nvSpPr>
            <p:spPr>
              <a:xfrm>
                <a:off x="1874500" y="3025250"/>
                <a:ext cx="256925" cy="25700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0280" extrusionOk="0">
                    <a:moveTo>
                      <a:pt x="2987" y="0"/>
                    </a:moveTo>
                    <a:cubicBezTo>
                      <a:pt x="1346" y="0"/>
                      <a:pt x="0" y="1346"/>
                      <a:pt x="0" y="2989"/>
                    </a:cubicBezTo>
                    <a:lnTo>
                      <a:pt x="0" y="7290"/>
                    </a:lnTo>
                    <a:cubicBezTo>
                      <a:pt x="0" y="8934"/>
                      <a:pt x="1344" y="10279"/>
                      <a:pt x="2987" y="10279"/>
                    </a:cubicBezTo>
                    <a:lnTo>
                      <a:pt x="7289" y="10279"/>
                    </a:lnTo>
                    <a:cubicBezTo>
                      <a:pt x="8932" y="10279"/>
                      <a:pt x="10277" y="8934"/>
                      <a:pt x="10277" y="7290"/>
                    </a:cubicBezTo>
                    <a:lnTo>
                      <a:pt x="10277" y="2989"/>
                    </a:lnTo>
                    <a:cubicBezTo>
                      <a:pt x="10277" y="1346"/>
                      <a:pt x="8932" y="0"/>
                      <a:pt x="7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7"/>
              <p:cNvSpPr/>
              <p:nvPr/>
            </p:nvSpPr>
            <p:spPr>
              <a:xfrm>
                <a:off x="1890650" y="3041425"/>
                <a:ext cx="240775" cy="240825"/>
              </a:xfrm>
              <a:custGeom>
                <a:avLst/>
                <a:gdLst/>
                <a:ahLst/>
                <a:cxnLst/>
                <a:rect l="l" t="t" r="r" b="b"/>
                <a:pathLst>
                  <a:path w="9631" h="9633" extrusionOk="0">
                    <a:moveTo>
                      <a:pt x="8491" y="0"/>
                    </a:moveTo>
                    <a:cubicBezTo>
                      <a:pt x="8894" y="512"/>
                      <a:pt x="9138" y="1152"/>
                      <a:pt x="9138" y="1849"/>
                    </a:cubicBezTo>
                    <a:lnTo>
                      <a:pt x="9138" y="6150"/>
                    </a:lnTo>
                    <a:cubicBezTo>
                      <a:pt x="9138" y="7794"/>
                      <a:pt x="7792" y="9139"/>
                      <a:pt x="6150" y="9139"/>
                    </a:cubicBezTo>
                    <a:lnTo>
                      <a:pt x="1847" y="9139"/>
                    </a:lnTo>
                    <a:cubicBezTo>
                      <a:pt x="1151" y="9139"/>
                      <a:pt x="509" y="8896"/>
                      <a:pt x="0" y="8492"/>
                    </a:cubicBezTo>
                    <a:lnTo>
                      <a:pt x="0" y="8492"/>
                    </a:lnTo>
                    <a:cubicBezTo>
                      <a:pt x="547" y="9184"/>
                      <a:pt x="1393" y="9632"/>
                      <a:pt x="2339" y="9632"/>
                    </a:cubicBezTo>
                    <a:lnTo>
                      <a:pt x="6640" y="9632"/>
                    </a:lnTo>
                    <a:cubicBezTo>
                      <a:pt x="8284" y="9632"/>
                      <a:pt x="9630" y="8287"/>
                      <a:pt x="9630" y="6643"/>
                    </a:cubicBezTo>
                    <a:lnTo>
                      <a:pt x="9630" y="2342"/>
                    </a:lnTo>
                    <a:cubicBezTo>
                      <a:pt x="9631" y="1396"/>
                      <a:pt x="9182" y="550"/>
                      <a:pt x="8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1964400" y="3085750"/>
                <a:ext cx="77125" cy="15197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6079" extrusionOk="0">
                    <a:moveTo>
                      <a:pt x="1543" y="1"/>
                    </a:moveTo>
                    <a:cubicBezTo>
                      <a:pt x="691" y="1"/>
                      <a:pt x="1" y="691"/>
                      <a:pt x="1" y="1543"/>
                    </a:cubicBezTo>
                    <a:cubicBezTo>
                      <a:pt x="1" y="2153"/>
                      <a:pt x="359" y="2677"/>
                      <a:pt x="876" y="2927"/>
                    </a:cubicBezTo>
                    <a:lnTo>
                      <a:pt x="110" y="5816"/>
                    </a:lnTo>
                    <a:cubicBezTo>
                      <a:pt x="81" y="5959"/>
                      <a:pt x="177" y="6079"/>
                      <a:pt x="325" y="6079"/>
                    </a:cubicBezTo>
                    <a:lnTo>
                      <a:pt x="2767" y="6079"/>
                    </a:lnTo>
                    <a:cubicBezTo>
                      <a:pt x="2913" y="6079"/>
                      <a:pt x="3010" y="5959"/>
                      <a:pt x="2982" y="5816"/>
                    </a:cubicBezTo>
                    <a:lnTo>
                      <a:pt x="2215" y="2927"/>
                    </a:lnTo>
                    <a:cubicBezTo>
                      <a:pt x="2726" y="2677"/>
                      <a:pt x="3084" y="2153"/>
                      <a:pt x="3084" y="1543"/>
                    </a:cubicBezTo>
                    <a:cubicBezTo>
                      <a:pt x="3084" y="691"/>
                      <a:pt x="2394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7"/>
              <p:cNvSpPr/>
              <p:nvPr/>
            </p:nvSpPr>
            <p:spPr>
              <a:xfrm>
                <a:off x="1131100" y="3216975"/>
                <a:ext cx="427175" cy="389225"/>
              </a:xfrm>
              <a:custGeom>
                <a:avLst/>
                <a:gdLst/>
                <a:ahLst/>
                <a:cxnLst/>
                <a:rect l="l" t="t" r="r" b="b"/>
                <a:pathLst>
                  <a:path w="17087" h="15569" extrusionOk="0">
                    <a:moveTo>
                      <a:pt x="8544" y="1765"/>
                    </a:moveTo>
                    <a:cubicBezTo>
                      <a:pt x="10084" y="1765"/>
                      <a:pt x="11625" y="2353"/>
                      <a:pt x="12800" y="3528"/>
                    </a:cubicBezTo>
                    <a:cubicBezTo>
                      <a:pt x="15151" y="5879"/>
                      <a:pt x="15151" y="9690"/>
                      <a:pt x="12800" y="12040"/>
                    </a:cubicBezTo>
                    <a:cubicBezTo>
                      <a:pt x="11624" y="13216"/>
                      <a:pt x="10083" y="13804"/>
                      <a:pt x="8543" y="13804"/>
                    </a:cubicBezTo>
                    <a:cubicBezTo>
                      <a:pt x="7003" y="13804"/>
                      <a:pt x="5462" y="13216"/>
                      <a:pt x="4288" y="12041"/>
                    </a:cubicBezTo>
                    <a:cubicBezTo>
                      <a:pt x="1937" y="9690"/>
                      <a:pt x="1937" y="5879"/>
                      <a:pt x="4288" y="3528"/>
                    </a:cubicBezTo>
                    <a:cubicBezTo>
                      <a:pt x="5463" y="2353"/>
                      <a:pt x="7004" y="1765"/>
                      <a:pt x="8544" y="1765"/>
                    </a:cubicBezTo>
                    <a:close/>
                    <a:moveTo>
                      <a:pt x="8544" y="1"/>
                    </a:moveTo>
                    <a:cubicBezTo>
                      <a:pt x="6552" y="1"/>
                      <a:pt x="4560" y="761"/>
                      <a:pt x="3041" y="2280"/>
                    </a:cubicBezTo>
                    <a:cubicBezTo>
                      <a:pt x="1" y="5320"/>
                      <a:pt x="1" y="10249"/>
                      <a:pt x="3041" y="13289"/>
                    </a:cubicBezTo>
                    <a:cubicBezTo>
                      <a:pt x="4561" y="14809"/>
                      <a:pt x="6553" y="15569"/>
                      <a:pt x="8545" y="15569"/>
                    </a:cubicBezTo>
                    <a:cubicBezTo>
                      <a:pt x="10537" y="15569"/>
                      <a:pt x="12530" y="14809"/>
                      <a:pt x="14049" y="13289"/>
                    </a:cubicBezTo>
                    <a:cubicBezTo>
                      <a:pt x="17087" y="10249"/>
                      <a:pt x="17087" y="5321"/>
                      <a:pt x="14049" y="2282"/>
                    </a:cubicBezTo>
                    <a:cubicBezTo>
                      <a:pt x="12529" y="761"/>
                      <a:pt x="10537" y="1"/>
                      <a:pt x="8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7"/>
              <p:cNvSpPr/>
              <p:nvPr/>
            </p:nvSpPr>
            <p:spPr>
              <a:xfrm>
                <a:off x="1179500" y="3261100"/>
                <a:ext cx="330400" cy="300975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2039" extrusionOk="0">
                    <a:moveTo>
                      <a:pt x="6608" y="0"/>
                    </a:moveTo>
                    <a:cubicBezTo>
                      <a:pt x="5068" y="0"/>
                      <a:pt x="3527" y="588"/>
                      <a:pt x="2352" y="1763"/>
                    </a:cubicBezTo>
                    <a:cubicBezTo>
                      <a:pt x="1" y="4114"/>
                      <a:pt x="1" y="7925"/>
                      <a:pt x="2352" y="10276"/>
                    </a:cubicBezTo>
                    <a:cubicBezTo>
                      <a:pt x="3526" y="11451"/>
                      <a:pt x="5067" y="12039"/>
                      <a:pt x="6607" y="12039"/>
                    </a:cubicBezTo>
                    <a:cubicBezTo>
                      <a:pt x="8147" y="12039"/>
                      <a:pt x="9688" y="11451"/>
                      <a:pt x="10864" y="10275"/>
                    </a:cubicBezTo>
                    <a:cubicBezTo>
                      <a:pt x="13215" y="7925"/>
                      <a:pt x="13215" y="4114"/>
                      <a:pt x="10864" y="1763"/>
                    </a:cubicBezTo>
                    <a:cubicBezTo>
                      <a:pt x="9689" y="588"/>
                      <a:pt x="8148" y="0"/>
                      <a:pt x="6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7"/>
              <p:cNvSpPr/>
              <p:nvPr/>
            </p:nvSpPr>
            <p:spPr>
              <a:xfrm>
                <a:off x="1434150" y="3501025"/>
                <a:ext cx="1914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7656" extrusionOk="0">
                    <a:moveTo>
                      <a:pt x="1357" y="0"/>
                    </a:moveTo>
                    <a:lnTo>
                      <a:pt x="0" y="1356"/>
                    </a:lnTo>
                    <a:lnTo>
                      <a:pt x="6301" y="7656"/>
                    </a:lnTo>
                    <a:lnTo>
                      <a:pt x="7658" y="6301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7"/>
              <p:cNvSpPr/>
              <p:nvPr/>
            </p:nvSpPr>
            <p:spPr>
              <a:xfrm>
                <a:off x="1557750" y="3624625"/>
                <a:ext cx="67875" cy="67800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712" extrusionOk="0">
                    <a:moveTo>
                      <a:pt x="1357" y="1"/>
                    </a:moveTo>
                    <a:lnTo>
                      <a:pt x="0" y="1357"/>
                    </a:lnTo>
                    <a:lnTo>
                      <a:pt x="1357" y="2712"/>
                    </a:lnTo>
                    <a:lnTo>
                      <a:pt x="2714" y="1357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1248675" y="3327200"/>
                <a:ext cx="188775" cy="168725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6749" extrusionOk="0">
                    <a:moveTo>
                      <a:pt x="3774" y="0"/>
                    </a:moveTo>
                    <a:cubicBezTo>
                      <a:pt x="3125" y="0"/>
                      <a:pt x="2596" y="527"/>
                      <a:pt x="2596" y="1179"/>
                    </a:cubicBezTo>
                    <a:cubicBezTo>
                      <a:pt x="2596" y="1422"/>
                      <a:pt x="2670" y="1648"/>
                      <a:pt x="2795" y="1836"/>
                    </a:cubicBezTo>
                    <a:cubicBezTo>
                      <a:pt x="2633" y="1964"/>
                      <a:pt x="2485" y="2127"/>
                      <a:pt x="2357" y="2313"/>
                    </a:cubicBezTo>
                    <a:cubicBezTo>
                      <a:pt x="1883" y="2014"/>
                      <a:pt x="1408" y="1717"/>
                      <a:pt x="934" y="1419"/>
                    </a:cubicBezTo>
                    <a:cubicBezTo>
                      <a:pt x="897" y="1396"/>
                      <a:pt x="861" y="1386"/>
                      <a:pt x="826" y="1386"/>
                    </a:cubicBezTo>
                    <a:cubicBezTo>
                      <a:pt x="647" y="1386"/>
                      <a:pt x="530" y="1661"/>
                      <a:pt x="722" y="1782"/>
                    </a:cubicBezTo>
                    <a:cubicBezTo>
                      <a:pt x="1198" y="2080"/>
                      <a:pt x="1673" y="2378"/>
                      <a:pt x="2148" y="2678"/>
                    </a:cubicBezTo>
                    <a:cubicBezTo>
                      <a:pt x="1984" y="3026"/>
                      <a:pt x="1879" y="3434"/>
                      <a:pt x="1860" y="3869"/>
                    </a:cubicBezTo>
                    <a:cubicBezTo>
                      <a:pt x="1331" y="3813"/>
                      <a:pt x="799" y="3758"/>
                      <a:pt x="269" y="3703"/>
                    </a:cubicBezTo>
                    <a:cubicBezTo>
                      <a:pt x="260" y="3702"/>
                      <a:pt x="251" y="3701"/>
                      <a:pt x="243" y="3701"/>
                    </a:cubicBezTo>
                    <a:cubicBezTo>
                      <a:pt x="0" y="3701"/>
                      <a:pt x="10" y="4096"/>
                      <a:pt x="269" y="4122"/>
                    </a:cubicBezTo>
                    <a:cubicBezTo>
                      <a:pt x="802" y="4178"/>
                      <a:pt x="1334" y="4232"/>
                      <a:pt x="1867" y="4288"/>
                    </a:cubicBezTo>
                    <a:cubicBezTo>
                      <a:pt x="1896" y="4666"/>
                      <a:pt x="1988" y="5019"/>
                      <a:pt x="2128" y="5330"/>
                    </a:cubicBezTo>
                    <a:cubicBezTo>
                      <a:pt x="1749" y="5684"/>
                      <a:pt x="1369" y="6039"/>
                      <a:pt x="989" y="6393"/>
                    </a:cubicBezTo>
                    <a:cubicBezTo>
                      <a:pt x="835" y="6538"/>
                      <a:pt x="981" y="6749"/>
                      <a:pt x="1147" y="6749"/>
                    </a:cubicBezTo>
                    <a:cubicBezTo>
                      <a:pt x="1194" y="6749"/>
                      <a:pt x="1243" y="6732"/>
                      <a:pt x="1287" y="6691"/>
                    </a:cubicBezTo>
                    <a:cubicBezTo>
                      <a:pt x="1639" y="6364"/>
                      <a:pt x="1988" y="6036"/>
                      <a:pt x="2338" y="5709"/>
                    </a:cubicBezTo>
                    <a:cubicBezTo>
                      <a:pt x="2689" y="6236"/>
                      <a:pt x="3203" y="6570"/>
                      <a:pt x="3776" y="6570"/>
                    </a:cubicBezTo>
                    <a:cubicBezTo>
                      <a:pt x="4350" y="6570"/>
                      <a:pt x="4862" y="6237"/>
                      <a:pt x="5214" y="5709"/>
                    </a:cubicBezTo>
                    <a:cubicBezTo>
                      <a:pt x="5565" y="6036"/>
                      <a:pt x="5915" y="6364"/>
                      <a:pt x="6265" y="6691"/>
                    </a:cubicBezTo>
                    <a:cubicBezTo>
                      <a:pt x="6309" y="6732"/>
                      <a:pt x="6358" y="6749"/>
                      <a:pt x="6406" y="6749"/>
                    </a:cubicBezTo>
                    <a:cubicBezTo>
                      <a:pt x="6571" y="6749"/>
                      <a:pt x="6717" y="6538"/>
                      <a:pt x="6562" y="6393"/>
                    </a:cubicBezTo>
                    <a:cubicBezTo>
                      <a:pt x="6183" y="6039"/>
                      <a:pt x="5804" y="5684"/>
                      <a:pt x="5424" y="5330"/>
                    </a:cubicBezTo>
                    <a:cubicBezTo>
                      <a:pt x="5563" y="5019"/>
                      <a:pt x="5656" y="4666"/>
                      <a:pt x="5685" y="4288"/>
                    </a:cubicBezTo>
                    <a:cubicBezTo>
                      <a:pt x="6219" y="4232"/>
                      <a:pt x="6751" y="4178"/>
                      <a:pt x="7283" y="4122"/>
                    </a:cubicBezTo>
                    <a:cubicBezTo>
                      <a:pt x="7539" y="4096"/>
                      <a:pt x="7551" y="3701"/>
                      <a:pt x="7306" y="3701"/>
                    </a:cubicBezTo>
                    <a:cubicBezTo>
                      <a:pt x="7298" y="3701"/>
                      <a:pt x="7289" y="3702"/>
                      <a:pt x="7280" y="3703"/>
                    </a:cubicBezTo>
                    <a:cubicBezTo>
                      <a:pt x="6751" y="3758"/>
                      <a:pt x="6219" y="3813"/>
                      <a:pt x="5688" y="3869"/>
                    </a:cubicBezTo>
                    <a:cubicBezTo>
                      <a:pt x="5668" y="3434"/>
                      <a:pt x="5565" y="3026"/>
                      <a:pt x="5400" y="2678"/>
                    </a:cubicBezTo>
                    <a:cubicBezTo>
                      <a:pt x="5875" y="2379"/>
                      <a:pt x="6351" y="2080"/>
                      <a:pt x="6827" y="1782"/>
                    </a:cubicBezTo>
                    <a:cubicBezTo>
                      <a:pt x="7019" y="1661"/>
                      <a:pt x="6900" y="1386"/>
                      <a:pt x="6723" y="1386"/>
                    </a:cubicBezTo>
                    <a:cubicBezTo>
                      <a:pt x="6689" y="1386"/>
                      <a:pt x="6653" y="1396"/>
                      <a:pt x="6616" y="1419"/>
                    </a:cubicBezTo>
                    <a:cubicBezTo>
                      <a:pt x="6142" y="1717"/>
                      <a:pt x="5665" y="2014"/>
                      <a:pt x="5191" y="2313"/>
                    </a:cubicBezTo>
                    <a:cubicBezTo>
                      <a:pt x="5063" y="2127"/>
                      <a:pt x="4916" y="1967"/>
                      <a:pt x="4753" y="1836"/>
                    </a:cubicBezTo>
                    <a:cubicBezTo>
                      <a:pt x="4880" y="1649"/>
                      <a:pt x="4953" y="1422"/>
                      <a:pt x="4953" y="1179"/>
                    </a:cubicBezTo>
                    <a:cubicBezTo>
                      <a:pt x="4953" y="528"/>
                      <a:pt x="4426" y="0"/>
                      <a:pt x="3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1119525" y="260735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0"/>
                    </a:moveTo>
                    <a:cubicBezTo>
                      <a:pt x="436" y="0"/>
                      <a:pt x="0" y="487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2"/>
                      <a:pt x="2586" y="13722"/>
                    </a:cubicBezTo>
                    <a:lnTo>
                      <a:pt x="15427" y="13722"/>
                    </a:lnTo>
                    <a:cubicBezTo>
                      <a:pt x="16024" y="13722"/>
                      <a:pt x="16580" y="13237"/>
                      <a:pt x="16660" y="12645"/>
                    </a:cubicBezTo>
                    <a:lnTo>
                      <a:pt x="17924" y="3237"/>
                    </a:lnTo>
                    <a:cubicBezTo>
                      <a:pt x="18004" y="2642"/>
                      <a:pt x="17578" y="2159"/>
                      <a:pt x="16979" y="2159"/>
                    </a:cubicBezTo>
                    <a:lnTo>
                      <a:pt x="10452" y="2159"/>
                    </a:lnTo>
                    <a:cubicBezTo>
                      <a:pt x="9854" y="2159"/>
                      <a:pt x="9363" y="1674"/>
                      <a:pt x="9363" y="1079"/>
                    </a:cubicBezTo>
                    <a:cubicBezTo>
                      <a:pt x="9363" y="486"/>
                      <a:pt x="8874" y="0"/>
                      <a:pt x="8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7"/>
              <p:cNvSpPr/>
              <p:nvPr/>
            </p:nvSpPr>
            <p:spPr>
              <a:xfrm>
                <a:off x="1163900" y="2632725"/>
                <a:ext cx="361075" cy="343375"/>
              </a:xfrm>
              <a:custGeom>
                <a:avLst/>
                <a:gdLst/>
                <a:ahLst/>
                <a:cxnLst/>
                <a:rect l="l" t="t" r="r" b="b"/>
                <a:pathLst>
                  <a:path w="14443" h="13735" extrusionOk="0">
                    <a:moveTo>
                      <a:pt x="1" y="0"/>
                    </a:moveTo>
                    <a:lnTo>
                      <a:pt x="1" y="13735"/>
                    </a:lnTo>
                    <a:lnTo>
                      <a:pt x="14443" y="13735"/>
                    </a:lnTo>
                    <a:lnTo>
                      <a:pt x="14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7"/>
              <p:cNvSpPr/>
              <p:nvPr/>
            </p:nvSpPr>
            <p:spPr>
              <a:xfrm>
                <a:off x="1119525" y="265010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1"/>
                    </a:moveTo>
                    <a:cubicBezTo>
                      <a:pt x="436" y="1"/>
                      <a:pt x="0" y="488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3"/>
                      <a:pt x="2586" y="13723"/>
                    </a:cubicBezTo>
                    <a:lnTo>
                      <a:pt x="15427" y="13723"/>
                    </a:lnTo>
                    <a:cubicBezTo>
                      <a:pt x="16024" y="13723"/>
                      <a:pt x="16580" y="13237"/>
                      <a:pt x="16660" y="12645"/>
                    </a:cubicBezTo>
                    <a:lnTo>
                      <a:pt x="17924" y="3236"/>
                    </a:lnTo>
                    <a:cubicBezTo>
                      <a:pt x="18004" y="2643"/>
                      <a:pt x="17578" y="2158"/>
                      <a:pt x="16979" y="2158"/>
                    </a:cubicBezTo>
                    <a:lnTo>
                      <a:pt x="10452" y="2158"/>
                    </a:lnTo>
                    <a:cubicBezTo>
                      <a:pt x="9854" y="2158"/>
                      <a:pt x="9363" y="1673"/>
                      <a:pt x="9363" y="1080"/>
                    </a:cubicBezTo>
                    <a:cubicBezTo>
                      <a:pt x="9363" y="486"/>
                      <a:pt x="8874" y="1"/>
                      <a:pt x="8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7"/>
              <p:cNvSpPr/>
              <p:nvPr/>
            </p:nvSpPr>
            <p:spPr>
              <a:xfrm>
                <a:off x="1490925" y="2704050"/>
                <a:ext cx="78700" cy="289125"/>
              </a:xfrm>
              <a:custGeom>
                <a:avLst/>
                <a:gdLst/>
                <a:ahLst/>
                <a:cxnLst/>
                <a:rect l="l" t="t" r="r" b="b"/>
                <a:pathLst>
                  <a:path w="3148" h="11565" extrusionOk="0">
                    <a:moveTo>
                      <a:pt x="1554" y="0"/>
                    </a:moveTo>
                    <a:cubicBezTo>
                      <a:pt x="2153" y="0"/>
                      <a:pt x="2577" y="485"/>
                      <a:pt x="2498" y="1078"/>
                    </a:cubicBezTo>
                    <a:lnTo>
                      <a:pt x="1233" y="10487"/>
                    </a:lnTo>
                    <a:cubicBezTo>
                      <a:pt x="1154" y="11079"/>
                      <a:pt x="599" y="11565"/>
                      <a:pt x="1" y="11565"/>
                    </a:cubicBezTo>
                    <a:lnTo>
                      <a:pt x="571" y="11565"/>
                    </a:lnTo>
                    <a:cubicBezTo>
                      <a:pt x="1168" y="11565"/>
                      <a:pt x="1724" y="11079"/>
                      <a:pt x="1804" y="10487"/>
                    </a:cubicBezTo>
                    <a:lnTo>
                      <a:pt x="3068" y="1078"/>
                    </a:lnTo>
                    <a:cubicBezTo>
                      <a:pt x="3148" y="485"/>
                      <a:pt x="2723" y="0"/>
                      <a:pt x="2124" y="0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1312100" y="2650100"/>
                <a:ext cx="687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159" extrusionOk="0">
                    <a:moveTo>
                      <a:pt x="1" y="1"/>
                    </a:moveTo>
                    <a:cubicBezTo>
                      <a:pt x="601" y="1"/>
                      <a:pt x="1090" y="486"/>
                      <a:pt x="1090" y="1080"/>
                    </a:cubicBezTo>
                    <a:cubicBezTo>
                      <a:pt x="1090" y="1673"/>
                      <a:pt x="1579" y="2158"/>
                      <a:pt x="2179" y="2158"/>
                    </a:cubicBezTo>
                    <a:lnTo>
                      <a:pt x="2749" y="2158"/>
                    </a:lnTo>
                    <a:cubicBezTo>
                      <a:pt x="2151" y="2158"/>
                      <a:pt x="1660" y="1673"/>
                      <a:pt x="1660" y="1080"/>
                    </a:cubicBezTo>
                    <a:cubicBezTo>
                      <a:pt x="1660" y="486"/>
                      <a:pt x="1171" y="1"/>
                      <a:pt x="571" y="1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7"/>
              <p:cNvSpPr/>
              <p:nvPr/>
            </p:nvSpPr>
            <p:spPr>
              <a:xfrm>
                <a:off x="1843075" y="3686325"/>
                <a:ext cx="377925" cy="205925"/>
              </a:xfrm>
              <a:custGeom>
                <a:avLst/>
                <a:gdLst/>
                <a:ahLst/>
                <a:cxnLst/>
                <a:rect l="l" t="t" r="r" b="b"/>
                <a:pathLst>
                  <a:path w="15117" h="8237" extrusionOk="0">
                    <a:moveTo>
                      <a:pt x="1738" y="0"/>
                    </a:moveTo>
                    <a:cubicBezTo>
                      <a:pt x="782" y="0"/>
                      <a:pt x="0" y="782"/>
                      <a:pt x="0" y="1737"/>
                    </a:cubicBezTo>
                    <a:lnTo>
                      <a:pt x="0" y="6500"/>
                    </a:lnTo>
                    <a:cubicBezTo>
                      <a:pt x="0" y="7455"/>
                      <a:pt x="782" y="8237"/>
                      <a:pt x="1738" y="8237"/>
                    </a:cubicBezTo>
                    <a:lnTo>
                      <a:pt x="13379" y="8237"/>
                    </a:lnTo>
                    <a:cubicBezTo>
                      <a:pt x="14333" y="8237"/>
                      <a:pt x="15116" y="7455"/>
                      <a:pt x="15116" y="6500"/>
                    </a:cubicBezTo>
                    <a:lnTo>
                      <a:pt x="15116" y="1737"/>
                    </a:lnTo>
                    <a:cubicBezTo>
                      <a:pt x="15116" y="782"/>
                      <a:pt x="14335" y="0"/>
                      <a:pt x="13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7"/>
              <p:cNvSpPr/>
              <p:nvPr/>
            </p:nvSpPr>
            <p:spPr>
              <a:xfrm>
                <a:off x="1843000" y="3797900"/>
                <a:ext cx="37800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15120" h="1812" extrusionOk="0">
                    <a:moveTo>
                      <a:pt x="1" y="1"/>
                    </a:moveTo>
                    <a:lnTo>
                      <a:pt x="1" y="1811"/>
                    </a:lnTo>
                    <a:lnTo>
                      <a:pt x="15119" y="1811"/>
                    </a:lnTo>
                    <a:lnTo>
                      <a:pt x="151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7"/>
              <p:cNvSpPr/>
              <p:nvPr/>
            </p:nvSpPr>
            <p:spPr>
              <a:xfrm>
                <a:off x="2088100" y="3720550"/>
                <a:ext cx="9442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1674" extrusionOk="0">
                    <a:moveTo>
                      <a:pt x="836" y="1"/>
                    </a:moveTo>
                    <a:cubicBezTo>
                      <a:pt x="375" y="1"/>
                      <a:pt x="1" y="375"/>
                      <a:pt x="1" y="836"/>
                    </a:cubicBezTo>
                    <a:cubicBezTo>
                      <a:pt x="1" y="1300"/>
                      <a:pt x="373" y="1674"/>
                      <a:pt x="836" y="1674"/>
                    </a:cubicBezTo>
                    <a:lnTo>
                      <a:pt x="2938" y="1674"/>
                    </a:lnTo>
                    <a:cubicBezTo>
                      <a:pt x="3402" y="1674"/>
                      <a:pt x="3776" y="1300"/>
                      <a:pt x="3776" y="836"/>
                    </a:cubicBezTo>
                    <a:cubicBezTo>
                      <a:pt x="3776" y="375"/>
                      <a:pt x="3402" y="1"/>
                      <a:pt x="29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7"/>
              <p:cNvSpPr/>
              <p:nvPr/>
            </p:nvSpPr>
            <p:spPr>
              <a:xfrm>
                <a:off x="2123850" y="3720550"/>
                <a:ext cx="5870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674" extrusionOk="0">
                    <a:moveTo>
                      <a:pt x="800" y="1"/>
                    </a:moveTo>
                    <a:lnTo>
                      <a:pt x="0" y="1674"/>
                    </a:lnTo>
                    <a:lnTo>
                      <a:pt x="1511" y="1674"/>
                    </a:lnTo>
                    <a:cubicBezTo>
                      <a:pt x="1973" y="1674"/>
                      <a:pt x="2348" y="1300"/>
                      <a:pt x="2348" y="836"/>
                    </a:cubicBezTo>
                    <a:cubicBezTo>
                      <a:pt x="2346" y="375"/>
                      <a:pt x="1972" y="1"/>
                      <a:pt x="1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7"/>
              <p:cNvSpPr/>
              <p:nvPr/>
            </p:nvSpPr>
            <p:spPr>
              <a:xfrm>
                <a:off x="1889925" y="3733300"/>
                <a:ext cx="1201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327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4804" y="326"/>
                    </a:lnTo>
                    <a:lnTo>
                      <a:pt x="48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7"/>
              <p:cNvSpPr/>
              <p:nvPr/>
            </p:nvSpPr>
            <p:spPr>
              <a:xfrm>
                <a:off x="1889925" y="3756300"/>
                <a:ext cx="1657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326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6628" y="326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37"/>
            <p:cNvSpPr/>
            <p:nvPr/>
          </p:nvSpPr>
          <p:spPr>
            <a:xfrm>
              <a:off x="719988" y="44537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1101817" y="41572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816779" y="39698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2720802" y="310002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499363" y="765978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817612" y="986278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47;p36">
            <a:extLst>
              <a:ext uri="{FF2B5EF4-FFF2-40B4-BE49-F238E27FC236}">
                <a16:creationId xmlns:a16="http://schemas.microsoft.com/office/drawing/2014/main" id="{75693BE2-2368-D527-C744-1CA956AF58EF}"/>
              </a:ext>
            </a:extLst>
          </p:cNvPr>
          <p:cNvSpPr txBox="1">
            <a:spLocks/>
          </p:cNvSpPr>
          <p:nvPr/>
        </p:nvSpPr>
        <p:spPr>
          <a:xfrm>
            <a:off x="734586" y="361556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Cara </a:t>
            </a:r>
            <a:r>
              <a:rPr lang="en-ID" sz="28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Menghindari</a:t>
            </a:r>
            <a:r>
              <a:rPr lang="en-ID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ID" sz="28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Ancaman</a:t>
            </a:r>
            <a:r>
              <a:rPr lang="en-ID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 Digital</a:t>
            </a:r>
          </a:p>
        </p:txBody>
      </p:sp>
    </p:spTree>
    <p:extLst>
      <p:ext uri="{BB962C8B-B14F-4D97-AF65-F5344CB8AC3E}">
        <p14:creationId xmlns:p14="http://schemas.microsoft.com/office/powerpoint/2010/main" val="4253391966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School Center by Slidesgo">
  <a:themeElements>
    <a:clrScheme name="Simple Light">
      <a:dk1>
        <a:srgbClr val="666466"/>
      </a:dk1>
      <a:lt1>
        <a:srgbClr val="005D77"/>
      </a:lt1>
      <a:dk2>
        <a:srgbClr val="399BD8"/>
      </a:dk2>
      <a:lt2>
        <a:srgbClr val="84C4F4"/>
      </a:lt2>
      <a:accent1>
        <a:srgbClr val="C2E9FF"/>
      </a:accent1>
      <a:accent2>
        <a:srgbClr val="D9F1FF"/>
      </a:accent2>
      <a:accent3>
        <a:srgbClr val="EC6F09"/>
      </a:accent3>
      <a:accent4>
        <a:srgbClr val="F78A2F"/>
      </a:accent4>
      <a:accent5>
        <a:srgbClr val="FFFFFF"/>
      </a:accent5>
      <a:accent6>
        <a:srgbClr val="FFFFFF"/>
      </a:accent6>
      <a:hlink>
        <a:srgbClr val="6664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306</Words>
  <Application>Microsoft Office PowerPoint</Application>
  <PresentationFormat>On-screen Show (16:9)</PresentationFormat>
  <Paragraphs>50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Bebas Neue</vt:lpstr>
      <vt:lpstr>Arial</vt:lpstr>
      <vt:lpstr>Montserrat</vt:lpstr>
      <vt:lpstr>Montserrat Medium</vt:lpstr>
      <vt:lpstr>Montserrat Black</vt:lpstr>
      <vt:lpstr>Software Development School Center by Slidesgo</vt:lpstr>
      <vt:lpstr>#Keamanan Digital</vt:lpstr>
      <vt:lpstr>Apa itu Keamanan Digital?</vt:lpstr>
      <vt:lpstr>Pentingnya Keamanan Digital?</vt:lpstr>
      <vt:lpstr>Perlindungan Data Pribadi</vt:lpstr>
      <vt:lpstr>Malware</vt:lpstr>
      <vt:lpstr>1</vt:lpstr>
      <vt:lpstr>2</vt:lpstr>
      <vt:lpstr>3</vt:lpstr>
      <vt:lpstr>4</vt:lpstr>
      <vt:lpstr>THANKS!</vt:lpstr>
      <vt:lpstr>Praktik Keamanan Digital</vt:lpstr>
      <vt:lpstr>Autentifikasi Dua Faktor Pada WhatsAPP</vt:lpstr>
      <vt:lpstr>Autentifikasi Dua Faktor Pada WhatsAPP</vt:lpstr>
      <vt:lpstr>Autentifikasi Dua Faktor Pada WhatsAPP</vt:lpstr>
      <vt:lpstr>Praktik Keamanan Digital</vt:lpstr>
      <vt:lpstr>Autentifikasi Dua Faktor Pada WhatsAPP</vt:lpstr>
      <vt:lpstr>Autentifikasi Dua Faktor Pada WhatsAPP</vt:lpstr>
      <vt:lpstr>Autentifikasi Dua Faktor Pada WhatsAPP</vt:lpstr>
      <vt:lpstr>Autentifikasi Dua Faktor Pada WhatsAPP</vt:lpstr>
      <vt:lpstr>Autentifikasi Dua Faktor Pada WhatsAPP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#Keamanan Digital</dc:title>
  <dc:creator>Mirza Maulana</dc:creator>
  <cp:lastModifiedBy>mirza maulana</cp:lastModifiedBy>
  <cp:revision>10</cp:revision>
  <dcterms:modified xsi:type="dcterms:W3CDTF">2023-07-28T12:16:10Z</dcterms:modified>
</cp:coreProperties>
</file>