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4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7416-22DE-4542-8647-82DC7CAF131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AAA4-A048-41F2-9492-6BFC041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School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Submitted By : Nauman </a:t>
            </a:r>
            <a:r>
              <a:rPr lang="en-US" sz="2800" dirty="0" err="1" smtClean="0"/>
              <a:t>Hameed</a:t>
            </a:r>
            <a:r>
              <a:rPr lang="en-US" sz="2800" dirty="0" smtClean="0"/>
              <a:t> </a:t>
            </a:r>
            <a:r>
              <a:rPr lang="en-US" sz="2800" dirty="0" err="1" smtClean="0"/>
              <a:t>Mirza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94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The Problem </a:t>
            </a:r>
          </a:p>
          <a:p>
            <a:pPr lvl="1"/>
            <a:r>
              <a:rPr lang="en-US" dirty="0" smtClean="0"/>
              <a:t>To find best school for new immigrant in town for their 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4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</a:t>
            </a:r>
            <a:r>
              <a:rPr lang="en-US" dirty="0" smtClean="0"/>
              <a:t>Data helped them to find. </a:t>
            </a:r>
          </a:p>
          <a:p>
            <a:pPr lvl="1"/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Environment and class rooms by Picture </a:t>
            </a:r>
          </a:p>
          <a:p>
            <a:pPr lvl="1"/>
            <a:r>
              <a:rPr lang="en-US" dirty="0" smtClean="0"/>
              <a:t>Feedback Comments.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00400"/>
            <a:ext cx="8229600" cy="1143000"/>
          </a:xfrm>
        </p:spPr>
        <p:txBody>
          <a:bodyPr/>
          <a:lstStyle/>
          <a:p>
            <a:r>
              <a:rPr lang="en-US" dirty="0" smtClean="0"/>
              <a:t>Thanks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4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Best School Finder</vt:lpstr>
      <vt:lpstr>Back ground</vt:lpstr>
      <vt:lpstr>Solution</vt:lpstr>
      <vt:lpstr>Thanks you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School Finder</dc:title>
  <dc:creator>Nauman</dc:creator>
  <cp:lastModifiedBy>Nauman</cp:lastModifiedBy>
  <cp:revision>2</cp:revision>
  <dcterms:created xsi:type="dcterms:W3CDTF">2019-01-08T15:54:36Z</dcterms:created>
  <dcterms:modified xsi:type="dcterms:W3CDTF">2019-01-08T16:00:09Z</dcterms:modified>
</cp:coreProperties>
</file>