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D17416-22DE-4542-8647-82DC7CAF131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184991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17416-22DE-4542-8647-82DC7CAF131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359097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17416-22DE-4542-8647-82DC7CAF131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207371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17416-22DE-4542-8647-82DC7CAF131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95064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17416-22DE-4542-8647-82DC7CAF131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110646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17416-22DE-4542-8647-82DC7CAF131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34071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D17416-22DE-4542-8647-82DC7CAF1311}"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250894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D17416-22DE-4542-8647-82DC7CAF1311}"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82043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17416-22DE-4542-8647-82DC7CAF1311}"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259730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17416-22DE-4542-8647-82DC7CAF131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412862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17416-22DE-4542-8647-82DC7CAF131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8AAA4-A048-41F2-9492-6BFC041CB820}" type="slidenum">
              <a:rPr lang="en-US" smtClean="0"/>
              <a:t>‹#›</a:t>
            </a:fld>
            <a:endParaRPr lang="en-US"/>
          </a:p>
        </p:txBody>
      </p:sp>
    </p:spTree>
    <p:extLst>
      <p:ext uri="{BB962C8B-B14F-4D97-AF65-F5344CB8AC3E}">
        <p14:creationId xmlns:p14="http://schemas.microsoft.com/office/powerpoint/2010/main" val="19564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17416-22DE-4542-8647-82DC7CAF1311}" type="datetimeFigureOut">
              <a:rPr lang="en-US" smtClean="0"/>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8AAA4-A048-41F2-9492-6BFC041CB820}" type="slidenum">
              <a:rPr lang="en-US" smtClean="0"/>
              <a:t>‹#›</a:t>
            </a:fld>
            <a:endParaRPr lang="en-US"/>
          </a:p>
        </p:txBody>
      </p:sp>
    </p:spTree>
    <p:extLst>
      <p:ext uri="{BB962C8B-B14F-4D97-AF65-F5344CB8AC3E}">
        <p14:creationId xmlns:p14="http://schemas.microsoft.com/office/powerpoint/2010/main" val="2644521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School Finder</a:t>
            </a:r>
            <a:endParaRPr lang="en-US" dirty="0"/>
          </a:p>
        </p:txBody>
      </p:sp>
      <p:sp>
        <p:nvSpPr>
          <p:cNvPr id="3" name="Subtitle 2"/>
          <p:cNvSpPr>
            <a:spLocks noGrp="1"/>
          </p:cNvSpPr>
          <p:nvPr>
            <p:ph type="subTitle" idx="1"/>
          </p:nvPr>
        </p:nvSpPr>
        <p:spPr/>
        <p:txBody>
          <a:bodyPr>
            <a:normAutofit/>
          </a:bodyPr>
          <a:lstStyle/>
          <a:p>
            <a:r>
              <a:rPr lang="en-US" sz="2800" dirty="0" smtClean="0"/>
              <a:t>Submitted By : Nauman </a:t>
            </a:r>
            <a:r>
              <a:rPr lang="en-US" sz="2800" dirty="0" err="1" smtClean="0"/>
              <a:t>Hameed</a:t>
            </a:r>
            <a:r>
              <a:rPr lang="en-US" sz="2800" dirty="0" smtClean="0"/>
              <a:t> </a:t>
            </a:r>
            <a:r>
              <a:rPr lang="en-US" sz="2800" dirty="0" err="1" smtClean="0"/>
              <a:t>Mirza</a:t>
            </a:r>
            <a:endParaRPr lang="en-US" sz="2800" dirty="0"/>
          </a:p>
        </p:txBody>
      </p:sp>
    </p:spTree>
    <p:extLst>
      <p:ext uri="{BB962C8B-B14F-4D97-AF65-F5344CB8AC3E}">
        <p14:creationId xmlns:p14="http://schemas.microsoft.com/office/powerpoint/2010/main" val="427994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ground</a:t>
            </a:r>
            <a:endParaRPr lang="en-US" dirty="0"/>
          </a:p>
        </p:txBody>
      </p:sp>
      <p:sp>
        <p:nvSpPr>
          <p:cNvPr id="3" name="Content Placeholder 2"/>
          <p:cNvSpPr>
            <a:spLocks noGrp="1"/>
          </p:cNvSpPr>
          <p:nvPr>
            <p:ph idx="1"/>
          </p:nvPr>
        </p:nvSpPr>
        <p:spPr/>
        <p:txBody>
          <a:bodyPr>
            <a:normAutofit/>
          </a:bodyPr>
          <a:lstStyle/>
          <a:p>
            <a:r>
              <a:rPr lang="en-US" dirty="0" smtClean="0"/>
              <a:t>Introduction of The Problem </a:t>
            </a:r>
          </a:p>
          <a:p>
            <a:pPr lvl="1"/>
            <a:r>
              <a:rPr lang="en-US" sz="2400" dirty="0"/>
              <a:t>We will test how many Schools are clustered in the Saint John, NB area. The location of nearby School in a specific radius, what is their rating and what are general views of public about it. This problem usually has to face parent when they are looking good school for their kids in their neighborhood specially those who are newly migrated from other countries and even other regions of Canada</a:t>
            </a:r>
            <a:r>
              <a:rPr lang="en-US" sz="2400" dirty="0" smtClean="0"/>
              <a:t>.</a:t>
            </a:r>
            <a:endParaRPr lang="en-US" sz="2400" dirty="0"/>
          </a:p>
        </p:txBody>
      </p:sp>
    </p:spTree>
    <p:extLst>
      <p:ext uri="{BB962C8B-B14F-4D97-AF65-F5344CB8AC3E}">
        <p14:creationId xmlns:p14="http://schemas.microsoft.com/office/powerpoint/2010/main" val="32831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Foursquare </a:t>
            </a:r>
            <a:r>
              <a:rPr lang="en-US" dirty="0" smtClean="0"/>
              <a:t>Data helped them to find. </a:t>
            </a:r>
          </a:p>
          <a:p>
            <a:pPr lvl="1"/>
            <a:r>
              <a:rPr lang="en-US" sz="2400" dirty="0"/>
              <a:t>We will extract the school data for Saint John NB, area along with Users comments , rating , pictures </a:t>
            </a:r>
            <a:r>
              <a:rPr lang="en-US" sz="2400" dirty="0" smtClean="0"/>
              <a:t>, </a:t>
            </a:r>
            <a:r>
              <a:rPr lang="en-US" sz="2400" dirty="0"/>
              <a:t>tips </a:t>
            </a:r>
            <a:r>
              <a:rPr lang="en-US" sz="2400" dirty="0" smtClean="0"/>
              <a:t>and other important as well</a:t>
            </a:r>
            <a:endParaRPr lang="en-US" sz="2400" dirty="0" smtClean="0"/>
          </a:p>
        </p:txBody>
      </p:sp>
    </p:spTree>
    <p:extLst>
      <p:ext uri="{BB962C8B-B14F-4D97-AF65-F5344CB8AC3E}">
        <p14:creationId xmlns:p14="http://schemas.microsoft.com/office/powerpoint/2010/main" val="159916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smtClean="0"/>
              <a:t>Thanks you </a:t>
            </a:r>
            <a:endParaRPr lang="en-US" dirty="0"/>
          </a:p>
        </p:txBody>
      </p:sp>
    </p:spTree>
    <p:extLst>
      <p:ext uri="{BB962C8B-B14F-4D97-AF65-F5344CB8AC3E}">
        <p14:creationId xmlns:p14="http://schemas.microsoft.com/office/powerpoint/2010/main" val="112574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127</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Best School Finder</vt:lpstr>
      <vt:lpstr>Back ground</vt:lpstr>
      <vt:lpstr>Solution</vt:lpstr>
      <vt:lpstr>Thanks you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School Finder</dc:title>
  <dc:creator>Nauman</dc:creator>
  <cp:lastModifiedBy>Nauman</cp:lastModifiedBy>
  <cp:revision>4</cp:revision>
  <dcterms:created xsi:type="dcterms:W3CDTF">2019-01-08T15:54:36Z</dcterms:created>
  <dcterms:modified xsi:type="dcterms:W3CDTF">2019-01-10T20:58:33Z</dcterms:modified>
</cp:coreProperties>
</file>