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258" r:id="rId4"/>
  </p:sldIdLst>
  <p:sldSz cx="9144000" cy="6858000" type="screen4x3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A0A0A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B301B821-A1FF-4177-AEE7-76D212191A09}">
  <a:tblStyle styleId="{B301B821-A1FF-4177-AEE7-76D212191A09}" styleName="Medium Style 9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9DCAF9ED-07DC-4A11-8D7F-57B35C25682E}" styleName="Medium Style 10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793D81CF-94F2-401A-BA57-92F5A7B2D0C5}" styleName="Medium Style 8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5FD0F851-EC5A-4D38-B0AD-8093EC10F338}" styleName="Light Style 6">
    <a:wholeTbl>
      <a:tcTxStyle>
        <a:fontRef idx="minor">
          <a:scrgbClr r="0" g="0" b="0"/>
        </a:fontRef>
        <a:schemeClr val="accent5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  <a:neCell>
      <a:tcStyle>
        <a:tcBdr/>
      </a:tcStyle>
    </a:neCell>
    <a:nwCell>
      <a:tcStyle>
        <a:tcBdr/>
      </a:tcStyle>
    </a:nwCell>
  </a:tblStyle>
  <a:tblStyle styleId="{1FECB4D8-DB02-4DC6-A0A2-4F2EBAE1DC90}" styleName="Medium Style 1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3B4B98B0-60AC-42C2-AFA5-B58CD77FA1E5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  <a:neCell>
      <a:tcStyle>
        <a:tcBdr/>
      </a:tcStyle>
    </a:neCell>
    <a:nwCell>
      <a:tcStyle>
        <a:tcBdr/>
      </a:tcStyle>
    </a:nwCell>
  </a:tblStyle>
  <a:tblStyle styleId="{0E3FDE45-AF77-4B5C-9715-49D594BDF05E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82" autoAdjust="0"/>
    <p:restoredTop sz="88034" autoAdjust="0"/>
  </p:normalViewPr>
  <p:slideViewPr>
    <p:cSldViewPr>
      <p:cViewPr>
        <p:scale>
          <a:sx n="72" d="100"/>
          <a:sy n="72" d="100"/>
        </p:scale>
        <p:origin x="-109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2628" y="-96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fld id="{31555DB1-8736-42A3-B48D-2B08FB93332A}" type="datetimeFigureOut">
              <a:rPr lang="en-US" smtClean="0"/>
              <a:pPr/>
              <a:t>12/13/2016</a:t>
            </a:fld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fld id="{5400D380-E0D7-4EB1-B91E-BFCC7DA7F2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909508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fld id="{0BDB199F-A56C-4049-BA04-1447030960FF}" type="datetimeFigureOut">
              <a:rPr lang="en-US" smtClean="0"/>
              <a:pPr/>
              <a:t>12/13/2016</a:t>
            </a:fld>
            <a:endParaRPr lang="en-US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anchor="ctr"/>
          <a:lstStyle>
            <a:extLst/>
          </a:lstStyle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fld id="{B3A019F3-8596-4028-9847-CBD3A185B0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62443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B3A019F3-8596-4028-9847-CBD3A185B07A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0"/>
          <p:cNvSpPr/>
          <p:nvPr userDrawn="1"/>
        </p:nvSpPr>
        <p:spPr>
          <a:xfrm>
            <a:off x="0" y="3505200"/>
            <a:ext cx="9144000" cy="1143000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" name="Rectangle 2"/>
          <p:cNvSpPr>
            <a:spLocks noGrp="1"/>
          </p:cNvSpPr>
          <p:nvPr>
            <p:ph type="ctrTitle"/>
          </p:nvPr>
        </p:nvSpPr>
        <p:spPr>
          <a:xfrm>
            <a:off x="228600" y="4114800"/>
            <a:ext cx="7239000" cy="533400"/>
          </a:xfrm>
          <a:noFill/>
        </p:spPr>
        <p:txBody>
          <a:bodyPr vert="horz"/>
          <a:lstStyle>
            <a:lvl1pPr algn="l">
              <a:defRPr sz="2000" b="0" cap="all" spc="150" baseline="0">
                <a:solidFill>
                  <a:schemeClr val="bg1"/>
                </a:solidFill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subTitle" idx="1" hasCustomPrompt="1"/>
          </p:nvPr>
        </p:nvSpPr>
        <p:spPr>
          <a:xfrm>
            <a:off x="228600" y="4706112"/>
            <a:ext cx="6934200" cy="228600"/>
          </a:xfrm>
          <a:solidFill>
            <a:schemeClr val="bg1"/>
          </a:solidFill>
        </p:spPr>
        <p:txBody>
          <a:bodyPr/>
          <a:lstStyle>
            <a:lvl1pPr marL="0" indent="0" algn="l">
              <a:buNone/>
              <a:defRPr sz="1100" b="1">
                <a:solidFill>
                  <a:schemeClr val="accent4">
                    <a:shade val="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dirty="0" smtClean="0"/>
              <a:t>Click to add author information</a:t>
            </a:r>
            <a:endParaRPr lang="en-US" dirty="0"/>
          </a:p>
        </p:txBody>
      </p:sp>
      <p:sp>
        <p:nvSpPr>
          <p:cNvPr id="15" name="Rectangle 15"/>
          <p:cNvSpPr>
            <a:spLocks noGrp="1"/>
          </p:cNvSpPr>
          <p:nvPr>
            <p:ph type="sldNum" sz="quarter" idx="11"/>
          </p:nvPr>
        </p:nvSpPr>
        <p:spPr>
          <a:xfrm>
            <a:off x="6477000" y="6477000"/>
            <a:ext cx="1021080" cy="304800"/>
          </a:xfrm>
        </p:spPr>
        <p:txBody>
          <a:bodyPr anchor="ctr"/>
          <a:lstStyle>
            <a:extLst/>
          </a:lstStyle>
          <a:p>
            <a:pPr algn="r"/>
            <a:fld id="{256D3EEF-DE4E-429D-8EC4-DDC531AFF587}" type="slidenum">
              <a:rPr lang="en-US" sz="1000" smtClean="0"/>
              <a:pPr algn="r"/>
              <a:t>‹#›</a:t>
            </a:fld>
            <a:endParaRPr lang="en-US" dirty="0"/>
          </a:p>
        </p:txBody>
      </p:sp>
      <p:sp>
        <p:nvSpPr>
          <p:cNvPr id="16" name="Rectangle 1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8" name="Rectangle 10"/>
          <p:cNvSpPr/>
          <p:nvPr userDrawn="1"/>
        </p:nvSpPr>
        <p:spPr>
          <a:xfrm>
            <a:off x="0" y="0"/>
            <a:ext cx="9144000" cy="40386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228600" y="6477000"/>
            <a:ext cx="1600200" cy="304800"/>
          </a:xfrm>
        </p:spPr>
        <p:txBody>
          <a:bodyPr anchor="ctr"/>
          <a:lstStyle>
            <a:lvl1pPr algn="l">
              <a:defRPr>
                <a:solidFill>
                  <a:srgbClr val="A0A0A0"/>
                </a:solidFill>
              </a:defRPr>
            </a:lvl1pPr>
            <a:extLst/>
          </a:lstStyle>
          <a:p>
            <a:fld id="{5A8D346D-A53F-433C-9D37-45A337EA482C}" type="datetime1">
              <a:rPr lang="en-US" smtClean="0"/>
              <a:pPr/>
              <a:t>12/13/2016</a:t>
            </a:fld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4645880"/>
            <a:ext cx="9144000" cy="27432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pic>
        <p:nvPicPr>
          <p:cNvPr id="11" name="Picture 10" descr="Pedritos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553200" y="228600"/>
            <a:ext cx="2386589" cy="90525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: 1 Top, 2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80772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 dirty="0"/>
          </a:p>
        </p:txBody>
      </p:sp>
      <p:sp>
        <p:nvSpPr>
          <p:cNvPr id="15" name="Rectangle 11"/>
          <p:cNvSpPr>
            <a:spLocks noGrp="1"/>
          </p:cNvSpPr>
          <p:nvPr>
            <p:ph sz="quarter" idx="15"/>
          </p:nvPr>
        </p:nvSpPr>
        <p:spPr>
          <a:xfrm>
            <a:off x="301752" y="609600"/>
            <a:ext cx="8074152" cy="2706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3017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/>
          </a:p>
        </p:txBody>
      </p:sp>
      <p:sp>
        <p:nvSpPr>
          <p:cNvPr id="18" name="Rectangle 11"/>
          <p:cNvSpPr>
            <a:spLocks noGrp="1"/>
          </p:cNvSpPr>
          <p:nvPr>
            <p:ph sz="quarter" idx="17"/>
          </p:nvPr>
        </p:nvSpPr>
        <p:spPr>
          <a:xfrm>
            <a:off x="301752" y="3547872"/>
            <a:ext cx="3965448" cy="2706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1" name="Rectangle 8"/>
          <p:cNvSpPr>
            <a:spLocks noGrp="1"/>
          </p:cNvSpPr>
          <p:nvPr>
            <p:ph type="body" sz="quarter" idx="20" hasCustomPrompt="1"/>
          </p:nvPr>
        </p:nvSpPr>
        <p:spPr>
          <a:xfrm>
            <a:off x="44165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/>
          </a:p>
        </p:txBody>
      </p:sp>
      <p:sp>
        <p:nvSpPr>
          <p:cNvPr id="23" name="Rectangle 11"/>
          <p:cNvSpPr>
            <a:spLocks noGrp="1"/>
          </p:cNvSpPr>
          <p:nvPr>
            <p:ph sz="quarter" idx="21"/>
          </p:nvPr>
        </p:nvSpPr>
        <p:spPr>
          <a:xfrm>
            <a:off x="4416552" y="3547872"/>
            <a:ext cx="3965448" cy="2706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9" name="Rectangle 19"/>
          <p:cNvSpPr>
            <a:spLocks noGrp="1"/>
          </p:cNvSpPr>
          <p:nvPr>
            <p:ph type="dt" sz="half" idx="22"/>
          </p:nvPr>
        </p:nvSpPr>
        <p:spPr/>
        <p:txBody>
          <a:bodyPr/>
          <a:lstStyle>
            <a:extLst/>
          </a:lstStyle>
          <a:p>
            <a:pPr algn="r"/>
            <a:fld id="{FEC9D3F2-7140-49B9-866C-D21246A5836E}" type="datetime1">
              <a:rPr lang="en-US" smtClean="0"/>
              <a:pPr algn="r"/>
              <a:t>12/13/2016</a:t>
            </a:fld>
            <a:endParaRPr lang="en-US"/>
          </a:p>
        </p:txBody>
      </p:sp>
      <p:sp>
        <p:nvSpPr>
          <p:cNvPr id="20" name="Rectangle 20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lang="en-US" sz="1000" smtClean="0"/>
              <a:pPr algn="r"/>
              <a:t>‹#›</a:t>
            </a:fld>
            <a:endParaRPr lang="en-US"/>
          </a:p>
        </p:txBody>
      </p:sp>
      <p:sp>
        <p:nvSpPr>
          <p:cNvPr id="22" name="Rectangle 22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6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/>
          </a:p>
        </p:txBody>
      </p:sp>
      <p:sp>
        <p:nvSpPr>
          <p:cNvPr id="17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2706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8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3017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/>
          </a:p>
        </p:txBody>
      </p:sp>
      <p:sp>
        <p:nvSpPr>
          <p:cNvPr id="20" name="Rectangle 11"/>
          <p:cNvSpPr>
            <a:spLocks noGrp="1"/>
          </p:cNvSpPr>
          <p:nvPr>
            <p:ph sz="quarter" idx="17"/>
          </p:nvPr>
        </p:nvSpPr>
        <p:spPr>
          <a:xfrm>
            <a:off x="301752" y="3547872"/>
            <a:ext cx="3965448" cy="2706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1" name="Rectangle 8"/>
          <p:cNvSpPr>
            <a:spLocks noGrp="1"/>
          </p:cNvSpPr>
          <p:nvPr>
            <p:ph type="body" sz="quarter" idx="18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/>
          </a:p>
        </p:txBody>
      </p:sp>
      <p:sp>
        <p:nvSpPr>
          <p:cNvPr id="24" name="Rectangle 11"/>
          <p:cNvSpPr>
            <a:spLocks noGrp="1"/>
          </p:cNvSpPr>
          <p:nvPr>
            <p:ph sz="quarter" idx="19"/>
          </p:nvPr>
        </p:nvSpPr>
        <p:spPr>
          <a:xfrm>
            <a:off x="4419600" y="609600"/>
            <a:ext cx="3962400" cy="2706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5" name="Rectangle 8"/>
          <p:cNvSpPr>
            <a:spLocks noGrp="1"/>
          </p:cNvSpPr>
          <p:nvPr>
            <p:ph type="body" sz="quarter" idx="20" hasCustomPrompt="1"/>
          </p:nvPr>
        </p:nvSpPr>
        <p:spPr>
          <a:xfrm>
            <a:off x="44165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/>
          </a:p>
        </p:txBody>
      </p:sp>
      <p:sp>
        <p:nvSpPr>
          <p:cNvPr id="26" name="Rectangle 11"/>
          <p:cNvSpPr>
            <a:spLocks noGrp="1"/>
          </p:cNvSpPr>
          <p:nvPr>
            <p:ph sz="quarter" idx="21"/>
          </p:nvPr>
        </p:nvSpPr>
        <p:spPr>
          <a:xfrm>
            <a:off x="4416552" y="3547872"/>
            <a:ext cx="3965448" cy="2706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3" name="Rectangle 23"/>
          <p:cNvSpPr>
            <a:spLocks noGrp="1"/>
          </p:cNvSpPr>
          <p:nvPr>
            <p:ph type="dt" sz="half" idx="22"/>
          </p:nvPr>
        </p:nvSpPr>
        <p:spPr/>
        <p:txBody>
          <a:bodyPr/>
          <a:lstStyle>
            <a:extLst/>
          </a:lstStyle>
          <a:p>
            <a:pPr algn="r"/>
            <a:fld id="{CBEC585F-C108-48D6-9331-6628A0FBB73B}" type="datetime1">
              <a:rPr lang="en-US" smtClean="0"/>
              <a:pPr algn="r"/>
              <a:t>12/13/2016</a:t>
            </a:fld>
            <a:endParaRPr lang="en-US"/>
          </a:p>
        </p:txBody>
      </p:sp>
      <p:sp>
        <p:nvSpPr>
          <p:cNvPr id="27" name="Rectangle 27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lang="en-US" sz="1000" smtClean="0"/>
              <a:pPr algn="r"/>
              <a:t>‹#›</a:t>
            </a:fld>
            <a:endParaRPr lang="en-US"/>
          </a:p>
        </p:txBody>
      </p:sp>
      <p:sp>
        <p:nvSpPr>
          <p:cNvPr id="28" name="Rectangle 28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-Up: 1 Left, 3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 dirty="0"/>
          </a:p>
        </p:txBody>
      </p:sp>
      <p:sp>
        <p:nvSpPr>
          <p:cNvPr id="8" name="Rectangle 11"/>
          <p:cNvSpPr>
            <a:spLocks noGrp="1"/>
          </p:cNvSpPr>
          <p:nvPr>
            <p:ph sz="quarter" idx="16"/>
          </p:nvPr>
        </p:nvSpPr>
        <p:spPr>
          <a:xfrm>
            <a:off x="4419600" y="609600"/>
            <a:ext cx="3962400" cy="1728216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9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 dirty="0"/>
          </a:p>
        </p:txBody>
      </p:sp>
      <p:sp>
        <p:nvSpPr>
          <p:cNvPr id="20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56388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Rectangle 8"/>
          <p:cNvSpPr>
            <a:spLocks noGrp="1"/>
          </p:cNvSpPr>
          <p:nvPr>
            <p:ph type="body" sz="quarter" idx="17" hasCustomPrompt="1"/>
          </p:nvPr>
        </p:nvSpPr>
        <p:spPr>
          <a:xfrm>
            <a:off x="4416552" y="234086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 dirty="0"/>
          </a:p>
        </p:txBody>
      </p:sp>
      <p:sp>
        <p:nvSpPr>
          <p:cNvPr id="13" name="Rectangle 11"/>
          <p:cNvSpPr>
            <a:spLocks noGrp="1"/>
          </p:cNvSpPr>
          <p:nvPr>
            <p:ph sz="quarter" idx="18"/>
          </p:nvPr>
        </p:nvSpPr>
        <p:spPr>
          <a:xfrm>
            <a:off x="4416552" y="2569464"/>
            <a:ext cx="3962400" cy="1728216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Rectangle 8"/>
          <p:cNvSpPr>
            <a:spLocks noGrp="1"/>
          </p:cNvSpPr>
          <p:nvPr>
            <p:ph type="body" sz="quarter" idx="19" hasCustomPrompt="1"/>
          </p:nvPr>
        </p:nvSpPr>
        <p:spPr>
          <a:xfrm>
            <a:off x="4419600" y="429158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 dirty="0"/>
          </a:p>
        </p:txBody>
      </p:sp>
      <p:sp>
        <p:nvSpPr>
          <p:cNvPr id="15" name="Rectangle 11"/>
          <p:cNvSpPr>
            <a:spLocks noGrp="1"/>
          </p:cNvSpPr>
          <p:nvPr>
            <p:ph sz="quarter" idx="20"/>
          </p:nvPr>
        </p:nvSpPr>
        <p:spPr>
          <a:xfrm>
            <a:off x="4419600" y="4520184"/>
            <a:ext cx="3962400" cy="1728216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Rectangle 17"/>
          <p:cNvSpPr>
            <a:spLocks noGrp="1"/>
          </p:cNvSpPr>
          <p:nvPr>
            <p:ph type="dt" sz="half" idx="21"/>
          </p:nvPr>
        </p:nvSpPr>
        <p:spPr/>
        <p:txBody>
          <a:bodyPr/>
          <a:lstStyle>
            <a:extLst/>
          </a:lstStyle>
          <a:p>
            <a:pPr algn="r"/>
            <a:fld id="{7293A964-5F5E-47DC-ABD9-08A6A9FFD04F}" type="datetime1">
              <a:rPr lang="en-US" smtClean="0"/>
              <a:pPr algn="r"/>
              <a:t>12/13/2016</a:t>
            </a:fld>
            <a:endParaRPr lang="en-US"/>
          </a:p>
        </p:txBody>
      </p:sp>
      <p:sp>
        <p:nvSpPr>
          <p:cNvPr id="18" name="Rectangle 18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lang="en-US" sz="1000" smtClean="0"/>
              <a:pPr algn="r"/>
              <a:t>‹#›</a:t>
            </a:fld>
            <a:endParaRPr lang="en-US"/>
          </a:p>
        </p:txBody>
      </p:sp>
      <p:sp>
        <p:nvSpPr>
          <p:cNvPr id="21" name="Rectangle 21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-Up: 3 Left, 1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8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4416552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 dirty="0"/>
          </a:p>
        </p:txBody>
      </p:sp>
      <p:sp>
        <p:nvSpPr>
          <p:cNvPr id="21" name="Rectangle 11"/>
          <p:cNvSpPr>
            <a:spLocks noGrp="1"/>
          </p:cNvSpPr>
          <p:nvPr>
            <p:ph sz="quarter" idx="15"/>
          </p:nvPr>
        </p:nvSpPr>
        <p:spPr>
          <a:xfrm>
            <a:off x="4416552" y="609600"/>
            <a:ext cx="3962400" cy="56388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3048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 dirty="0"/>
          </a:p>
        </p:txBody>
      </p:sp>
      <p:sp>
        <p:nvSpPr>
          <p:cNvPr id="10" name="Rectangle 11"/>
          <p:cNvSpPr>
            <a:spLocks noGrp="1"/>
          </p:cNvSpPr>
          <p:nvPr>
            <p:ph sz="quarter" idx="16"/>
          </p:nvPr>
        </p:nvSpPr>
        <p:spPr>
          <a:xfrm>
            <a:off x="304800" y="609600"/>
            <a:ext cx="3962400" cy="1728216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Rectangle 8"/>
          <p:cNvSpPr>
            <a:spLocks noGrp="1"/>
          </p:cNvSpPr>
          <p:nvPr>
            <p:ph type="body" sz="quarter" idx="17" hasCustomPrompt="1"/>
          </p:nvPr>
        </p:nvSpPr>
        <p:spPr>
          <a:xfrm>
            <a:off x="301752" y="234086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 dirty="0"/>
          </a:p>
        </p:txBody>
      </p:sp>
      <p:sp>
        <p:nvSpPr>
          <p:cNvPr id="14" name="Rectangle 11"/>
          <p:cNvSpPr>
            <a:spLocks noGrp="1"/>
          </p:cNvSpPr>
          <p:nvPr>
            <p:ph sz="quarter" idx="18"/>
          </p:nvPr>
        </p:nvSpPr>
        <p:spPr>
          <a:xfrm>
            <a:off x="301752" y="2569464"/>
            <a:ext cx="3962400" cy="1728216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Rectangle 8"/>
          <p:cNvSpPr>
            <a:spLocks noGrp="1"/>
          </p:cNvSpPr>
          <p:nvPr>
            <p:ph type="body" sz="quarter" idx="19" hasCustomPrompt="1"/>
          </p:nvPr>
        </p:nvSpPr>
        <p:spPr>
          <a:xfrm>
            <a:off x="304800" y="429158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 dirty="0"/>
          </a:p>
        </p:txBody>
      </p:sp>
      <p:sp>
        <p:nvSpPr>
          <p:cNvPr id="16" name="Rectangle 11"/>
          <p:cNvSpPr>
            <a:spLocks noGrp="1"/>
          </p:cNvSpPr>
          <p:nvPr>
            <p:ph sz="quarter" idx="20"/>
          </p:nvPr>
        </p:nvSpPr>
        <p:spPr>
          <a:xfrm>
            <a:off x="304800" y="4520184"/>
            <a:ext cx="3962400" cy="1728216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Rectangle 17"/>
          <p:cNvSpPr>
            <a:spLocks noGrp="1"/>
          </p:cNvSpPr>
          <p:nvPr>
            <p:ph type="dt" sz="half" idx="21"/>
          </p:nvPr>
        </p:nvSpPr>
        <p:spPr/>
        <p:txBody>
          <a:bodyPr/>
          <a:lstStyle>
            <a:extLst/>
          </a:lstStyle>
          <a:p>
            <a:pPr algn="r"/>
            <a:fld id="{968C9C2A-D3B8-4543-8A47-F59C20C16D9A}" type="datetime1">
              <a:rPr lang="en-US" smtClean="0"/>
              <a:pPr algn="r"/>
              <a:t>12/13/2016</a:t>
            </a:fld>
            <a:endParaRPr lang="en-US" dirty="0"/>
          </a:p>
        </p:txBody>
      </p:sp>
      <p:sp>
        <p:nvSpPr>
          <p:cNvPr id="19" name="Rectangle 1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lang="en-US" sz="1000" smtClean="0"/>
              <a:pPr algn="r"/>
              <a:t>‹#›</a:t>
            </a:fld>
            <a:endParaRPr lang="en-US"/>
          </a:p>
        </p:txBody>
      </p:sp>
      <p:sp>
        <p:nvSpPr>
          <p:cNvPr id="20" name="Rectangle 20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-Up: 2 Left, 3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3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/>
          </a:p>
        </p:txBody>
      </p:sp>
      <p:sp>
        <p:nvSpPr>
          <p:cNvPr id="24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2706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5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3017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/>
          </a:p>
        </p:txBody>
      </p:sp>
      <p:sp>
        <p:nvSpPr>
          <p:cNvPr id="26" name="Rectangle 11"/>
          <p:cNvSpPr>
            <a:spLocks noGrp="1"/>
          </p:cNvSpPr>
          <p:nvPr>
            <p:ph sz="quarter" idx="17"/>
          </p:nvPr>
        </p:nvSpPr>
        <p:spPr>
          <a:xfrm>
            <a:off x="301752" y="3547872"/>
            <a:ext cx="3965448" cy="2706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8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 dirty="0"/>
          </a:p>
        </p:txBody>
      </p:sp>
      <p:sp>
        <p:nvSpPr>
          <p:cNvPr id="29" name="Rectangle 11"/>
          <p:cNvSpPr>
            <a:spLocks noGrp="1"/>
          </p:cNvSpPr>
          <p:nvPr>
            <p:ph sz="quarter" idx="18"/>
          </p:nvPr>
        </p:nvSpPr>
        <p:spPr>
          <a:xfrm>
            <a:off x="4419600" y="609600"/>
            <a:ext cx="3962400" cy="1728216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1" name="Rectangle 8"/>
          <p:cNvSpPr>
            <a:spLocks noGrp="1"/>
          </p:cNvSpPr>
          <p:nvPr>
            <p:ph type="body" sz="quarter" idx="19" hasCustomPrompt="1"/>
          </p:nvPr>
        </p:nvSpPr>
        <p:spPr>
          <a:xfrm>
            <a:off x="4416552" y="234086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 dirty="0"/>
          </a:p>
        </p:txBody>
      </p:sp>
      <p:sp>
        <p:nvSpPr>
          <p:cNvPr id="32" name="Rectangle 11"/>
          <p:cNvSpPr>
            <a:spLocks noGrp="1"/>
          </p:cNvSpPr>
          <p:nvPr>
            <p:ph sz="quarter" idx="20"/>
          </p:nvPr>
        </p:nvSpPr>
        <p:spPr>
          <a:xfrm>
            <a:off x="4416552" y="2569464"/>
            <a:ext cx="3962400" cy="1728216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3" name="Rectangle 8"/>
          <p:cNvSpPr>
            <a:spLocks noGrp="1"/>
          </p:cNvSpPr>
          <p:nvPr>
            <p:ph type="body" sz="quarter" idx="21" hasCustomPrompt="1"/>
          </p:nvPr>
        </p:nvSpPr>
        <p:spPr>
          <a:xfrm>
            <a:off x="4419600" y="429158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 dirty="0"/>
          </a:p>
        </p:txBody>
      </p:sp>
      <p:sp>
        <p:nvSpPr>
          <p:cNvPr id="34" name="Rectangle 11"/>
          <p:cNvSpPr>
            <a:spLocks noGrp="1"/>
          </p:cNvSpPr>
          <p:nvPr>
            <p:ph sz="quarter" idx="22"/>
          </p:nvPr>
        </p:nvSpPr>
        <p:spPr>
          <a:xfrm>
            <a:off x="4419600" y="4520184"/>
            <a:ext cx="3962400" cy="1728216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Rectangle 16"/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extLst/>
          </a:lstStyle>
          <a:p>
            <a:pPr algn="r"/>
            <a:fld id="{29ED4C97-3C5D-482A-99AD-AD992C3024DE}" type="datetime1">
              <a:rPr lang="en-US" smtClean="0"/>
              <a:pPr algn="r"/>
              <a:t>12/13/2016</a:t>
            </a:fld>
            <a:endParaRPr lang="en-US"/>
          </a:p>
        </p:txBody>
      </p:sp>
      <p:sp>
        <p:nvSpPr>
          <p:cNvPr id="17" name="Rectangle 17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lang="en-US" sz="1000" smtClean="0"/>
              <a:pPr algn="r"/>
              <a:t>‹#›</a:t>
            </a:fld>
            <a:endParaRPr lang="en-US"/>
          </a:p>
        </p:txBody>
      </p:sp>
      <p:sp>
        <p:nvSpPr>
          <p:cNvPr id="18" name="Rectangle 18"/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-Up: 3 Left, 2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1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307848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 dirty="0"/>
          </a:p>
        </p:txBody>
      </p:sp>
      <p:sp>
        <p:nvSpPr>
          <p:cNvPr id="22" name="Rectangle 11"/>
          <p:cNvSpPr>
            <a:spLocks noGrp="1"/>
          </p:cNvSpPr>
          <p:nvPr>
            <p:ph sz="quarter" idx="16"/>
          </p:nvPr>
        </p:nvSpPr>
        <p:spPr>
          <a:xfrm>
            <a:off x="307848" y="609600"/>
            <a:ext cx="3962400" cy="1728216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5" name="Rectangle 8"/>
          <p:cNvSpPr>
            <a:spLocks noGrp="1"/>
          </p:cNvSpPr>
          <p:nvPr>
            <p:ph type="body" sz="quarter" idx="17" hasCustomPrompt="1"/>
          </p:nvPr>
        </p:nvSpPr>
        <p:spPr>
          <a:xfrm>
            <a:off x="304800" y="234086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 dirty="0"/>
          </a:p>
        </p:txBody>
      </p:sp>
      <p:sp>
        <p:nvSpPr>
          <p:cNvPr id="26" name="Rectangle 11"/>
          <p:cNvSpPr>
            <a:spLocks noGrp="1"/>
          </p:cNvSpPr>
          <p:nvPr>
            <p:ph sz="quarter" idx="18"/>
          </p:nvPr>
        </p:nvSpPr>
        <p:spPr>
          <a:xfrm>
            <a:off x="304800" y="2569464"/>
            <a:ext cx="3962400" cy="1728216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7" name="Rectangle 8"/>
          <p:cNvSpPr>
            <a:spLocks noGrp="1"/>
          </p:cNvSpPr>
          <p:nvPr>
            <p:ph type="body" sz="quarter" idx="19" hasCustomPrompt="1"/>
          </p:nvPr>
        </p:nvSpPr>
        <p:spPr>
          <a:xfrm>
            <a:off x="307848" y="429158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 dirty="0"/>
          </a:p>
        </p:txBody>
      </p:sp>
      <p:sp>
        <p:nvSpPr>
          <p:cNvPr id="28" name="Rectangle 11"/>
          <p:cNvSpPr>
            <a:spLocks noGrp="1"/>
          </p:cNvSpPr>
          <p:nvPr>
            <p:ph sz="quarter" idx="20"/>
          </p:nvPr>
        </p:nvSpPr>
        <p:spPr>
          <a:xfrm>
            <a:off x="307848" y="4520184"/>
            <a:ext cx="3962400" cy="1728216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Rectangle 8"/>
          <p:cNvSpPr>
            <a:spLocks noGrp="1"/>
          </p:cNvSpPr>
          <p:nvPr>
            <p:ph type="body" sz="quarter" idx="21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/>
          </a:p>
        </p:txBody>
      </p:sp>
      <p:sp>
        <p:nvSpPr>
          <p:cNvPr id="13" name="Rectangle 11"/>
          <p:cNvSpPr>
            <a:spLocks noGrp="1"/>
          </p:cNvSpPr>
          <p:nvPr>
            <p:ph sz="quarter" idx="22"/>
          </p:nvPr>
        </p:nvSpPr>
        <p:spPr>
          <a:xfrm>
            <a:off x="4419600" y="609600"/>
            <a:ext cx="3962400" cy="2706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5" name="Rectangle 8"/>
          <p:cNvSpPr>
            <a:spLocks noGrp="1"/>
          </p:cNvSpPr>
          <p:nvPr>
            <p:ph type="body" sz="quarter" idx="23" hasCustomPrompt="1"/>
          </p:nvPr>
        </p:nvSpPr>
        <p:spPr>
          <a:xfrm>
            <a:off x="44165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/>
          </a:p>
        </p:txBody>
      </p:sp>
      <p:sp>
        <p:nvSpPr>
          <p:cNvPr id="16" name="Rectangle 11"/>
          <p:cNvSpPr>
            <a:spLocks noGrp="1"/>
          </p:cNvSpPr>
          <p:nvPr>
            <p:ph sz="quarter" idx="24"/>
          </p:nvPr>
        </p:nvSpPr>
        <p:spPr>
          <a:xfrm>
            <a:off x="4416552" y="3547872"/>
            <a:ext cx="3965448" cy="2706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Rectangle 17"/>
          <p:cNvSpPr>
            <a:spLocks noGrp="1"/>
          </p:cNvSpPr>
          <p:nvPr>
            <p:ph type="dt" sz="half" idx="25"/>
          </p:nvPr>
        </p:nvSpPr>
        <p:spPr/>
        <p:txBody>
          <a:bodyPr/>
          <a:lstStyle>
            <a:extLst/>
          </a:lstStyle>
          <a:p>
            <a:pPr algn="r"/>
            <a:fld id="{3EF8FEE9-63ED-4C1B-8C25-9B47C2DA1E72}" type="datetime1">
              <a:rPr lang="en-US" smtClean="0"/>
              <a:pPr algn="r"/>
              <a:t>12/13/2016</a:t>
            </a:fld>
            <a:endParaRPr lang="en-US"/>
          </a:p>
        </p:txBody>
      </p:sp>
      <p:sp>
        <p:nvSpPr>
          <p:cNvPr id="18" name="Rectangle 18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lang="en-US" sz="1000" smtClean="0"/>
              <a:pPr algn="r"/>
              <a:t>‹#›</a:t>
            </a:fld>
            <a:endParaRPr lang="en-US"/>
          </a:p>
        </p:txBody>
      </p:sp>
      <p:sp>
        <p:nvSpPr>
          <p:cNvPr id="23" name="Rectangle 23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mbsto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Rectangle 6"/>
          <p:cNvSpPr/>
          <p:nvPr/>
        </p:nvSpPr>
        <p:spPr>
          <a:xfrm>
            <a:off x="1371600" y="14478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8" name="Rectangle 6"/>
          <p:cNvSpPr/>
          <p:nvPr/>
        </p:nvSpPr>
        <p:spPr>
          <a:xfrm>
            <a:off x="1371600" y="38862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6" name="Rectangle 6"/>
          <p:cNvSpPr/>
          <p:nvPr/>
        </p:nvSpPr>
        <p:spPr>
          <a:xfrm>
            <a:off x="3505200" y="14478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5" name="Rectangle 6"/>
          <p:cNvSpPr/>
          <p:nvPr/>
        </p:nvSpPr>
        <p:spPr>
          <a:xfrm>
            <a:off x="3505200" y="38862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31" name="Rectangle 6"/>
          <p:cNvSpPr/>
          <p:nvPr/>
        </p:nvSpPr>
        <p:spPr>
          <a:xfrm>
            <a:off x="5638800" y="14478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3" name="Rectangle 6"/>
          <p:cNvSpPr/>
          <p:nvPr/>
        </p:nvSpPr>
        <p:spPr>
          <a:xfrm>
            <a:off x="5638800" y="38862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4" name="Rectangle 10"/>
          <p:cNvSpPr>
            <a:spLocks noGrp="1"/>
          </p:cNvSpPr>
          <p:nvPr>
            <p:ph type="pic" sz="quarter" idx="13" hasCustomPrompt="1"/>
          </p:nvPr>
        </p:nvSpPr>
        <p:spPr>
          <a:xfrm>
            <a:off x="1524000" y="1600200"/>
            <a:ext cx="1371600" cy="685800"/>
          </a:xfrm>
        </p:spPr>
        <p:txBody>
          <a:bodyPr/>
          <a:lstStyle>
            <a:extLst/>
          </a:lstStyle>
          <a:p>
            <a:r>
              <a:rPr lang="en-US" dirty="0" smtClean="0"/>
              <a:t>Company</a:t>
            </a:r>
            <a:r>
              <a:rPr lang="en-US" baseline="0" dirty="0" smtClean="0"/>
              <a:t> Logo</a:t>
            </a:r>
            <a:endParaRPr lang="en-US" dirty="0"/>
          </a:p>
        </p:txBody>
      </p:sp>
      <p:sp>
        <p:nvSpPr>
          <p:cNvPr id="19" name="Rectangle 10"/>
          <p:cNvSpPr>
            <a:spLocks noGrp="1"/>
          </p:cNvSpPr>
          <p:nvPr>
            <p:ph type="pic" sz="quarter" idx="29" hasCustomPrompt="1"/>
          </p:nvPr>
        </p:nvSpPr>
        <p:spPr>
          <a:xfrm>
            <a:off x="1524000" y="4038600"/>
            <a:ext cx="1371600" cy="685800"/>
          </a:xfrm>
        </p:spPr>
        <p:txBody>
          <a:bodyPr/>
          <a:lstStyle>
            <a:extLst/>
          </a:lstStyle>
          <a:p>
            <a:r>
              <a:rPr lang="en-US" dirty="0" smtClean="0"/>
              <a:t>Company</a:t>
            </a:r>
            <a:r>
              <a:rPr lang="en-US" baseline="0" dirty="0" smtClean="0"/>
              <a:t> Logo</a:t>
            </a:r>
            <a:endParaRPr lang="en-US" dirty="0"/>
          </a:p>
        </p:txBody>
      </p:sp>
      <p:sp>
        <p:nvSpPr>
          <p:cNvPr id="27" name="Rectangle 10"/>
          <p:cNvSpPr>
            <a:spLocks noGrp="1"/>
          </p:cNvSpPr>
          <p:nvPr>
            <p:ph type="pic" sz="quarter" idx="17" hasCustomPrompt="1"/>
          </p:nvPr>
        </p:nvSpPr>
        <p:spPr>
          <a:xfrm>
            <a:off x="3657600" y="1600200"/>
            <a:ext cx="1371600" cy="685800"/>
          </a:xfrm>
        </p:spPr>
        <p:txBody>
          <a:bodyPr/>
          <a:lstStyle>
            <a:extLst/>
          </a:lstStyle>
          <a:p>
            <a:r>
              <a:rPr lang="en-US" dirty="0" smtClean="0"/>
              <a:t>Company</a:t>
            </a:r>
            <a:r>
              <a:rPr lang="en-US" baseline="0" dirty="0" smtClean="0"/>
              <a:t> Logo</a:t>
            </a:r>
            <a:endParaRPr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pic" sz="quarter" idx="30" hasCustomPrompt="1"/>
          </p:nvPr>
        </p:nvSpPr>
        <p:spPr>
          <a:xfrm>
            <a:off x="3657600" y="4038600"/>
            <a:ext cx="1371600" cy="685800"/>
          </a:xfrm>
        </p:spPr>
        <p:txBody>
          <a:bodyPr/>
          <a:lstStyle>
            <a:extLst/>
          </a:lstStyle>
          <a:p>
            <a:r>
              <a:rPr lang="en-US" dirty="0" smtClean="0"/>
              <a:t>Company</a:t>
            </a:r>
            <a:r>
              <a:rPr lang="en-US" baseline="0" dirty="0" smtClean="0"/>
              <a:t> Logo</a:t>
            </a:r>
            <a:endParaRPr lang="en-US" dirty="0"/>
          </a:p>
        </p:txBody>
      </p:sp>
      <p:sp>
        <p:nvSpPr>
          <p:cNvPr id="4" name="Rectangle 10"/>
          <p:cNvSpPr>
            <a:spLocks noGrp="1"/>
          </p:cNvSpPr>
          <p:nvPr>
            <p:ph type="pic" sz="quarter" idx="21" hasCustomPrompt="1"/>
          </p:nvPr>
        </p:nvSpPr>
        <p:spPr>
          <a:xfrm>
            <a:off x="5791200" y="1600200"/>
            <a:ext cx="1371600" cy="685800"/>
          </a:xfrm>
        </p:spPr>
        <p:txBody>
          <a:bodyPr/>
          <a:lstStyle>
            <a:extLst/>
          </a:lstStyle>
          <a:p>
            <a:r>
              <a:rPr lang="en-US" dirty="0" smtClean="0"/>
              <a:t>Company</a:t>
            </a:r>
            <a:r>
              <a:rPr lang="en-US" baseline="0" dirty="0" smtClean="0"/>
              <a:t> Logo</a:t>
            </a:r>
            <a:endParaRPr lang="en-US" dirty="0"/>
          </a:p>
        </p:txBody>
      </p:sp>
      <p:sp>
        <p:nvSpPr>
          <p:cNvPr id="15" name="Rectangle 10"/>
          <p:cNvSpPr>
            <a:spLocks noGrp="1"/>
          </p:cNvSpPr>
          <p:nvPr>
            <p:ph type="pic" sz="quarter" idx="31" hasCustomPrompt="1"/>
          </p:nvPr>
        </p:nvSpPr>
        <p:spPr>
          <a:xfrm>
            <a:off x="5791200" y="4038600"/>
            <a:ext cx="1371600" cy="685800"/>
          </a:xfrm>
        </p:spPr>
        <p:txBody>
          <a:bodyPr/>
          <a:lstStyle>
            <a:extLst/>
          </a:lstStyle>
          <a:p>
            <a:r>
              <a:rPr lang="en-US" dirty="0" smtClean="0"/>
              <a:t>Company</a:t>
            </a:r>
            <a:r>
              <a:rPr lang="en-US" baseline="0" dirty="0" smtClean="0"/>
              <a:t> Logo</a:t>
            </a:r>
            <a:endParaRPr lang="en-US" dirty="0"/>
          </a:p>
        </p:txBody>
      </p:sp>
      <p:sp>
        <p:nvSpPr>
          <p:cNvPr id="7" name="Rectangle 12"/>
          <p:cNvSpPr>
            <a:spLocks noGrp="1"/>
          </p:cNvSpPr>
          <p:nvPr>
            <p:ph type="body" sz="quarter" idx="14" hasCustomPrompt="1"/>
          </p:nvPr>
        </p:nvSpPr>
        <p:spPr>
          <a:xfrm>
            <a:off x="1524000" y="2895600"/>
            <a:ext cx="1371600" cy="304800"/>
          </a:xfrm>
        </p:spPr>
        <p:txBody>
          <a:bodyPr anchor="ctr"/>
          <a:lstStyle>
            <a:lvl1pPr algn="ctr">
              <a:defRPr b="1"/>
            </a:lvl1pPr>
            <a:extLst/>
          </a:lstStyle>
          <a:p>
            <a:pPr lvl="0"/>
            <a:r>
              <a:rPr lang="en-US" dirty="0" smtClean="0"/>
              <a:t>Amount</a:t>
            </a:r>
            <a:endParaRPr lang="en-US" dirty="0"/>
          </a:p>
        </p:txBody>
      </p:sp>
      <p:sp>
        <p:nvSpPr>
          <p:cNvPr id="28" name="Rectangle 12"/>
          <p:cNvSpPr>
            <a:spLocks noGrp="1"/>
          </p:cNvSpPr>
          <p:nvPr>
            <p:ph type="body" sz="quarter" idx="33" hasCustomPrompt="1"/>
          </p:nvPr>
        </p:nvSpPr>
        <p:spPr>
          <a:xfrm>
            <a:off x="1524000" y="5334000"/>
            <a:ext cx="1371600" cy="304800"/>
          </a:xfrm>
        </p:spPr>
        <p:txBody>
          <a:bodyPr anchor="ctr"/>
          <a:lstStyle>
            <a:lvl1pPr algn="ctr">
              <a:defRPr b="1"/>
            </a:lvl1pPr>
            <a:extLst/>
          </a:lstStyle>
          <a:p>
            <a:pPr lvl="0"/>
            <a:r>
              <a:rPr lang="en-US" dirty="0" smtClean="0"/>
              <a:t>Amount</a:t>
            </a:r>
            <a:endParaRPr lang="en-US" dirty="0"/>
          </a:p>
        </p:txBody>
      </p:sp>
      <p:sp>
        <p:nvSpPr>
          <p:cNvPr id="30" name="Rectangle 12"/>
          <p:cNvSpPr>
            <a:spLocks noGrp="1"/>
          </p:cNvSpPr>
          <p:nvPr>
            <p:ph type="body" sz="quarter" idx="18" hasCustomPrompt="1"/>
          </p:nvPr>
        </p:nvSpPr>
        <p:spPr>
          <a:xfrm>
            <a:off x="3657600" y="2895600"/>
            <a:ext cx="1371600" cy="304800"/>
          </a:xfrm>
        </p:spPr>
        <p:txBody>
          <a:bodyPr anchor="ctr"/>
          <a:lstStyle>
            <a:lvl1pPr algn="ctr">
              <a:defRPr b="1"/>
            </a:lvl1pPr>
            <a:extLst/>
          </a:lstStyle>
          <a:p>
            <a:pPr lvl="0"/>
            <a:r>
              <a:rPr lang="en-US" dirty="0" smtClean="0"/>
              <a:t>Amount</a:t>
            </a:r>
            <a:endParaRPr lang="en-US" dirty="0"/>
          </a:p>
        </p:txBody>
      </p:sp>
      <p:sp>
        <p:nvSpPr>
          <p:cNvPr id="13" name="Rectangle 12"/>
          <p:cNvSpPr>
            <a:spLocks noGrp="1"/>
          </p:cNvSpPr>
          <p:nvPr>
            <p:ph type="body" sz="quarter" idx="34" hasCustomPrompt="1"/>
          </p:nvPr>
        </p:nvSpPr>
        <p:spPr>
          <a:xfrm>
            <a:off x="3657600" y="5334000"/>
            <a:ext cx="1371600" cy="304800"/>
          </a:xfrm>
        </p:spPr>
        <p:txBody>
          <a:bodyPr anchor="ctr"/>
          <a:lstStyle>
            <a:lvl1pPr algn="ctr">
              <a:defRPr b="1"/>
            </a:lvl1pPr>
            <a:extLst/>
          </a:lstStyle>
          <a:p>
            <a:pPr lvl="0"/>
            <a:r>
              <a:rPr lang="en-US" dirty="0" smtClean="0"/>
              <a:t>Amount</a:t>
            </a:r>
            <a:endParaRPr lang="en-US" dirty="0"/>
          </a:p>
        </p:txBody>
      </p:sp>
      <p:sp>
        <p:nvSpPr>
          <p:cNvPr id="14" name="Rectangle 12"/>
          <p:cNvSpPr>
            <a:spLocks noGrp="1"/>
          </p:cNvSpPr>
          <p:nvPr>
            <p:ph type="body" sz="quarter" idx="22" hasCustomPrompt="1"/>
          </p:nvPr>
        </p:nvSpPr>
        <p:spPr>
          <a:xfrm>
            <a:off x="5791200" y="2895600"/>
            <a:ext cx="1371600" cy="304800"/>
          </a:xfrm>
        </p:spPr>
        <p:txBody>
          <a:bodyPr anchor="ctr"/>
          <a:lstStyle>
            <a:lvl1pPr algn="ctr">
              <a:defRPr b="1"/>
            </a:lvl1pPr>
            <a:extLst/>
          </a:lstStyle>
          <a:p>
            <a:pPr lvl="0"/>
            <a:r>
              <a:rPr lang="en-US" dirty="0" smtClean="0"/>
              <a:t>Amount</a:t>
            </a:r>
            <a:endParaRPr lang="en-US" dirty="0"/>
          </a:p>
        </p:txBody>
      </p:sp>
      <p:sp>
        <p:nvSpPr>
          <p:cNvPr id="2" name="Rectangle 12"/>
          <p:cNvSpPr>
            <a:spLocks noGrp="1"/>
          </p:cNvSpPr>
          <p:nvPr>
            <p:ph type="body" sz="quarter" idx="35" hasCustomPrompt="1"/>
          </p:nvPr>
        </p:nvSpPr>
        <p:spPr>
          <a:xfrm>
            <a:off x="5791200" y="5334000"/>
            <a:ext cx="1371600" cy="304800"/>
          </a:xfrm>
        </p:spPr>
        <p:txBody>
          <a:bodyPr anchor="ctr"/>
          <a:lstStyle>
            <a:lvl1pPr algn="ctr">
              <a:defRPr b="1"/>
            </a:lvl1pPr>
            <a:extLst/>
          </a:lstStyle>
          <a:p>
            <a:pPr lvl="0"/>
            <a:r>
              <a:rPr lang="en-US" dirty="0" smtClean="0"/>
              <a:t>Amount</a:t>
            </a:r>
            <a:endParaRPr lang="en-US" dirty="0"/>
          </a:p>
        </p:txBody>
      </p:sp>
      <p:sp>
        <p:nvSpPr>
          <p:cNvPr id="44" name="Rectangle 11"/>
          <p:cNvSpPr>
            <a:spLocks noGrp="1"/>
          </p:cNvSpPr>
          <p:nvPr>
            <p:ph type="body" sz="quarter" idx="15" hasCustomPrompt="1"/>
          </p:nvPr>
        </p:nvSpPr>
        <p:spPr>
          <a:xfrm>
            <a:off x="1524000" y="3200400"/>
            <a:ext cx="1371600" cy="152400"/>
          </a:xfrm>
        </p:spPr>
        <p:txBody>
          <a:bodyPr anchor="ctr">
            <a:noAutofit/>
          </a:bodyPr>
          <a:lstStyle>
            <a:lvl1pPr algn="ctr">
              <a:defRPr sz="800" i="1"/>
            </a:lvl1pPr>
            <a:extLst/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35" name="Rectangle 11"/>
          <p:cNvSpPr>
            <a:spLocks noGrp="1"/>
          </p:cNvSpPr>
          <p:nvPr>
            <p:ph type="body" sz="quarter" idx="37" hasCustomPrompt="1"/>
          </p:nvPr>
        </p:nvSpPr>
        <p:spPr>
          <a:xfrm>
            <a:off x="1524000" y="5638800"/>
            <a:ext cx="1371600" cy="152400"/>
          </a:xfrm>
        </p:spPr>
        <p:txBody>
          <a:bodyPr anchor="ctr">
            <a:noAutofit/>
          </a:bodyPr>
          <a:lstStyle>
            <a:lvl1pPr algn="ctr">
              <a:defRPr sz="800" i="1"/>
            </a:lvl1pPr>
            <a:extLst/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34" name="Rectangle 11"/>
          <p:cNvSpPr>
            <a:spLocks noGrp="1"/>
          </p:cNvSpPr>
          <p:nvPr>
            <p:ph type="body" sz="quarter" idx="19" hasCustomPrompt="1"/>
          </p:nvPr>
        </p:nvSpPr>
        <p:spPr>
          <a:xfrm>
            <a:off x="3657600" y="3200400"/>
            <a:ext cx="1371600" cy="152400"/>
          </a:xfrm>
        </p:spPr>
        <p:txBody>
          <a:bodyPr anchor="ctr">
            <a:noAutofit/>
          </a:bodyPr>
          <a:lstStyle>
            <a:lvl1pPr algn="ctr">
              <a:defRPr sz="800" i="1"/>
            </a:lvl1pPr>
            <a:extLst/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40" name="Rectangle 11"/>
          <p:cNvSpPr>
            <a:spLocks noGrp="1"/>
          </p:cNvSpPr>
          <p:nvPr>
            <p:ph type="body" sz="quarter" idx="38" hasCustomPrompt="1"/>
          </p:nvPr>
        </p:nvSpPr>
        <p:spPr>
          <a:xfrm>
            <a:off x="3657600" y="5638800"/>
            <a:ext cx="1371600" cy="152400"/>
          </a:xfrm>
        </p:spPr>
        <p:txBody>
          <a:bodyPr anchor="ctr">
            <a:noAutofit/>
          </a:bodyPr>
          <a:lstStyle>
            <a:lvl1pPr algn="ctr">
              <a:defRPr sz="800" i="1"/>
            </a:lvl1pPr>
            <a:extLst/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38" name="Rectangle 11"/>
          <p:cNvSpPr>
            <a:spLocks noGrp="1"/>
          </p:cNvSpPr>
          <p:nvPr>
            <p:ph type="body" sz="quarter" idx="23" hasCustomPrompt="1"/>
          </p:nvPr>
        </p:nvSpPr>
        <p:spPr>
          <a:xfrm>
            <a:off x="5791200" y="3200400"/>
            <a:ext cx="1371600" cy="152400"/>
          </a:xfrm>
        </p:spPr>
        <p:txBody>
          <a:bodyPr anchor="ctr">
            <a:noAutofit/>
          </a:bodyPr>
          <a:lstStyle>
            <a:lvl1pPr algn="ctr">
              <a:defRPr sz="800" i="1"/>
            </a:lvl1pPr>
            <a:extLst/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33" name="Rectangle 11"/>
          <p:cNvSpPr>
            <a:spLocks noGrp="1"/>
          </p:cNvSpPr>
          <p:nvPr>
            <p:ph type="body" sz="quarter" idx="39" hasCustomPrompt="1"/>
          </p:nvPr>
        </p:nvSpPr>
        <p:spPr>
          <a:xfrm>
            <a:off x="5791200" y="5638800"/>
            <a:ext cx="1371600" cy="152400"/>
          </a:xfrm>
        </p:spPr>
        <p:txBody>
          <a:bodyPr anchor="ctr">
            <a:noAutofit/>
          </a:bodyPr>
          <a:lstStyle>
            <a:lvl1pPr algn="ctr">
              <a:defRPr sz="800" i="1"/>
            </a:lvl1pPr>
            <a:extLst/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5" name="Rectangle 14"/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2286000"/>
            <a:ext cx="1371600" cy="609600"/>
          </a:xfrm>
        </p:spPr>
        <p:txBody>
          <a:bodyPr anchor="ctr"/>
          <a:lstStyle>
            <a:lvl1pPr algn="ctr">
              <a:defRPr sz="800"/>
            </a:lvl1pPr>
            <a:extLst/>
          </a:lstStyle>
          <a:p>
            <a:pPr lvl="0"/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56" name="Rectangle 14"/>
          <p:cNvSpPr>
            <a:spLocks noGrp="1"/>
          </p:cNvSpPr>
          <p:nvPr>
            <p:ph type="body" sz="quarter" idx="41" hasCustomPrompt="1"/>
          </p:nvPr>
        </p:nvSpPr>
        <p:spPr>
          <a:xfrm>
            <a:off x="1524000" y="4724400"/>
            <a:ext cx="1371600" cy="609600"/>
          </a:xfrm>
        </p:spPr>
        <p:txBody>
          <a:bodyPr anchor="ctr"/>
          <a:lstStyle>
            <a:lvl1pPr algn="ctr">
              <a:defRPr sz="800"/>
            </a:lvl1pPr>
            <a:extLst/>
          </a:lstStyle>
          <a:p>
            <a:pPr lvl="0"/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62" name="Rectangle 14"/>
          <p:cNvSpPr>
            <a:spLocks noGrp="1"/>
          </p:cNvSpPr>
          <p:nvPr>
            <p:ph type="body" sz="quarter" idx="20" hasCustomPrompt="1"/>
          </p:nvPr>
        </p:nvSpPr>
        <p:spPr>
          <a:xfrm>
            <a:off x="3657600" y="2286000"/>
            <a:ext cx="1371600" cy="609600"/>
          </a:xfrm>
        </p:spPr>
        <p:txBody>
          <a:bodyPr anchor="ctr"/>
          <a:lstStyle>
            <a:lvl1pPr algn="ctr">
              <a:defRPr sz="800"/>
            </a:lvl1pPr>
            <a:extLst/>
          </a:lstStyle>
          <a:p>
            <a:pPr lvl="0"/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37" name="Rectangle 14"/>
          <p:cNvSpPr>
            <a:spLocks noGrp="1"/>
          </p:cNvSpPr>
          <p:nvPr>
            <p:ph type="body" sz="quarter" idx="42" hasCustomPrompt="1"/>
          </p:nvPr>
        </p:nvSpPr>
        <p:spPr>
          <a:xfrm>
            <a:off x="3657600" y="4724400"/>
            <a:ext cx="1371600" cy="609600"/>
          </a:xfrm>
        </p:spPr>
        <p:txBody>
          <a:bodyPr anchor="ctr"/>
          <a:lstStyle>
            <a:lvl1pPr algn="ctr">
              <a:defRPr sz="800"/>
            </a:lvl1pPr>
            <a:extLst/>
          </a:lstStyle>
          <a:p>
            <a:pPr lvl="0"/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41" name="Rectangle 14"/>
          <p:cNvSpPr>
            <a:spLocks noGrp="1"/>
          </p:cNvSpPr>
          <p:nvPr>
            <p:ph type="body" sz="quarter" idx="24" hasCustomPrompt="1"/>
          </p:nvPr>
        </p:nvSpPr>
        <p:spPr>
          <a:xfrm>
            <a:off x="5791200" y="2286000"/>
            <a:ext cx="1371600" cy="609600"/>
          </a:xfrm>
        </p:spPr>
        <p:txBody>
          <a:bodyPr anchor="ctr"/>
          <a:lstStyle>
            <a:lvl1pPr algn="ctr">
              <a:defRPr sz="800"/>
            </a:lvl1pPr>
            <a:extLst/>
          </a:lstStyle>
          <a:p>
            <a:pPr lvl="0"/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52" name="Rectangle 14"/>
          <p:cNvSpPr>
            <a:spLocks noGrp="1"/>
          </p:cNvSpPr>
          <p:nvPr>
            <p:ph type="body" sz="quarter" idx="43" hasCustomPrompt="1"/>
          </p:nvPr>
        </p:nvSpPr>
        <p:spPr>
          <a:xfrm>
            <a:off x="5791200" y="4724400"/>
            <a:ext cx="1371600" cy="609600"/>
          </a:xfrm>
        </p:spPr>
        <p:txBody>
          <a:bodyPr anchor="ctr"/>
          <a:lstStyle>
            <a:lvl1pPr algn="ctr">
              <a:defRPr sz="800"/>
            </a:lvl1pPr>
            <a:extLst/>
          </a:lstStyle>
          <a:p>
            <a:pPr lvl="0"/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39" name="Rectangle 51"/>
          <p:cNvSpPr>
            <a:spLocks noGrp="1"/>
          </p:cNvSpPr>
          <p:nvPr>
            <p:ph type="body" sz="quarter" idx="46"/>
          </p:nvPr>
        </p:nvSpPr>
        <p:spPr>
          <a:xfrm>
            <a:off x="304800" y="381000"/>
            <a:ext cx="8077200" cy="838200"/>
          </a:xfrm>
        </p:spPr>
        <p:txBody>
          <a:bodyPr/>
          <a:lstStyle>
            <a:lvl1pPr>
              <a:defRPr sz="1200"/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Rectangle 42"/>
          <p:cNvSpPr>
            <a:spLocks noGrp="1"/>
          </p:cNvSpPr>
          <p:nvPr>
            <p:ph type="dt" sz="half" idx="47"/>
          </p:nvPr>
        </p:nvSpPr>
        <p:spPr/>
        <p:txBody>
          <a:bodyPr/>
          <a:lstStyle>
            <a:extLst/>
          </a:lstStyle>
          <a:p>
            <a:pPr algn="r"/>
            <a:fld id="{E8BD303E-7304-41BE-B693-A76D7275A3B0}" type="datetime1">
              <a:rPr lang="en-US" smtClean="0"/>
              <a:pPr algn="r"/>
              <a:t>12/13/2016</a:t>
            </a:fld>
            <a:endParaRPr lang="en-US"/>
          </a:p>
        </p:txBody>
      </p:sp>
      <p:sp>
        <p:nvSpPr>
          <p:cNvPr id="43" name="Rectangle 43"/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lang="en-US" sz="1000" smtClean="0"/>
              <a:pPr algn="r"/>
              <a:t>‹#›</a:t>
            </a:fld>
            <a:endParaRPr lang="en-US"/>
          </a:p>
        </p:txBody>
      </p:sp>
      <p:sp>
        <p:nvSpPr>
          <p:cNvPr id="45" name="Rectangle 45"/>
          <p:cNvSpPr>
            <a:spLocks noGrp="1"/>
          </p:cNvSpPr>
          <p:nvPr>
            <p:ph type="ftr" sz="quarter" idx="49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7" name="Rectangle 37"/>
          <p:cNvSpPr>
            <a:spLocks noGrp="1"/>
          </p:cNvSpPr>
          <p:nvPr>
            <p:ph type="body" sz="quarter" idx="13" hasCustomPrompt="1"/>
          </p:nvPr>
        </p:nvSpPr>
        <p:spPr>
          <a:xfrm>
            <a:off x="310896" y="3810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>
            <a:noAutofit/>
          </a:bodyPr>
          <a:lstStyle>
            <a:lvl1pPr>
              <a:buFontTx/>
              <a:buNone/>
              <a:defRPr sz="1600" b="1"/>
            </a:lvl1pPr>
            <a:extLst/>
          </a:lstStyle>
          <a:p>
            <a:pPr lvl="0"/>
            <a:r>
              <a:rPr lang="en-US" dirty="0" smtClean="0"/>
              <a:t>Click to add agenda item</a:t>
            </a:r>
            <a:endParaRPr lang="en-US" dirty="0"/>
          </a:p>
        </p:txBody>
      </p:sp>
      <p:sp>
        <p:nvSpPr>
          <p:cNvPr id="43" name="Rectangle 37"/>
          <p:cNvSpPr>
            <a:spLocks noGrp="1"/>
          </p:cNvSpPr>
          <p:nvPr>
            <p:ph type="body" sz="quarter" idx="15" hasCustomPrompt="1"/>
          </p:nvPr>
        </p:nvSpPr>
        <p:spPr>
          <a:xfrm>
            <a:off x="304800" y="838200"/>
            <a:ext cx="7391400" cy="228600"/>
          </a:xfrm>
          <a:solidFill>
            <a:schemeClr val="tx2">
              <a:tint val="40000"/>
            </a:schemeClr>
          </a:solidFill>
        </p:spPr>
        <p:txBody>
          <a:bodyPr anchor="ctr">
            <a:noAutofit/>
          </a:bodyPr>
          <a:lstStyle>
            <a:lvl1pPr>
              <a:buFontTx/>
              <a:buNone/>
              <a:defRPr sz="1600" b="1"/>
            </a:lvl1pPr>
            <a:extLst/>
          </a:lstStyle>
          <a:p>
            <a:pPr lvl="0"/>
            <a:r>
              <a:rPr lang="en-US" dirty="0" smtClean="0"/>
              <a:t>Click to add agenda item</a:t>
            </a:r>
            <a:endParaRPr lang="en-US" dirty="0"/>
          </a:p>
        </p:txBody>
      </p:sp>
      <p:sp>
        <p:nvSpPr>
          <p:cNvPr id="41" name="Rectangle 37"/>
          <p:cNvSpPr>
            <a:spLocks noGrp="1"/>
          </p:cNvSpPr>
          <p:nvPr>
            <p:ph type="body" sz="quarter" idx="17" hasCustomPrompt="1"/>
          </p:nvPr>
        </p:nvSpPr>
        <p:spPr>
          <a:xfrm>
            <a:off x="310896" y="12954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>
            <a:noAutofit/>
          </a:bodyPr>
          <a:lstStyle>
            <a:lvl1pPr>
              <a:buFontTx/>
              <a:buNone/>
              <a:defRPr sz="1600" b="1"/>
            </a:lvl1pPr>
            <a:extLst/>
          </a:lstStyle>
          <a:p>
            <a:pPr lvl="0"/>
            <a:r>
              <a:rPr lang="en-US" dirty="0" smtClean="0"/>
              <a:t>Click to add agenda item</a:t>
            </a:r>
            <a:endParaRPr lang="en-US" dirty="0"/>
          </a:p>
        </p:txBody>
      </p:sp>
      <p:sp>
        <p:nvSpPr>
          <p:cNvPr id="45" name="Rectangle 37"/>
          <p:cNvSpPr>
            <a:spLocks noGrp="1"/>
          </p:cNvSpPr>
          <p:nvPr>
            <p:ph type="body" sz="quarter" idx="19" hasCustomPrompt="1"/>
          </p:nvPr>
        </p:nvSpPr>
        <p:spPr>
          <a:xfrm>
            <a:off x="310896" y="17526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>
            <a:noAutofit/>
          </a:bodyPr>
          <a:lstStyle>
            <a:lvl1pPr>
              <a:buFontTx/>
              <a:buNone/>
              <a:defRPr sz="1600" b="1" baseline="0"/>
            </a:lvl1pPr>
            <a:extLst/>
          </a:lstStyle>
          <a:p>
            <a:pPr lvl="0"/>
            <a:r>
              <a:rPr lang="en-US" dirty="0" smtClean="0"/>
              <a:t>Click to add agenda item</a:t>
            </a:r>
            <a:endParaRPr lang="en-US" dirty="0"/>
          </a:p>
        </p:txBody>
      </p:sp>
      <p:sp>
        <p:nvSpPr>
          <p:cNvPr id="47" name="Rectangle 37"/>
          <p:cNvSpPr>
            <a:spLocks noGrp="1"/>
          </p:cNvSpPr>
          <p:nvPr>
            <p:ph type="body" sz="quarter" idx="21" hasCustomPrompt="1"/>
          </p:nvPr>
        </p:nvSpPr>
        <p:spPr>
          <a:xfrm>
            <a:off x="310896" y="22098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>
            <a:noAutofit/>
          </a:bodyPr>
          <a:lstStyle>
            <a:lvl1pPr>
              <a:buFontTx/>
              <a:buNone/>
              <a:defRPr sz="1600" b="1" baseline="0"/>
            </a:lvl1pPr>
            <a:extLst/>
          </a:lstStyle>
          <a:p>
            <a:pPr lvl="0"/>
            <a:r>
              <a:rPr lang="en-US" dirty="0" smtClean="0"/>
              <a:t>Click to add agenda item</a:t>
            </a:r>
            <a:endParaRPr lang="en-US" dirty="0"/>
          </a:p>
        </p:txBody>
      </p:sp>
      <p:sp>
        <p:nvSpPr>
          <p:cNvPr id="49" name="Rectangle 37"/>
          <p:cNvSpPr>
            <a:spLocks noGrp="1"/>
          </p:cNvSpPr>
          <p:nvPr>
            <p:ph type="body" sz="quarter" idx="23" hasCustomPrompt="1"/>
          </p:nvPr>
        </p:nvSpPr>
        <p:spPr>
          <a:xfrm>
            <a:off x="310896" y="26670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>
            <a:noAutofit/>
          </a:bodyPr>
          <a:lstStyle>
            <a:lvl1pPr>
              <a:buFontTx/>
              <a:buNone/>
              <a:defRPr sz="1600" b="1"/>
            </a:lvl1pPr>
            <a:extLst/>
          </a:lstStyle>
          <a:p>
            <a:pPr lvl="0"/>
            <a:r>
              <a:rPr lang="en-US" dirty="0" smtClean="0"/>
              <a:t>Click to add agenda item</a:t>
            </a:r>
            <a:endParaRPr lang="en-US" dirty="0"/>
          </a:p>
        </p:txBody>
      </p:sp>
      <p:sp>
        <p:nvSpPr>
          <p:cNvPr id="51" name="Rectangle 37"/>
          <p:cNvSpPr>
            <a:spLocks noGrp="1"/>
          </p:cNvSpPr>
          <p:nvPr>
            <p:ph type="body" sz="quarter" idx="25" hasCustomPrompt="1"/>
          </p:nvPr>
        </p:nvSpPr>
        <p:spPr>
          <a:xfrm>
            <a:off x="310896" y="31242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>
            <a:noAutofit/>
          </a:bodyPr>
          <a:lstStyle>
            <a:lvl1pPr>
              <a:buFontTx/>
              <a:buNone/>
              <a:defRPr sz="1600" b="1"/>
            </a:lvl1pPr>
            <a:extLst/>
          </a:lstStyle>
          <a:p>
            <a:pPr lvl="0"/>
            <a:r>
              <a:rPr lang="en-US" dirty="0" smtClean="0"/>
              <a:t>Click to add agenda item</a:t>
            </a:r>
            <a:endParaRPr lang="en-US" dirty="0"/>
          </a:p>
        </p:txBody>
      </p:sp>
      <p:sp>
        <p:nvSpPr>
          <p:cNvPr id="53" name="Rectangle 37"/>
          <p:cNvSpPr>
            <a:spLocks noGrp="1"/>
          </p:cNvSpPr>
          <p:nvPr>
            <p:ph type="body" sz="quarter" idx="27" hasCustomPrompt="1"/>
          </p:nvPr>
        </p:nvSpPr>
        <p:spPr>
          <a:xfrm>
            <a:off x="310896" y="35814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>
            <a:noAutofit/>
          </a:bodyPr>
          <a:lstStyle>
            <a:lvl1pPr>
              <a:buFontTx/>
              <a:buNone/>
              <a:defRPr sz="1600" b="1"/>
            </a:lvl1pPr>
            <a:extLst/>
          </a:lstStyle>
          <a:p>
            <a:pPr lvl="0"/>
            <a:r>
              <a:rPr lang="en-US" dirty="0" smtClean="0"/>
              <a:t>Click to add agenda item</a:t>
            </a:r>
            <a:endParaRPr lang="en-US" dirty="0"/>
          </a:p>
        </p:txBody>
      </p:sp>
      <p:sp>
        <p:nvSpPr>
          <p:cNvPr id="55" name="Rectangle 37"/>
          <p:cNvSpPr>
            <a:spLocks noGrp="1"/>
          </p:cNvSpPr>
          <p:nvPr>
            <p:ph type="body" sz="quarter" idx="29" hasCustomPrompt="1"/>
          </p:nvPr>
        </p:nvSpPr>
        <p:spPr>
          <a:xfrm>
            <a:off x="310896" y="40386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>
            <a:noAutofit/>
          </a:bodyPr>
          <a:lstStyle>
            <a:lvl1pPr>
              <a:buFontTx/>
              <a:buNone/>
              <a:defRPr sz="1600" b="1" baseline="0"/>
            </a:lvl1pPr>
            <a:extLst/>
          </a:lstStyle>
          <a:p>
            <a:pPr lvl="0"/>
            <a:r>
              <a:rPr lang="en-US" dirty="0" smtClean="0"/>
              <a:t>Click to add agenda item</a:t>
            </a:r>
            <a:endParaRPr lang="en-US" dirty="0"/>
          </a:p>
        </p:txBody>
      </p:sp>
      <p:sp>
        <p:nvSpPr>
          <p:cNvPr id="57" name="Rectangle 37"/>
          <p:cNvSpPr>
            <a:spLocks noGrp="1"/>
          </p:cNvSpPr>
          <p:nvPr>
            <p:ph type="body" sz="quarter" idx="31" hasCustomPrompt="1"/>
          </p:nvPr>
        </p:nvSpPr>
        <p:spPr>
          <a:xfrm>
            <a:off x="310896" y="44958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>
            <a:noAutofit/>
          </a:bodyPr>
          <a:lstStyle>
            <a:lvl1pPr>
              <a:buFontTx/>
              <a:buNone/>
              <a:defRPr sz="1600" b="1"/>
            </a:lvl1pPr>
            <a:extLst/>
          </a:lstStyle>
          <a:p>
            <a:pPr lvl="0"/>
            <a:r>
              <a:rPr lang="en-US" dirty="0" smtClean="0"/>
              <a:t>Click to add agenda item</a:t>
            </a:r>
            <a:endParaRPr lang="en-US" dirty="0"/>
          </a:p>
        </p:txBody>
      </p:sp>
      <p:sp>
        <p:nvSpPr>
          <p:cNvPr id="26" name="Rectangle 37"/>
          <p:cNvSpPr>
            <a:spLocks noGrp="1"/>
          </p:cNvSpPr>
          <p:nvPr>
            <p:ph type="body" sz="quarter" idx="33" hasCustomPrompt="1"/>
          </p:nvPr>
        </p:nvSpPr>
        <p:spPr>
          <a:xfrm>
            <a:off x="310896" y="49530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>
            <a:noAutofit/>
          </a:bodyPr>
          <a:lstStyle>
            <a:lvl1pPr>
              <a:buFontTx/>
              <a:buNone/>
              <a:defRPr sz="1600" b="1"/>
            </a:lvl1pPr>
            <a:extLst/>
          </a:lstStyle>
          <a:p>
            <a:pPr lvl="0"/>
            <a:r>
              <a:rPr lang="en-US" dirty="0" smtClean="0"/>
              <a:t>Click to add agenda item</a:t>
            </a:r>
            <a:endParaRPr lang="en-US" dirty="0"/>
          </a:p>
        </p:txBody>
      </p:sp>
      <p:sp>
        <p:nvSpPr>
          <p:cNvPr id="28" name="Rectangle 37"/>
          <p:cNvSpPr>
            <a:spLocks noGrp="1"/>
          </p:cNvSpPr>
          <p:nvPr>
            <p:ph type="body" sz="quarter" idx="35" hasCustomPrompt="1"/>
          </p:nvPr>
        </p:nvSpPr>
        <p:spPr>
          <a:xfrm>
            <a:off x="310896" y="54102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>
            <a:noAutofit/>
          </a:bodyPr>
          <a:lstStyle>
            <a:lvl1pPr>
              <a:buFontTx/>
              <a:buNone/>
              <a:defRPr sz="1600" b="1"/>
            </a:lvl1pPr>
            <a:extLst/>
          </a:lstStyle>
          <a:p>
            <a:pPr lvl="0"/>
            <a:r>
              <a:rPr lang="en-US" dirty="0" smtClean="0"/>
              <a:t>Click to add agenda item</a:t>
            </a:r>
            <a:endParaRPr lang="en-US" dirty="0"/>
          </a:p>
        </p:txBody>
      </p:sp>
      <p:sp>
        <p:nvSpPr>
          <p:cNvPr id="98" name="Rectangle 37"/>
          <p:cNvSpPr>
            <a:spLocks noGrp="1"/>
          </p:cNvSpPr>
          <p:nvPr>
            <p:ph type="body" sz="quarter" idx="14" hasCustomPrompt="1"/>
          </p:nvPr>
        </p:nvSpPr>
        <p:spPr>
          <a:xfrm>
            <a:off x="7696200" y="3810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>
              <a:buFontTx/>
              <a:buNone/>
              <a:defRPr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Page #</a:t>
            </a:r>
            <a:endParaRPr lang="en-US" dirty="0"/>
          </a:p>
        </p:txBody>
      </p:sp>
      <p:sp>
        <p:nvSpPr>
          <p:cNvPr id="44" name="Rectangle 37"/>
          <p:cNvSpPr>
            <a:spLocks noGrp="1"/>
          </p:cNvSpPr>
          <p:nvPr>
            <p:ph type="body" sz="quarter" idx="16" hasCustomPrompt="1"/>
          </p:nvPr>
        </p:nvSpPr>
        <p:spPr>
          <a:xfrm>
            <a:off x="7696200" y="8382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>
              <a:buFontTx/>
              <a:buNone/>
              <a:defRPr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Page #</a:t>
            </a:r>
            <a:endParaRPr lang="en-US"/>
          </a:p>
        </p:txBody>
      </p:sp>
      <p:sp>
        <p:nvSpPr>
          <p:cNvPr id="42" name="Rectangle 37"/>
          <p:cNvSpPr>
            <a:spLocks noGrp="1"/>
          </p:cNvSpPr>
          <p:nvPr>
            <p:ph type="body" sz="quarter" idx="18" hasCustomPrompt="1"/>
          </p:nvPr>
        </p:nvSpPr>
        <p:spPr>
          <a:xfrm>
            <a:off x="7696200" y="12954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>
              <a:buFontTx/>
              <a:buNone/>
              <a:defRPr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Page #</a:t>
            </a:r>
            <a:endParaRPr lang="en-US"/>
          </a:p>
        </p:txBody>
      </p:sp>
      <p:sp>
        <p:nvSpPr>
          <p:cNvPr id="46" name="Rectangle 37"/>
          <p:cNvSpPr>
            <a:spLocks noGrp="1"/>
          </p:cNvSpPr>
          <p:nvPr>
            <p:ph type="body" sz="quarter" idx="20" hasCustomPrompt="1"/>
          </p:nvPr>
        </p:nvSpPr>
        <p:spPr>
          <a:xfrm>
            <a:off x="7696200" y="17526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>
              <a:buFontTx/>
              <a:buNone/>
              <a:defRPr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Page #</a:t>
            </a:r>
            <a:endParaRPr lang="en-US"/>
          </a:p>
        </p:txBody>
      </p:sp>
      <p:sp>
        <p:nvSpPr>
          <p:cNvPr id="48" name="Rectangle 37"/>
          <p:cNvSpPr>
            <a:spLocks noGrp="1"/>
          </p:cNvSpPr>
          <p:nvPr>
            <p:ph type="body" sz="quarter" idx="22" hasCustomPrompt="1"/>
          </p:nvPr>
        </p:nvSpPr>
        <p:spPr>
          <a:xfrm>
            <a:off x="7696200" y="22098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>
              <a:buFontTx/>
              <a:buNone/>
              <a:defRPr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Page #</a:t>
            </a:r>
            <a:endParaRPr lang="en-US"/>
          </a:p>
        </p:txBody>
      </p:sp>
      <p:sp>
        <p:nvSpPr>
          <p:cNvPr id="50" name="Rectangle 37"/>
          <p:cNvSpPr>
            <a:spLocks noGrp="1"/>
          </p:cNvSpPr>
          <p:nvPr>
            <p:ph type="body" sz="quarter" idx="24" hasCustomPrompt="1"/>
          </p:nvPr>
        </p:nvSpPr>
        <p:spPr>
          <a:xfrm>
            <a:off x="7696200" y="26670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>
              <a:buFontTx/>
              <a:buNone/>
              <a:defRPr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Page #</a:t>
            </a:r>
            <a:endParaRPr lang="en-US"/>
          </a:p>
        </p:txBody>
      </p:sp>
      <p:sp>
        <p:nvSpPr>
          <p:cNvPr id="52" name="Rectangle 37"/>
          <p:cNvSpPr>
            <a:spLocks noGrp="1"/>
          </p:cNvSpPr>
          <p:nvPr>
            <p:ph type="body" sz="quarter" idx="26" hasCustomPrompt="1"/>
          </p:nvPr>
        </p:nvSpPr>
        <p:spPr>
          <a:xfrm>
            <a:off x="7696200" y="31242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>
              <a:buFontTx/>
              <a:buNone/>
              <a:defRPr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Page #</a:t>
            </a:r>
            <a:endParaRPr lang="en-US"/>
          </a:p>
        </p:txBody>
      </p:sp>
      <p:sp>
        <p:nvSpPr>
          <p:cNvPr id="54" name="Rectangle 37"/>
          <p:cNvSpPr>
            <a:spLocks noGrp="1"/>
          </p:cNvSpPr>
          <p:nvPr>
            <p:ph type="body" sz="quarter" idx="28" hasCustomPrompt="1"/>
          </p:nvPr>
        </p:nvSpPr>
        <p:spPr>
          <a:xfrm>
            <a:off x="7696200" y="35814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>
              <a:buFontTx/>
              <a:buNone/>
              <a:defRPr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Page #</a:t>
            </a:r>
            <a:endParaRPr lang="en-US"/>
          </a:p>
        </p:txBody>
      </p:sp>
      <p:sp>
        <p:nvSpPr>
          <p:cNvPr id="56" name="Rectangle 37"/>
          <p:cNvSpPr>
            <a:spLocks noGrp="1"/>
          </p:cNvSpPr>
          <p:nvPr>
            <p:ph type="body" sz="quarter" idx="30" hasCustomPrompt="1"/>
          </p:nvPr>
        </p:nvSpPr>
        <p:spPr>
          <a:xfrm>
            <a:off x="7696200" y="40386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>
              <a:buFontTx/>
              <a:buNone/>
              <a:defRPr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Page #</a:t>
            </a:r>
            <a:endParaRPr lang="en-US"/>
          </a:p>
        </p:txBody>
      </p:sp>
      <p:sp>
        <p:nvSpPr>
          <p:cNvPr id="58" name="Rectangle 37"/>
          <p:cNvSpPr>
            <a:spLocks noGrp="1"/>
          </p:cNvSpPr>
          <p:nvPr>
            <p:ph type="body" sz="quarter" idx="32" hasCustomPrompt="1"/>
          </p:nvPr>
        </p:nvSpPr>
        <p:spPr>
          <a:xfrm>
            <a:off x="7696200" y="44958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>
              <a:buFontTx/>
              <a:buNone/>
              <a:defRPr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Page #</a:t>
            </a:r>
            <a:endParaRPr lang="en-US"/>
          </a:p>
        </p:txBody>
      </p:sp>
      <p:sp>
        <p:nvSpPr>
          <p:cNvPr id="27" name="Rectangle 37"/>
          <p:cNvSpPr>
            <a:spLocks noGrp="1"/>
          </p:cNvSpPr>
          <p:nvPr>
            <p:ph type="body" sz="quarter" idx="34" hasCustomPrompt="1"/>
          </p:nvPr>
        </p:nvSpPr>
        <p:spPr>
          <a:xfrm>
            <a:off x="7696200" y="49530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>
              <a:buFontTx/>
              <a:buNone/>
              <a:defRPr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Page #</a:t>
            </a:r>
            <a:endParaRPr lang="en-US"/>
          </a:p>
        </p:txBody>
      </p:sp>
      <p:sp>
        <p:nvSpPr>
          <p:cNvPr id="29" name="Rectangle 37"/>
          <p:cNvSpPr>
            <a:spLocks noGrp="1"/>
          </p:cNvSpPr>
          <p:nvPr>
            <p:ph type="body" sz="quarter" idx="36" hasCustomPrompt="1"/>
          </p:nvPr>
        </p:nvSpPr>
        <p:spPr>
          <a:xfrm>
            <a:off x="7696200" y="54102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>
              <a:buFontTx/>
              <a:buNone/>
              <a:defRPr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Page #</a:t>
            </a:r>
            <a:endParaRPr lang="en-US"/>
          </a:p>
        </p:txBody>
      </p:sp>
      <p:sp>
        <p:nvSpPr>
          <p:cNvPr id="30" name="Rectangle 37"/>
          <p:cNvSpPr>
            <a:spLocks noGrp="1"/>
          </p:cNvSpPr>
          <p:nvPr>
            <p:ph type="body" sz="quarter" idx="37" hasCustomPrompt="1"/>
          </p:nvPr>
        </p:nvSpPr>
        <p:spPr>
          <a:xfrm>
            <a:off x="310896" y="58674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>
            <a:noAutofit/>
          </a:bodyPr>
          <a:lstStyle>
            <a:lvl1pPr>
              <a:buFontTx/>
              <a:buNone/>
              <a:defRPr sz="1600" b="1"/>
            </a:lvl1pPr>
            <a:extLst/>
          </a:lstStyle>
          <a:p>
            <a:pPr lvl="0"/>
            <a:r>
              <a:rPr lang="en-US" dirty="0" smtClean="0"/>
              <a:t>Click to add agenda item</a:t>
            </a:r>
            <a:endParaRPr lang="en-US" dirty="0"/>
          </a:p>
        </p:txBody>
      </p:sp>
      <p:sp>
        <p:nvSpPr>
          <p:cNvPr id="31" name="Rectangle 37"/>
          <p:cNvSpPr>
            <a:spLocks noGrp="1"/>
          </p:cNvSpPr>
          <p:nvPr>
            <p:ph type="body" sz="quarter" idx="38" hasCustomPrompt="1"/>
          </p:nvPr>
        </p:nvSpPr>
        <p:spPr>
          <a:xfrm>
            <a:off x="7696200" y="58674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>
              <a:buFontTx/>
              <a:buNone/>
              <a:defRPr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Page #</a:t>
            </a:r>
            <a:endParaRPr lang="en-US"/>
          </a:p>
        </p:txBody>
      </p:sp>
      <p:sp>
        <p:nvSpPr>
          <p:cNvPr id="32" name="Rectangle 32"/>
          <p:cNvSpPr>
            <a:spLocks noGrp="1"/>
          </p:cNvSpPr>
          <p:nvPr>
            <p:ph type="dt" sz="half" idx="39"/>
          </p:nvPr>
        </p:nvSpPr>
        <p:spPr/>
        <p:txBody>
          <a:bodyPr/>
          <a:lstStyle>
            <a:lvl1pPr>
              <a:defRPr sz="1100"/>
            </a:lvl1pPr>
            <a:extLst/>
          </a:lstStyle>
          <a:p>
            <a:pPr algn="r"/>
            <a:fld id="{F17F374F-8F2E-42FC-B8C0-8EDFCA32CD96}" type="datetime1">
              <a:rPr lang="en-US" sz="1100" smtClean="0"/>
              <a:pPr algn="r"/>
              <a:t>12/13/2016</a:t>
            </a:fld>
            <a:endParaRPr lang="en-US" sz="1100"/>
          </a:p>
        </p:txBody>
      </p:sp>
      <p:sp>
        <p:nvSpPr>
          <p:cNvPr id="33" name="Rectangle 33"/>
          <p:cNvSpPr>
            <a:spLocks noGrp="1"/>
          </p:cNvSpPr>
          <p:nvPr>
            <p:ph type="sldNum" sz="quarter" idx="40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lang="en-US" sz="1000" smtClean="0"/>
              <a:pPr algn="r"/>
              <a:t>‹#›</a:t>
            </a:fld>
            <a:endParaRPr lang="en-US" dirty="0"/>
          </a:p>
        </p:txBody>
      </p:sp>
      <p:sp>
        <p:nvSpPr>
          <p:cNvPr id="34" name="Rectangle 34"/>
          <p:cNvSpPr>
            <a:spLocks noGrp="1"/>
          </p:cNvSpPr>
          <p:nvPr>
            <p:ph type="ftr" sz="quarter" idx="4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4038600"/>
            <a:ext cx="9144000" cy="609600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228600" y="4114800"/>
            <a:ext cx="7239000" cy="533400"/>
          </a:xfrm>
          <a:noFill/>
        </p:spPr>
        <p:txBody>
          <a:bodyPr vert="horz"/>
          <a:lstStyle>
            <a:lvl1pPr algn="l">
              <a:defRPr sz="2000" b="0" cap="all" spc="150" baseline="0">
                <a:solidFill>
                  <a:schemeClr val="bg1"/>
                </a:solidFill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dt" sz="half" idx="10"/>
          </p:nvPr>
        </p:nvSpPr>
        <p:spPr>
          <a:xfrm>
            <a:off x="228600" y="6477000"/>
            <a:ext cx="1600200" cy="304800"/>
          </a:xfrm>
        </p:spPr>
        <p:txBody>
          <a:bodyPr anchor="ctr"/>
          <a:lstStyle>
            <a:lvl1pPr algn="l">
              <a:defRPr>
                <a:solidFill>
                  <a:srgbClr val="A0A0A0"/>
                </a:solidFill>
              </a:defRPr>
            </a:lvl1pPr>
            <a:extLst/>
          </a:lstStyle>
          <a:p>
            <a:fld id="{5A8D346D-A53F-433C-9D37-45A337EA482C}" type="datetime1">
              <a:rPr lang="en-US" smtClean="0"/>
              <a:pPr/>
              <a:t>12/13/2016</a:t>
            </a:fld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11"/>
          </p:nvPr>
        </p:nvSpPr>
        <p:spPr>
          <a:xfrm>
            <a:off x="2705100" y="6477000"/>
            <a:ext cx="37338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extLst/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6477000" y="6477000"/>
            <a:ext cx="1021080" cy="304800"/>
          </a:xfrm>
        </p:spPr>
        <p:txBody>
          <a:bodyPr anchor="ctr"/>
          <a:lstStyle>
            <a:extLst/>
          </a:lstStyle>
          <a:p>
            <a:pPr algn="r"/>
            <a:fld id="{256D3EEF-DE4E-429D-8EC4-DDC531AFF587}" type="slidenum">
              <a:rPr lang="en-US" sz="1000" smtClean="0"/>
              <a:pPr algn="r"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4645880"/>
            <a:ext cx="9144000" cy="27432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ing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9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80772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 dirty="0"/>
          </a:p>
        </p:txBody>
      </p:sp>
      <p:sp>
        <p:nvSpPr>
          <p:cNvPr id="7" name="Rectangle 7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extLst/>
          </a:lstStyle>
          <a:p>
            <a:pPr algn="r"/>
            <a:fld id="{F7F1F872-C5DE-403B-85F0-1024E6CA1886}" type="datetime1">
              <a:rPr lang="en-US" smtClean="0"/>
              <a:pPr algn="r"/>
              <a:t>12/13/2016</a:t>
            </a:fld>
            <a:endParaRPr lang="en-US"/>
          </a:p>
        </p:txBody>
      </p:sp>
      <p:sp>
        <p:nvSpPr>
          <p:cNvPr id="8" name="Rectangle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lang="en-US" sz="1000" smtClean="0"/>
              <a:pPr algn="r"/>
              <a:t>‹#›</a:t>
            </a:fld>
            <a:endParaRPr lang="en-US"/>
          </a:p>
        </p:txBody>
      </p:sp>
      <p:sp>
        <p:nvSpPr>
          <p:cNvPr id="9" name="Rectangle 9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algn="r"/>
            <a:fld id="{73B9D0E9-7F95-4423-9114-95494EF8154E}" type="datetime1">
              <a:rPr lang="en-US" smtClean="0"/>
              <a:pPr algn="r"/>
              <a:t>12/13/2016</a:t>
            </a:fld>
            <a:endParaRPr lang="en-US"/>
          </a:p>
        </p:txBody>
      </p:sp>
      <p:sp>
        <p:nvSpPr>
          <p:cNvPr id="8" name="Rectangle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lang="en-US" sz="1000" smtClean="0"/>
              <a:pPr algn="r"/>
              <a:t>‹#›</a:t>
            </a:fld>
            <a:endParaRPr lang="en-US"/>
          </a:p>
        </p:txBody>
      </p:sp>
      <p:sp>
        <p:nvSpPr>
          <p:cNvPr id="9" name="Rectangle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80772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 dirty="0"/>
          </a:p>
        </p:txBody>
      </p:sp>
      <p:sp>
        <p:nvSpPr>
          <p:cNvPr id="11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8077200" cy="56388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Rectangle 9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extLst/>
          </a:lstStyle>
          <a:p>
            <a:pPr algn="r"/>
            <a:fld id="{828FD173-2CB3-4214-8741-970D8D476901}" type="datetime1">
              <a:rPr lang="en-US" smtClean="0"/>
              <a:pPr algn="r"/>
              <a:t>12/13/2016</a:t>
            </a:fld>
            <a:endParaRPr lang="en-US"/>
          </a:p>
        </p:txBody>
      </p:sp>
      <p:sp>
        <p:nvSpPr>
          <p:cNvPr id="10" name="Rectangle 10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lang="en-US" sz="1000" smtClean="0"/>
              <a:pPr algn="r"/>
              <a:t>‹#›</a:t>
            </a:fld>
            <a:endParaRPr lang="en-US"/>
          </a:p>
        </p:txBody>
      </p:sp>
      <p:sp>
        <p:nvSpPr>
          <p:cNvPr id="12" name="Rectangle 12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1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 dirty="0"/>
          </a:p>
        </p:txBody>
      </p:sp>
      <p:sp>
        <p:nvSpPr>
          <p:cNvPr id="9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56388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4416552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 dirty="0"/>
          </a:p>
        </p:txBody>
      </p:sp>
      <p:sp>
        <p:nvSpPr>
          <p:cNvPr id="15" name="Rectangle 11"/>
          <p:cNvSpPr>
            <a:spLocks noGrp="1"/>
          </p:cNvSpPr>
          <p:nvPr>
            <p:ph sz="quarter" idx="17"/>
          </p:nvPr>
        </p:nvSpPr>
        <p:spPr>
          <a:xfrm>
            <a:off x="4416552" y="609600"/>
            <a:ext cx="3962400" cy="56388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Rectangle 13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extLst/>
          </a:lstStyle>
          <a:p>
            <a:pPr algn="r"/>
            <a:fld id="{A1704A40-8D3B-4404-9986-2B5D36474D63}" type="datetime1">
              <a:rPr lang="en-US" smtClean="0"/>
              <a:pPr algn="r"/>
              <a:t>12/13/2016</a:t>
            </a:fld>
            <a:endParaRPr lang="en-US"/>
          </a:p>
        </p:txBody>
      </p:sp>
      <p:sp>
        <p:nvSpPr>
          <p:cNvPr id="16" name="Rectangle 1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lang="en-US" sz="1000" smtClean="0"/>
              <a:pPr algn="r"/>
              <a:t>‹#›</a:t>
            </a:fld>
            <a:endParaRPr lang="en-US"/>
          </a:p>
        </p:txBody>
      </p:sp>
      <p:sp>
        <p:nvSpPr>
          <p:cNvPr id="17" name="Rectangle 17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: 2 left, 1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/>
          </a:p>
        </p:txBody>
      </p:sp>
      <p:sp>
        <p:nvSpPr>
          <p:cNvPr id="18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2706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3017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/>
          </a:p>
        </p:txBody>
      </p:sp>
      <p:sp>
        <p:nvSpPr>
          <p:cNvPr id="17" name="Rectangle 11"/>
          <p:cNvSpPr>
            <a:spLocks noGrp="1"/>
          </p:cNvSpPr>
          <p:nvPr>
            <p:ph sz="quarter" idx="17"/>
          </p:nvPr>
        </p:nvSpPr>
        <p:spPr>
          <a:xfrm>
            <a:off x="301752" y="3547872"/>
            <a:ext cx="3965448" cy="2706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Rectangle 8"/>
          <p:cNvSpPr>
            <a:spLocks noGrp="1"/>
          </p:cNvSpPr>
          <p:nvPr>
            <p:ph type="body" sz="quarter" idx="18" hasCustomPrompt="1"/>
          </p:nvPr>
        </p:nvSpPr>
        <p:spPr>
          <a:xfrm>
            <a:off x="4416552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 dirty="0"/>
          </a:p>
        </p:txBody>
      </p:sp>
      <p:sp>
        <p:nvSpPr>
          <p:cNvPr id="21" name="Rectangle 11"/>
          <p:cNvSpPr>
            <a:spLocks noGrp="1"/>
          </p:cNvSpPr>
          <p:nvPr>
            <p:ph sz="quarter" idx="19"/>
          </p:nvPr>
        </p:nvSpPr>
        <p:spPr>
          <a:xfrm>
            <a:off x="4416552" y="609600"/>
            <a:ext cx="3962400" cy="56388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Rectangle 13"/>
          <p:cNvSpPr>
            <a:spLocks noGrp="1"/>
          </p:cNvSpPr>
          <p:nvPr>
            <p:ph type="dt" sz="half" idx="20"/>
          </p:nvPr>
        </p:nvSpPr>
        <p:spPr/>
        <p:txBody>
          <a:bodyPr/>
          <a:lstStyle>
            <a:extLst/>
          </a:lstStyle>
          <a:p>
            <a:pPr algn="r"/>
            <a:fld id="{DE3B91AD-F2C9-43CB-A84C-1D5C130F2509}" type="datetime1">
              <a:rPr lang="en-US" smtClean="0"/>
              <a:pPr algn="r"/>
              <a:t>12/13/2016</a:t>
            </a:fld>
            <a:endParaRPr lang="en-US"/>
          </a:p>
        </p:txBody>
      </p:sp>
      <p:sp>
        <p:nvSpPr>
          <p:cNvPr id="19" name="Rectangle 1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lang="en-US" sz="1000" smtClean="0"/>
              <a:pPr algn="r"/>
              <a:t>‹#›</a:t>
            </a:fld>
            <a:endParaRPr lang="en-US"/>
          </a:p>
        </p:txBody>
      </p:sp>
      <p:sp>
        <p:nvSpPr>
          <p:cNvPr id="22" name="Rectangle 22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: 1 Left, 2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 dirty="0"/>
          </a:p>
        </p:txBody>
      </p:sp>
      <p:sp>
        <p:nvSpPr>
          <p:cNvPr id="14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56388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/>
          </a:p>
        </p:txBody>
      </p:sp>
      <p:sp>
        <p:nvSpPr>
          <p:cNvPr id="17" name="Rectangle 11"/>
          <p:cNvSpPr>
            <a:spLocks noGrp="1"/>
          </p:cNvSpPr>
          <p:nvPr>
            <p:ph sz="quarter" idx="17"/>
          </p:nvPr>
        </p:nvSpPr>
        <p:spPr>
          <a:xfrm>
            <a:off x="4419600" y="609600"/>
            <a:ext cx="3962400" cy="2706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9" name="Rectangle 8"/>
          <p:cNvSpPr>
            <a:spLocks noGrp="1"/>
          </p:cNvSpPr>
          <p:nvPr>
            <p:ph type="body" sz="quarter" idx="18" hasCustomPrompt="1"/>
          </p:nvPr>
        </p:nvSpPr>
        <p:spPr>
          <a:xfrm>
            <a:off x="44165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/>
          </a:p>
        </p:txBody>
      </p:sp>
      <p:sp>
        <p:nvSpPr>
          <p:cNvPr id="20" name="Rectangle 11"/>
          <p:cNvSpPr>
            <a:spLocks noGrp="1"/>
          </p:cNvSpPr>
          <p:nvPr>
            <p:ph sz="quarter" idx="19"/>
          </p:nvPr>
        </p:nvSpPr>
        <p:spPr>
          <a:xfrm>
            <a:off x="4416552" y="3547872"/>
            <a:ext cx="3965448" cy="2706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1" name="Rectangle 21"/>
          <p:cNvSpPr>
            <a:spLocks noGrp="1"/>
          </p:cNvSpPr>
          <p:nvPr>
            <p:ph type="dt" sz="half" idx="20"/>
          </p:nvPr>
        </p:nvSpPr>
        <p:spPr/>
        <p:txBody>
          <a:bodyPr/>
          <a:lstStyle>
            <a:extLst/>
          </a:lstStyle>
          <a:p>
            <a:pPr algn="r"/>
            <a:fld id="{27D93220-918A-400D-B3FA-D8B22567DEBB}" type="datetime1">
              <a:rPr lang="en-US" smtClean="0"/>
              <a:pPr algn="r"/>
              <a:t>12/13/2016</a:t>
            </a:fld>
            <a:endParaRPr lang="en-US"/>
          </a:p>
        </p:txBody>
      </p:sp>
      <p:sp>
        <p:nvSpPr>
          <p:cNvPr id="22" name="Rectangle 2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lang="en-US" sz="1000" smtClean="0"/>
              <a:pPr algn="r"/>
              <a:t>‹#›</a:t>
            </a:fld>
            <a:endParaRPr lang="en-US"/>
          </a:p>
        </p:txBody>
      </p:sp>
      <p:sp>
        <p:nvSpPr>
          <p:cNvPr id="23" name="Rectangle 23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0"/>
          <p:cNvSpPr/>
          <p:nvPr/>
        </p:nvSpPr>
        <p:spPr>
          <a:xfrm>
            <a:off x="8610600" y="0"/>
            <a:ext cx="533400" cy="68580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 vert="vert" anchor="ctr">
            <a:norm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>
          <a:xfrm>
            <a:off x="304800" y="381000"/>
            <a:ext cx="8077200" cy="58674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dt" sz="half" idx="2"/>
          </p:nvPr>
        </p:nvSpPr>
        <p:spPr>
          <a:xfrm>
            <a:off x="7010400" y="76200"/>
            <a:ext cx="1371600" cy="228600"/>
          </a:xfrm>
          <a:prstGeom prst="rect">
            <a:avLst/>
          </a:prstGeom>
        </p:spPr>
        <p:txBody>
          <a:bodyPr vert="horz"/>
          <a:lstStyle>
            <a:lvl1pPr algn="ctr">
              <a:defRPr sz="1000">
                <a:solidFill>
                  <a:schemeClr val="tx1">
                    <a:tint val="65000"/>
                  </a:schemeClr>
                </a:solidFill>
              </a:defRPr>
            </a:lvl1pPr>
            <a:extLst/>
          </a:lstStyle>
          <a:p>
            <a:pPr algn="r"/>
            <a:fld id="{CCD717AA-EA39-47F3-8A0A-15B3575EDB53}" type="datetime1">
              <a:rPr lang="en-US" smtClean="0"/>
              <a:pPr algn="r"/>
              <a:t>12/13/2016</a:t>
            </a:fld>
            <a:endParaRPr lang="en-US" sz="1000" dirty="0">
              <a:solidFill>
                <a:schemeClr val="tx1">
                  <a:tint val="65000"/>
                </a:schemeClr>
              </a:solidFill>
            </a:endParaRPr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4"/>
          </p:nvPr>
        </p:nvSpPr>
        <p:spPr>
          <a:xfrm>
            <a:off x="6504432" y="6473952"/>
            <a:ext cx="990600" cy="304800"/>
          </a:xfrm>
          <a:prstGeom prst="rect">
            <a:avLst/>
          </a:prstGeom>
        </p:spPr>
        <p:txBody>
          <a:bodyPr vert="horz" anchor="ctr"/>
          <a:lstStyle>
            <a:lvl1pPr algn="r">
              <a:defRPr sz="1000"/>
            </a:lvl1pPr>
            <a:extLst/>
          </a:lstStyle>
          <a:p>
            <a:pPr algn="r"/>
            <a:fld id="{256D3EEF-DE4E-429D-8EC4-DDC531AFF587}" type="slidenum">
              <a:rPr lang="en-US" sz="1000" smtClean="0"/>
              <a:pPr algn="r"/>
              <a:t>‹#›</a:t>
            </a:fld>
            <a:endParaRPr lang="en-US" sz="1000" dirty="0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76200" cy="68580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12" name="Rectangle 12"/>
          <p:cNvSpPr>
            <a:spLocks noGrp="1"/>
          </p:cNvSpPr>
          <p:nvPr>
            <p:ph type="ftr" sz="quarter" idx="3"/>
          </p:nvPr>
        </p:nvSpPr>
        <p:spPr>
          <a:xfrm>
            <a:off x="2705100" y="6477000"/>
            <a:ext cx="3733800" cy="304800"/>
          </a:xfrm>
          <a:prstGeom prst="rect">
            <a:avLst/>
          </a:prstGeom>
        </p:spPr>
        <p:txBody>
          <a:bodyPr vert="horz" anchor="ctr"/>
          <a:lstStyle>
            <a:lvl1pPr algn="ctr">
              <a:defRPr sz="1000">
                <a:solidFill>
                  <a:sysClr val="windowText" lastClr="000000"/>
                </a:solidFill>
              </a:defRPr>
            </a:lvl1pPr>
            <a:extLst/>
          </a:lstStyle>
          <a:p>
            <a:endParaRPr lang="en-US" sz="1000" dirty="0">
              <a:solidFill>
                <a:sysClr val="windowText" lastClr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3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4" r:id="rId16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sz="2400" cap="small" spc="0" baseline="0">
          <a:solidFill>
            <a:schemeClr val="bg1"/>
          </a:solidFill>
          <a:latin typeface="+mj-lt"/>
          <a:ea typeface="+mj-ea"/>
          <a:cs typeface="+mj-cs"/>
        </a:defRPr>
      </a:lvl1pPr>
      <a:extLst/>
    </p:titleStyle>
    <p:bodyStyle>
      <a:lvl1pPr marL="0" marR="0" indent="0" algn="l" rtl="0" eaLnBrk="1" latinLnBrk="0" hangingPunct="1">
        <a:spcBef>
          <a:spcPct val="20000"/>
        </a:spcBef>
        <a:buFontTx/>
        <a:buNone/>
        <a:defRPr sz="1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FontTx/>
        <a:buNone/>
        <a:defRPr sz="11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FontTx/>
        <a:buNone/>
        <a:defRPr sz="11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FontTx/>
        <a:buNone/>
        <a:defRPr sz="11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FontTx/>
        <a:buNone/>
        <a:defRPr sz="11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ctrTitle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POINT OF SALE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>
            <a:extLst/>
          </a:lstStyle>
          <a:p>
            <a:r>
              <a:rPr lang="en-US" dirty="0" smtClean="0"/>
              <a:t>OPERATION MANUAL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r>
              <a:rPr lang="en-US" b="1" dirty="0" smtClean="0"/>
              <a:t>CANCEL ITEM</a:t>
            </a:r>
            <a:endParaRPr lang="en-US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>
            <a:noAutofit/>
          </a:bodyPr>
          <a:lstStyle/>
          <a:p>
            <a:r>
              <a:rPr lang="en-US" b="1" dirty="0" smtClean="0"/>
              <a:t>SPLITTING PAYMENTS</a:t>
            </a:r>
            <a:endParaRPr lang="en-US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>
            <a:noAutofit/>
          </a:bodyPr>
          <a:lstStyle/>
          <a:p>
            <a:r>
              <a:rPr lang="en-US" b="1" dirty="0" smtClean="0"/>
              <a:t>MERGING ORDER</a:t>
            </a:r>
            <a:endParaRPr lang="en-US" b="1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9"/>
          </p:nvPr>
        </p:nvSpPr>
        <p:spPr/>
        <p:txBody>
          <a:bodyPr>
            <a:noAutofit/>
          </a:bodyPr>
          <a:lstStyle/>
          <a:p>
            <a:r>
              <a:rPr lang="en-US" b="1" dirty="0" smtClean="0"/>
              <a:t>COMPLEMENTARY</a:t>
            </a:r>
            <a:endParaRPr lang="en-US" b="1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1"/>
          </p:nvPr>
        </p:nvSpPr>
        <p:spPr/>
        <p:txBody>
          <a:bodyPr>
            <a:noAutofit/>
          </a:bodyPr>
          <a:lstStyle/>
          <a:p>
            <a:r>
              <a:rPr lang="en-US" b="1" dirty="0" smtClean="0"/>
              <a:t>DISCOUNTING</a:t>
            </a:r>
            <a:endParaRPr lang="en-US" b="1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3"/>
          </p:nvPr>
        </p:nvSpPr>
        <p:spPr/>
        <p:txBody>
          <a:bodyPr>
            <a:noAutofit/>
          </a:bodyPr>
          <a:lstStyle/>
          <a:p>
            <a:r>
              <a:rPr lang="en-US" b="1" dirty="0" smtClean="0"/>
              <a:t>RESERVE TABLE</a:t>
            </a:r>
            <a:endParaRPr lang="en-US" b="1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5"/>
          </p:nvPr>
        </p:nvSpPr>
        <p:spPr/>
        <p:txBody>
          <a:bodyPr>
            <a:noAutofit/>
          </a:bodyPr>
          <a:lstStyle/>
          <a:p>
            <a:r>
              <a:rPr lang="en-US" b="1" dirty="0" smtClean="0"/>
              <a:t>CHANGING TABLES</a:t>
            </a:r>
            <a:endParaRPr lang="en-US" b="1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7"/>
          </p:nvPr>
        </p:nvSpPr>
        <p:spPr/>
        <p:txBody>
          <a:bodyPr>
            <a:noAutofit/>
          </a:bodyPr>
          <a:lstStyle/>
          <a:p>
            <a:r>
              <a:rPr lang="en-US" b="1" dirty="0" smtClean="0"/>
              <a:t>CHANGING ACCOUNT</a:t>
            </a:r>
            <a:endParaRPr lang="en-US" b="1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9"/>
          </p:nvPr>
        </p:nvSpPr>
        <p:spPr/>
        <p:txBody>
          <a:bodyPr>
            <a:noAutofit/>
          </a:bodyPr>
          <a:lstStyle/>
          <a:p>
            <a:r>
              <a:rPr lang="en-US" b="1" dirty="0" smtClean="0"/>
              <a:t>ADD ITEM</a:t>
            </a:r>
            <a:endParaRPr lang="en-US" b="1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31"/>
          </p:nvPr>
        </p:nvSpPr>
        <p:spPr/>
        <p:txBody>
          <a:bodyPr>
            <a:noAutofit/>
          </a:bodyPr>
          <a:lstStyle/>
          <a:p>
            <a:r>
              <a:rPr lang="en-US" b="1" dirty="0" smtClean="0"/>
              <a:t>UPDATE ITEM QUANTITY</a:t>
            </a:r>
            <a:endParaRPr lang="en-US" b="1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3"/>
          </p:nvPr>
        </p:nvSpPr>
        <p:spPr/>
        <p:txBody>
          <a:bodyPr>
            <a:noAutofit/>
          </a:bodyPr>
          <a:lstStyle/>
          <a:p>
            <a:r>
              <a:rPr lang="en-US" b="1" dirty="0" smtClean="0"/>
              <a:t>MULTIPLE CREDIT CARD PAYMENT</a:t>
            </a:r>
            <a:endParaRPr lang="en-US" b="1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5"/>
          </p:nvPr>
        </p:nvSpPr>
        <p:spPr/>
        <p:txBody>
          <a:bodyPr>
            <a:noAutofit/>
          </a:bodyPr>
          <a:lstStyle/>
          <a:p>
            <a:r>
              <a:rPr lang="en-US" b="1" dirty="0" smtClean="0"/>
              <a:t>MULTIPLE CHECK PAYMENT</a:t>
            </a:r>
            <a:endParaRPr lang="en-US" b="1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0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22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4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26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8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30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32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34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36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en-US" b="1" dirty="0" smtClean="0"/>
              <a:t>MULTIPLE GIFT CERTIFICATE PAYMENT</a:t>
            </a:r>
            <a:endParaRPr lang="en-US" b="1" dirty="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38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0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22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4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26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8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30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32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34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36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38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3" name="Text Placeholder 32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5" name="Text Placeholder 34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7" name="Text Placeholder 36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8" name="Text Placeholder 37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9" name="Text Placeholder 38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0" name="Text Placeholder 39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1" name="Text Placeholder 4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itchbook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Pitchbook</Template>
  <TotalTime>0</TotalTime>
  <Words>42</Words>
  <Application>Microsoft Office PowerPoint</Application>
  <PresentationFormat>On-screen Show (4:3)</PresentationFormat>
  <Paragraphs>18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Pitchbook</vt:lpstr>
      <vt:lpstr>POINT OF SALE</vt:lpstr>
      <vt:lpstr>Table of contents</vt:lpstr>
      <vt:lpstr>Table of contents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2016-12-12T06:08:29Z</dcterms:created>
  <dcterms:modified xsi:type="dcterms:W3CDTF">2016-12-13T01:34:49Z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