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E908-841D-1405-CC9F-232379B20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CE294-8974-3B07-9DE1-068F0793C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5754-6045-8839-76E4-728015C7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14BE-450F-4CC0-A92C-8D7235FCC9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A89E-CB27-E231-7071-8E82C643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CC73-1FAC-4DBA-E260-3FA86F55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4F63-E88D-4945-987F-C2AC4CBB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9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73AC-F6B6-E762-63D0-3C523E37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89E7B-D3CC-385A-3054-09E79595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AFFD-D0BD-D245-AB7F-EA56754F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14BE-450F-4CC0-A92C-8D7235FCC9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01B2-706C-3654-DD76-77936DED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D823-E245-81C6-25A3-A8D3A122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4F63-E88D-4945-987F-C2AC4CBB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3F9D3-5782-937B-C5FA-D5E98983B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7A9A3-55F9-E2D8-3277-45A6DA02E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041B1-A51E-F0E0-9640-2A3D4C5C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14BE-450F-4CC0-A92C-8D7235FCC9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8FD32-A54F-B5DA-CBBB-88FE3CEC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285C-5A33-754B-60C6-873943F8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4F63-E88D-4945-987F-C2AC4CBB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A403-CE51-BD28-F68F-91DA6DE4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05DE-223E-BAB0-D3C9-5D33BBFB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004F4-9F9D-2853-128C-CECE6704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14BE-450F-4CC0-A92C-8D7235FCC9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8008-57E0-8102-B822-A052C4E1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F266-1E0D-E1C8-95C0-A1398BC4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4F63-E88D-4945-987F-C2AC4CBB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0DBD-60BA-D620-3C2A-F41C61C0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924C9-612E-5507-0AC5-371F69B75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466F-983F-2D5B-932A-E1C6FED8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14BE-450F-4CC0-A92C-8D7235FCC9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42B9-E1F9-60B8-9D80-1AF990B1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3D27E-81CA-0AAF-CED9-90F4BC77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4F63-E88D-4945-987F-C2AC4CBB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D291-8E2B-6FFC-B1A0-5A4BCDC6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6974-52D3-0953-419D-6B15F87E7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00B15-C975-2CD6-012A-597D0EB89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BCA8C-8C36-ED50-F76D-C8A9CAF1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14BE-450F-4CC0-A92C-8D7235FCC9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832CB-CC09-8345-8552-2DDE1DB6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0C103-58CD-B06B-2BD4-600AAAA3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4F63-E88D-4945-987F-C2AC4CBB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8792-439E-3EC1-A6F5-E175FC1C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302E-0065-002E-040C-9B5CA90B6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BE5D-F2EE-5A26-E201-7E702F62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956DB-D7F4-CD34-26E8-6A50591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4EA21-268F-D8EC-3B6E-9B5EE02CB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AD931-E85C-508F-5370-C7C1AD53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14BE-450F-4CC0-A92C-8D7235FCC9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CED06-E65F-49CB-FB41-8B067471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EE006-AEB7-9E43-2FE1-5950C4CF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4F63-E88D-4945-987F-C2AC4CBB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985B-44E3-062E-D824-EE8069AD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BE1BE-682D-2331-3508-904A1FE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14BE-450F-4CC0-A92C-8D7235FCC9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7467A-0876-EE51-F51D-24928E26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E42E6-4464-453E-F72D-60A95121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4F63-E88D-4945-987F-C2AC4CBB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84E7F-2982-5F6D-EC6A-3A299D89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14BE-450F-4CC0-A92C-8D7235FCC9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CC731-A5EE-54FE-5A16-615B6CBE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8E9F8-6FED-D764-C142-937E1A28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4F63-E88D-4945-987F-C2AC4CBB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420A-79C2-0D22-834B-FA0091CB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5812-423E-00F6-6253-D301F5BE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E827-E12E-5227-BCE4-E30C46D73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5C3E2-A7AA-3855-DB7F-0234C1A5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14BE-450F-4CC0-A92C-8D7235FCC9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507AB-D0E8-8D67-B213-C12C64C2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A1FDD-DE5E-42DB-F75A-E839F544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4F63-E88D-4945-987F-C2AC4CBB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0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7909-8B68-582A-E4D2-86966A7E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12CCD-E8DB-A4A4-8DDD-44DCA1C55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64E8F-3A70-9BF8-544F-9709300FD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06E72-3E8D-9BEC-A794-84F2EACC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14BE-450F-4CC0-A92C-8D7235FCC9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175D1-68C0-20BA-9CD7-35468993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762A7-4005-97BD-82DB-3741F88E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4F63-E88D-4945-987F-C2AC4CBB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AD893-D5F9-0E4C-66C9-B210268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E2E52-2F19-ECF7-2567-89FEB5B7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43F3-F861-FE5E-7052-7FDA94C3C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14BE-450F-4CC0-A92C-8D7235FCC94A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477DA-5C05-51FD-BDA7-8EF33A7AB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C8E66-EC9F-2C07-0FA3-A85D507D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4F63-E88D-4945-987F-C2AC4CBB1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35B0341-9F66-B489-DBF4-FCB9AD937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37" y="0"/>
            <a:ext cx="6785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3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E3E3980-EE36-F709-F8B6-FF468D9D1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20"/>
            <a:ext cx="12192000" cy="66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9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47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poster, graphic design&#10;&#10;Description automatically generated">
            <a:extLst>
              <a:ext uri="{FF2B5EF4-FFF2-40B4-BE49-F238E27FC236}">
                <a16:creationId xmlns:a16="http://schemas.microsoft.com/office/drawing/2014/main" id="{1104C7CC-D241-E358-BD83-9B4178EDE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49" y="0"/>
            <a:ext cx="6433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2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F8EEF374-737F-921B-76BA-6CD67AD85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88" y="0"/>
            <a:ext cx="643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7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Swindall</dc:creator>
  <cp:lastModifiedBy>Matthew Swindall</cp:lastModifiedBy>
  <cp:revision>2</cp:revision>
  <dcterms:created xsi:type="dcterms:W3CDTF">2023-05-24T02:01:55Z</dcterms:created>
  <dcterms:modified xsi:type="dcterms:W3CDTF">2023-05-24T02:24:03Z</dcterms:modified>
</cp:coreProperties>
</file>