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F78C9-DF29-B3E6-322A-A8031FA9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BF9B72-6672-AC6B-0DDE-2C19A22BE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D65A1-FD41-4CB0-7674-9EEF41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CF15F-4724-B82E-4EA6-E90A4F25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10D4A-EE89-6D33-C9E8-825DDFAE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3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B6F-B932-F271-AF86-144CEB42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1D1252-E9C8-3B35-7AE9-4717D125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9C3F4-085A-6690-7244-193D7CF9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A118A-408D-2C74-B3A7-7C2AF5F7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CF4BB-3D42-EB16-A64A-2AD1B4A7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29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0BFDD7-CFDE-E275-C3E2-AA3BDAD6D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D1D205-C1B1-8F99-FFA6-71762DB8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B6F0B-7C43-AC8A-E38A-65A2183B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67D99-21D7-D2DC-BC96-EF25C07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2FF3F-CC6B-8C5C-78AC-FFC1BA2E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2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5B748-24E4-D42C-27E3-641B4C93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C9B78-CFBC-D540-9BA4-C19F8D3D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1F9757-9102-115D-F3D5-0B12DE5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607A4-B6F1-8649-3A6D-938137E5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FD8F1-431B-781B-BE8B-71074D3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7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DE814-BA6D-AF6B-42B1-806CD74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9F5E07-1B3D-3E8C-D90A-9B4230EB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8EC1D7-BD18-54F1-884E-123D919D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E5096-7B58-21B6-EE35-9F7CFF9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861F-C0D5-CC27-A98C-8F9B7983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2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27CA8-6EB6-592C-19B6-E4D7FC32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9837A-FB22-30EA-60D4-AA79284F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A06101-2D6D-A768-8572-F761C11A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676ABD-DF45-FE09-CF76-0F8A90C2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D2D9C-81CF-04D2-A040-2F9DD364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37B407-63D9-9D55-BCD7-71C1C4E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71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B64E5-8207-CFD7-BCFD-5F39E3F9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A26613-C683-5258-8879-5C1C372A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21A889-546F-9156-C024-92A624721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83D4D8-EDCC-12ED-D9BA-5E812DC85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2A5B91-32D1-AFE4-E224-A91B3E7DD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1E6C15-4441-E9AA-C3C3-D728136E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985555-10FA-2E53-16CB-EAEDED62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254C7E-5CD8-6F91-9341-A03A9743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8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08F0-723F-B645-4C05-93800D6B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71BA0C-D44F-C52F-9DD0-BAAE95B9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0D837A-4DBC-B1CB-383D-744D22F9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9C5ECE-9604-937A-E21A-CE6A67BE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1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64189D-F30D-1038-9DEC-E4AFAE16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6696D-40FA-C11C-FBBE-F45CEEEA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9EE915-0FA7-3E46-ADEA-8F9790FF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67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35377-CB65-1C4C-E183-6075CD0E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CE922-918D-DB86-E3F5-6E01B6FE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C753EB-4088-2AD5-73DC-4F5977FF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107E6-E448-277C-F6AA-ABC0488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AB5F72-88EE-FB4F-390A-F300788B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323FA-2747-81ED-D0BE-69E780F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3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A0F09-2B11-17B7-A81A-939282FE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4C48A3-AC71-1AFD-7AC1-4487453D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ACB9CC-5C3A-E395-A401-CDE007068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2933AF-CC6C-7E47-A156-9847965E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5DEFF6-3A32-B177-67AE-C7D7576B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0EFD57-F875-358F-E898-806E4F65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4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A14A12-9C6D-529F-7F2B-8618C4C0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EEEF2D-C242-DD10-477F-C9EAB074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3BEF4-D69B-FE6B-A4D8-141257F29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AFA9D-4562-446A-8B58-7897BCE3B436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E129A-EA89-CB34-01C1-D34331181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FF1A0-D651-F893-6AD5-95E484BFF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A6B47-21C8-49C2-9DDE-E7BE134AC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45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78077-C0CE-5449-039D-B0DAF5180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C09D2F-F29A-834C-3234-07D3111E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グループ</a:t>
            </a:r>
            <a:r>
              <a:rPr lang="en-US" altLang="ja-JP" dirty="0"/>
              <a:t>:AKMS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80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データベース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Misty IshWat</dc:creator>
  <cp:lastModifiedBy>Misty IshWat</cp:lastModifiedBy>
  <cp:revision>1</cp:revision>
  <dcterms:created xsi:type="dcterms:W3CDTF">2025-02-06T04:11:36Z</dcterms:created>
  <dcterms:modified xsi:type="dcterms:W3CDTF">2025-02-06T04:14:24Z</dcterms:modified>
</cp:coreProperties>
</file>