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8a0511b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8a0511b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8a0511b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8a0511b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c9e82c9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c9e82c9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c9e82c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c9e82c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Baisong Liu and Misael Casarez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project is a stock portfolio management system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have a portfolio of stocks they’ve invested in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add or remove stocks from watch list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able to search for stocks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stock has their market price, market volume, market cap, and 1 year history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Application that allows users to search and add stocks to their portfolio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with Flask, </a:t>
            </a:r>
            <a:r>
              <a:rPr lang="en"/>
              <a:t>SQLAlchemy</a:t>
            </a:r>
            <a:r>
              <a:rPr lang="en"/>
              <a:t> and Pandas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Alpha Vantage API for stock prices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28575" y="164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177" y="1078100"/>
            <a:ext cx="3993697" cy="3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137650" y="74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and Relational Schema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197" y="988150"/>
            <a:ext cx="5507599" cy="38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