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01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DE876-BFFE-4A1E-8EA0-73697D014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9B3B55-BE4D-4D00-A759-CDAE76580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D5F7B-DCEE-4CB3-8405-56D38F331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E7148-8D04-458F-B52F-6ED835371B9A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CFB46-0B4A-480F-8FA6-7AC7326E8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9DE3F-F9ED-4507-9CA1-5214DCD3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78BC6-62B0-4CD3-BC60-5F5A8F5B6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22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A7506-A3E3-4C0B-87E3-579C536F1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C34443-9E8D-4013-B420-63D2513E0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F35D5-4B86-4229-8844-A839054F2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E7148-8D04-458F-B52F-6ED835371B9A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6AC4F-CB2B-4592-9866-927173506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65B44-1423-435B-9D6F-1C870C6AD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78BC6-62B0-4CD3-BC60-5F5A8F5B6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32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C95C16-666D-4CDC-9AF4-98E032ED88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F3306E-BC2B-4020-B27E-6AA5F6D71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768DF-F8A2-4070-818E-82FD1C371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E7148-8D04-458F-B52F-6ED835371B9A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BD7CD-F143-4AD9-8109-553F9DA39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5DA2A-04BB-4059-A154-6FF1C791B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78BC6-62B0-4CD3-BC60-5F5A8F5B6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762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02ECF-39C6-4234-9C98-EF03B79B7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534FF-25D4-47D9-B135-8D3D0E5C0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7ABAB-60E6-4115-A774-5C7F0E2E6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E7148-8D04-458F-B52F-6ED835371B9A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7BC6A-3789-49E0-BF44-58DA64BCD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0FCC3-9120-4567-B2A5-FC2820B53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78BC6-62B0-4CD3-BC60-5F5A8F5B6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052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1F2B7-B405-4B6F-84F8-16C6063D9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2A151-AF02-4ED7-B257-07D04E311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05499-ABEE-4735-AE3A-1EA00278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E7148-8D04-458F-B52F-6ED835371B9A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2EADE-2B0D-4ECA-B324-EC1D51E4B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84116-630D-4453-A58F-2D334AC13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78BC6-62B0-4CD3-BC60-5F5A8F5B6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67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5082F-0147-4067-9E7F-64F7FCF30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CAEDC-16DB-4531-A7C6-01D126EDB3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E8A518-E8DE-4AA7-AA80-628E1004D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0524E-F399-4528-B722-0D98168C2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E7148-8D04-458F-B52F-6ED835371B9A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6D251-65F0-4E85-8402-F43A41B38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5149B2-84AC-476C-B725-059C6F768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78BC6-62B0-4CD3-BC60-5F5A8F5B6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286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67776-2BED-4C4B-80CF-218670D20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BDA9C-1031-4F17-AF00-39854AE31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2B9B32-1DDC-44AE-9649-CE50209E10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141505-3800-4E9F-A78C-F8948B38BE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FE83BF-1F5A-455D-8270-5EF05C7932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3408D5-62D8-4B5E-AF2E-4C9539D5D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E7148-8D04-458F-B52F-6ED835371B9A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68F425-318A-46EF-AFAB-12DD7C7ED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56BAAA-D3D7-4A92-B36B-7DE19FAC9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78BC6-62B0-4CD3-BC60-5F5A8F5B6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22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A6A44-99CA-4D2A-8AF5-FF405A024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57F766-6D87-422C-9ABF-CE6DC7A42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E7148-8D04-458F-B52F-6ED835371B9A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7574F-F5D4-4650-B927-6EFAA5E77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649037-0B60-4070-AA60-F3E5D6A25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78BC6-62B0-4CD3-BC60-5F5A8F5B6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05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0967CC-E5DE-4C9E-8F4C-466E6DFDF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E7148-8D04-458F-B52F-6ED835371B9A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03006C-E8C8-417B-9EE9-4F4CE4A19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64B853-E624-4C84-9D63-6C405B911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78BC6-62B0-4CD3-BC60-5F5A8F5B6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711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CEBB1-8927-4362-BFFA-C592D9672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10727-F693-4BE7-8A96-A0DFC3E9D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0901D-E04F-4AC6-BEAD-10DBCC141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F1B6D-73E0-4473-BD5C-2722A5878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E7148-8D04-458F-B52F-6ED835371B9A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2807C-6D16-48DA-8C19-A0D808311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B87BD9-3BB5-4620-A8EF-1A5ECBC77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78BC6-62B0-4CD3-BC60-5F5A8F5B6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285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232C1-8A4D-4537-8C6D-ACB4618EB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931083-0577-4ABF-94E8-7B8E4C2084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320F1D-0CDA-4B17-84E5-9280097DE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1EC24-1371-4AA7-93F7-C9AEF0362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E7148-8D04-458F-B52F-6ED835371B9A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B9F4C9-F885-4237-947C-58576535C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8435DC-144B-47FD-AF7D-84847ECC8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78BC6-62B0-4CD3-BC60-5F5A8F5B6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84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F5495A-045E-4F38-B32C-4A3FEF5DE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7FE36-1AEA-4387-B5C6-E03325207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7F4EC-260E-4E07-AA4A-60582C7A59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E7148-8D04-458F-B52F-6ED835371B9A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AFD59-3AC7-4D7A-BD26-AA2AC3D849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742FA-C6F2-4238-AC1A-ED4BD9F2BC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78BC6-62B0-4CD3-BC60-5F5A8F5B6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11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9ED9C22-9F0F-4C19-A15E-2152EE605EA6}"/>
              </a:ext>
            </a:extLst>
          </p:cNvPr>
          <p:cNvSpPr/>
          <p:nvPr/>
        </p:nvSpPr>
        <p:spPr>
          <a:xfrm>
            <a:off x="7765475" y="890154"/>
            <a:ext cx="900545" cy="1239981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baseline="-25000" dirty="0"/>
              <a:t>loop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5704B42-02FB-44ED-A152-2F77AA1F96A4}"/>
              </a:ext>
            </a:extLst>
          </p:cNvPr>
          <p:cNvSpPr/>
          <p:nvPr/>
        </p:nvSpPr>
        <p:spPr>
          <a:xfrm rot="19296119">
            <a:off x="4370656" y="1340718"/>
            <a:ext cx="3466279" cy="18299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08B4F56-A990-42F0-8A4F-57ACD9CBD8CC}"/>
              </a:ext>
            </a:extLst>
          </p:cNvPr>
          <p:cNvSpPr/>
          <p:nvPr/>
        </p:nvSpPr>
        <p:spPr>
          <a:xfrm rot="19946531">
            <a:off x="4619399" y="3017692"/>
            <a:ext cx="2567807" cy="16798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410EBE9-F3E2-4433-BB28-CF855447DB5C}"/>
              </a:ext>
            </a:extLst>
          </p:cNvPr>
          <p:cNvSpPr/>
          <p:nvPr/>
        </p:nvSpPr>
        <p:spPr>
          <a:xfrm rot="1283672">
            <a:off x="4704657" y="3437826"/>
            <a:ext cx="2567807" cy="16798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A96582-951D-4D5B-9313-B9F5313302D0}"/>
              </a:ext>
            </a:extLst>
          </p:cNvPr>
          <p:cNvSpPr/>
          <p:nvPr/>
        </p:nvSpPr>
        <p:spPr>
          <a:xfrm>
            <a:off x="3983184" y="2237508"/>
            <a:ext cx="900545" cy="5056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baseline="-25000" dirty="0"/>
              <a:t>out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929E237-9A11-4AB4-A751-1C74C50B5765}"/>
              </a:ext>
            </a:extLst>
          </p:cNvPr>
          <p:cNvSpPr/>
          <p:nvPr/>
        </p:nvSpPr>
        <p:spPr>
          <a:xfrm>
            <a:off x="3983184" y="2819399"/>
            <a:ext cx="900545" cy="5056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</a:t>
            </a:r>
            <a:r>
              <a:rPr lang="en-US" baseline="-25000" dirty="0" err="1"/>
              <a:t>out</a:t>
            </a:r>
            <a:endParaRPr lang="en-US" baseline="-250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16C90DA-09CF-48C8-BD02-D0A964A2F424}"/>
              </a:ext>
            </a:extLst>
          </p:cNvPr>
          <p:cNvSpPr/>
          <p:nvPr/>
        </p:nvSpPr>
        <p:spPr>
          <a:xfrm>
            <a:off x="7765468" y="4509655"/>
            <a:ext cx="900545" cy="1239981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</a:t>
            </a:r>
            <a:r>
              <a:rPr lang="en-US" baseline="-25000" dirty="0" err="1"/>
              <a:t>loop</a:t>
            </a:r>
            <a:endParaRPr lang="en-US" baseline="-25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58C88C4-2910-4E11-A851-A43778C88AE2}"/>
              </a:ext>
            </a:extLst>
          </p:cNvPr>
          <p:cNvSpPr/>
          <p:nvPr/>
        </p:nvSpPr>
        <p:spPr>
          <a:xfrm>
            <a:off x="2085109" y="4159826"/>
            <a:ext cx="1922317" cy="16971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E718B30-BB5B-4E7F-91A8-C95F0A6BC831}"/>
              </a:ext>
            </a:extLst>
          </p:cNvPr>
          <p:cNvSpPr/>
          <p:nvPr/>
        </p:nvSpPr>
        <p:spPr>
          <a:xfrm rot="2295667">
            <a:off x="4341713" y="5118845"/>
            <a:ext cx="3466279" cy="18299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587C41-61F9-4D3C-85B4-ED4C8AFC5C10}"/>
              </a:ext>
            </a:extLst>
          </p:cNvPr>
          <p:cNvSpPr/>
          <p:nvPr/>
        </p:nvSpPr>
        <p:spPr>
          <a:xfrm>
            <a:off x="3106880" y="3577935"/>
            <a:ext cx="900546" cy="1524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0F446DA-31E0-439A-A659-8B6BB1564F8F}"/>
              </a:ext>
            </a:extLst>
          </p:cNvPr>
          <p:cNvSpPr/>
          <p:nvPr/>
        </p:nvSpPr>
        <p:spPr>
          <a:xfrm>
            <a:off x="3983185" y="3983181"/>
            <a:ext cx="900545" cy="5056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baseline="-25000" dirty="0"/>
              <a:t>in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B83A93-8E94-4819-A082-AFC700D2D754}"/>
              </a:ext>
            </a:extLst>
          </p:cNvPr>
          <p:cNvSpPr/>
          <p:nvPr/>
        </p:nvSpPr>
        <p:spPr>
          <a:xfrm rot="5400000">
            <a:off x="2814204" y="3870613"/>
            <a:ext cx="716973" cy="1662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 connector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84D61FD-419E-4D30-A58A-C29F5F79A174}"/>
              </a:ext>
            </a:extLst>
          </p:cNvPr>
          <p:cNvSpPr/>
          <p:nvPr/>
        </p:nvSpPr>
        <p:spPr>
          <a:xfrm>
            <a:off x="3983184" y="3401290"/>
            <a:ext cx="900545" cy="5056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baseline="-25000" dirty="0"/>
              <a:t>in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5C1B65F-4BE4-4B62-87F4-E68C4DF15852}"/>
              </a:ext>
            </a:extLst>
          </p:cNvPr>
          <p:cNvSpPr/>
          <p:nvPr/>
        </p:nvSpPr>
        <p:spPr>
          <a:xfrm>
            <a:off x="2060867" y="3003837"/>
            <a:ext cx="1922317" cy="16971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EB5302-9870-42FA-985C-AF42793E7762}"/>
              </a:ext>
            </a:extLst>
          </p:cNvPr>
          <p:cNvSpPr/>
          <p:nvPr/>
        </p:nvSpPr>
        <p:spPr>
          <a:xfrm>
            <a:off x="256310" y="2164772"/>
            <a:ext cx="1898071" cy="272241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BFB627D-FBFC-4BB9-B73A-CB13C9D6ACFB}"/>
              </a:ext>
            </a:extLst>
          </p:cNvPr>
          <p:cNvSpPr/>
          <p:nvPr/>
        </p:nvSpPr>
        <p:spPr>
          <a:xfrm>
            <a:off x="3082638" y="2393371"/>
            <a:ext cx="900546" cy="1524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E3F8605-FF7F-4EF7-BFEB-D8DD4F10E220}"/>
              </a:ext>
            </a:extLst>
          </p:cNvPr>
          <p:cNvSpPr/>
          <p:nvPr/>
        </p:nvSpPr>
        <p:spPr>
          <a:xfrm rot="5400000">
            <a:off x="2786503" y="2687781"/>
            <a:ext cx="716973" cy="1662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 connector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B1C7998-FB3E-4BC5-B248-055DEDEFF9A2}"/>
              </a:ext>
            </a:extLst>
          </p:cNvPr>
          <p:cNvSpPr/>
          <p:nvPr/>
        </p:nvSpPr>
        <p:spPr>
          <a:xfrm>
            <a:off x="8575962" y="218207"/>
            <a:ext cx="1821874" cy="42949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D9AC0F1-9511-4ABB-8554-7D7C9F11FB4C}"/>
              </a:ext>
            </a:extLst>
          </p:cNvPr>
          <p:cNvSpPr/>
          <p:nvPr/>
        </p:nvSpPr>
        <p:spPr>
          <a:xfrm>
            <a:off x="8575962" y="2372591"/>
            <a:ext cx="1821874" cy="42949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1C429F3-4EC9-4834-BB1B-310227C063C7}"/>
              </a:ext>
            </a:extLst>
          </p:cNvPr>
          <p:cNvSpPr/>
          <p:nvPr/>
        </p:nvSpPr>
        <p:spPr>
          <a:xfrm>
            <a:off x="8575962" y="3799608"/>
            <a:ext cx="1821874" cy="42949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873CB05-CDCE-441B-8CB5-DFE90299FDAE}"/>
              </a:ext>
            </a:extLst>
          </p:cNvPr>
          <p:cNvSpPr/>
          <p:nvPr/>
        </p:nvSpPr>
        <p:spPr>
          <a:xfrm>
            <a:off x="8575962" y="5953992"/>
            <a:ext cx="1821874" cy="42949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2C95A99-C5C3-435C-96AD-35CB1742178D}"/>
              </a:ext>
            </a:extLst>
          </p:cNvPr>
          <p:cNvSpPr/>
          <p:nvPr/>
        </p:nvSpPr>
        <p:spPr>
          <a:xfrm rot="5400000">
            <a:off x="8049490" y="609603"/>
            <a:ext cx="332512" cy="42949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C13220F-A690-4371-876A-212589B4517E}"/>
              </a:ext>
            </a:extLst>
          </p:cNvPr>
          <p:cNvSpPr/>
          <p:nvPr/>
        </p:nvSpPr>
        <p:spPr>
          <a:xfrm rot="5400000">
            <a:off x="8049490" y="1991591"/>
            <a:ext cx="332512" cy="42949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59A37C4-0DC0-4118-AD9B-A060827D0FC0}"/>
              </a:ext>
            </a:extLst>
          </p:cNvPr>
          <p:cNvSpPr/>
          <p:nvPr/>
        </p:nvSpPr>
        <p:spPr>
          <a:xfrm rot="5400000">
            <a:off x="8049486" y="4204858"/>
            <a:ext cx="332512" cy="42949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2B25BDB-BFF9-4C4D-93D7-52E52B448D3F}"/>
              </a:ext>
            </a:extLst>
          </p:cNvPr>
          <p:cNvSpPr/>
          <p:nvPr/>
        </p:nvSpPr>
        <p:spPr>
          <a:xfrm rot="5400000">
            <a:off x="8049486" y="5586846"/>
            <a:ext cx="332512" cy="42949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369EE07-EBCD-4716-A269-BAAD52F6BF3E}"/>
              </a:ext>
            </a:extLst>
          </p:cNvPr>
          <p:cNvSpPr/>
          <p:nvPr/>
        </p:nvSpPr>
        <p:spPr>
          <a:xfrm>
            <a:off x="7285334" y="228601"/>
            <a:ext cx="597904" cy="42949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BEF809A-7D3C-4265-92E5-ED64108BC29E}"/>
              </a:ext>
            </a:extLst>
          </p:cNvPr>
          <p:cNvSpPr/>
          <p:nvPr/>
        </p:nvSpPr>
        <p:spPr>
          <a:xfrm>
            <a:off x="7128164" y="2362198"/>
            <a:ext cx="782784" cy="42949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C482815-3944-49EE-9F8C-A83E546D67CD}"/>
              </a:ext>
            </a:extLst>
          </p:cNvPr>
          <p:cNvSpPr/>
          <p:nvPr/>
        </p:nvSpPr>
        <p:spPr>
          <a:xfrm>
            <a:off x="7093520" y="3820394"/>
            <a:ext cx="782784" cy="42949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589CA88-C5B9-44F0-BA4D-14BD431942DE}"/>
              </a:ext>
            </a:extLst>
          </p:cNvPr>
          <p:cNvSpPr/>
          <p:nvPr/>
        </p:nvSpPr>
        <p:spPr>
          <a:xfrm>
            <a:off x="7225144" y="5940145"/>
            <a:ext cx="658093" cy="44333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1A7F4CC-FBF7-409B-BA55-84D140482029}"/>
              </a:ext>
            </a:extLst>
          </p:cNvPr>
          <p:cNvSpPr/>
          <p:nvPr/>
        </p:nvSpPr>
        <p:spPr>
          <a:xfrm>
            <a:off x="7871114" y="159326"/>
            <a:ext cx="716973" cy="5663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Large Tee connector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B4FD3E2-E09F-48A4-B2BC-F4BC2EFA031E}"/>
              </a:ext>
            </a:extLst>
          </p:cNvPr>
          <p:cNvSpPr/>
          <p:nvPr/>
        </p:nvSpPr>
        <p:spPr>
          <a:xfrm>
            <a:off x="7865920" y="2287733"/>
            <a:ext cx="716973" cy="5663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Large Tee connector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14A5C0A-7A22-40F1-95AD-1399F108C507}"/>
              </a:ext>
            </a:extLst>
          </p:cNvPr>
          <p:cNvSpPr/>
          <p:nvPr/>
        </p:nvSpPr>
        <p:spPr>
          <a:xfrm>
            <a:off x="7877167" y="3745922"/>
            <a:ext cx="716973" cy="5663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Large Tee connector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A553AF5-92F9-4CAD-B4CB-28C14B7C4B27}"/>
              </a:ext>
            </a:extLst>
          </p:cNvPr>
          <p:cNvSpPr/>
          <p:nvPr/>
        </p:nvSpPr>
        <p:spPr>
          <a:xfrm>
            <a:off x="7871973" y="5874329"/>
            <a:ext cx="716973" cy="5663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Large Tee connector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AB48CE5-90C3-42CD-8BF2-A6EC5CFB6C2E}"/>
              </a:ext>
            </a:extLst>
          </p:cNvPr>
          <p:cNvSpPr/>
          <p:nvPr/>
        </p:nvSpPr>
        <p:spPr>
          <a:xfrm>
            <a:off x="6975327" y="143315"/>
            <a:ext cx="661351" cy="5663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Reducer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757B6D3-99F7-440F-A74E-FE6D52514DCB}"/>
              </a:ext>
            </a:extLst>
          </p:cNvPr>
          <p:cNvSpPr txBox="1"/>
          <p:nvPr/>
        </p:nvSpPr>
        <p:spPr>
          <a:xfrm>
            <a:off x="297873" y="366934"/>
            <a:ext cx="4420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Tubing diagram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BD14F7F-AA2D-447A-BD18-317167E674AD}"/>
              </a:ext>
            </a:extLst>
          </p:cNvPr>
          <p:cNvSpPr txBox="1"/>
          <p:nvPr/>
        </p:nvSpPr>
        <p:spPr>
          <a:xfrm>
            <a:off x="4094018" y="1543735"/>
            <a:ext cx="789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Small valves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1F84A4F-E85C-424D-9EA2-022E5B1DD2FA}"/>
              </a:ext>
            </a:extLst>
          </p:cNvPr>
          <p:cNvSpPr txBox="1"/>
          <p:nvPr/>
        </p:nvSpPr>
        <p:spPr>
          <a:xfrm>
            <a:off x="8645233" y="1108364"/>
            <a:ext cx="789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Big valves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BD77259-49B5-4732-A9D3-B6586039E988}"/>
              </a:ext>
            </a:extLst>
          </p:cNvPr>
          <p:cNvSpPr txBox="1"/>
          <p:nvPr/>
        </p:nvSpPr>
        <p:spPr>
          <a:xfrm>
            <a:off x="5257798" y="786247"/>
            <a:ext cx="789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Small tubing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68DCF68-67B9-413E-9465-8D85606A2C21}"/>
              </a:ext>
            </a:extLst>
          </p:cNvPr>
          <p:cNvSpPr txBox="1"/>
          <p:nvPr/>
        </p:nvSpPr>
        <p:spPr>
          <a:xfrm>
            <a:off x="9263499" y="619520"/>
            <a:ext cx="789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Big tubing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07A68CC-8DA8-4A0A-8969-892BD364FC80}"/>
              </a:ext>
            </a:extLst>
          </p:cNvPr>
          <p:cNvSpPr/>
          <p:nvPr/>
        </p:nvSpPr>
        <p:spPr>
          <a:xfrm>
            <a:off x="6967962" y="2296256"/>
            <a:ext cx="661351" cy="5663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Reducer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E00C7A3-7075-49B3-A97F-893287636E9A}"/>
              </a:ext>
            </a:extLst>
          </p:cNvPr>
          <p:cNvSpPr/>
          <p:nvPr/>
        </p:nvSpPr>
        <p:spPr>
          <a:xfrm>
            <a:off x="6991753" y="3752559"/>
            <a:ext cx="661351" cy="5663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Reducer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F0780F8-3724-44E0-817C-114068B5BB48}"/>
              </a:ext>
            </a:extLst>
          </p:cNvPr>
          <p:cNvSpPr/>
          <p:nvPr/>
        </p:nvSpPr>
        <p:spPr>
          <a:xfrm>
            <a:off x="6984388" y="5905500"/>
            <a:ext cx="661351" cy="5663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Reducer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307E7B7-01AC-4F79-AEA9-33623A7840CF}"/>
              </a:ext>
            </a:extLst>
          </p:cNvPr>
          <p:cNvSpPr txBox="1"/>
          <p:nvPr/>
        </p:nvSpPr>
        <p:spPr>
          <a:xfrm>
            <a:off x="10441132" y="19355"/>
            <a:ext cx="7897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Water bath B IN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FF59742-07F5-4555-8EFA-1EDFB01E5BBA}"/>
              </a:ext>
            </a:extLst>
          </p:cNvPr>
          <p:cNvSpPr txBox="1"/>
          <p:nvPr/>
        </p:nvSpPr>
        <p:spPr>
          <a:xfrm>
            <a:off x="10411685" y="3552688"/>
            <a:ext cx="838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Water bath A IN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46D3EFA-9E6B-4E75-82CC-E0ED9E301A18}"/>
              </a:ext>
            </a:extLst>
          </p:cNvPr>
          <p:cNvSpPr txBox="1"/>
          <p:nvPr/>
        </p:nvSpPr>
        <p:spPr>
          <a:xfrm>
            <a:off x="10441132" y="2109220"/>
            <a:ext cx="7897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Water bath B OUT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30675E4-B0E9-4C7E-8382-DB573252063C}"/>
              </a:ext>
            </a:extLst>
          </p:cNvPr>
          <p:cNvSpPr txBox="1"/>
          <p:nvPr/>
        </p:nvSpPr>
        <p:spPr>
          <a:xfrm>
            <a:off x="10441132" y="5709670"/>
            <a:ext cx="900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Water bath A OUT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AA4DA9A-8054-480C-8036-759925C155B1}"/>
              </a:ext>
            </a:extLst>
          </p:cNvPr>
          <p:cNvCxnSpPr/>
          <p:nvPr/>
        </p:nvCxnSpPr>
        <p:spPr>
          <a:xfrm flipH="1" flipV="1">
            <a:off x="9507754" y="2583874"/>
            <a:ext cx="768927" cy="34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B94E02E-9062-45BA-B9FD-F8FAC575BFC5}"/>
              </a:ext>
            </a:extLst>
          </p:cNvPr>
          <p:cNvCxnSpPr/>
          <p:nvPr/>
        </p:nvCxnSpPr>
        <p:spPr>
          <a:xfrm flipH="1" flipV="1">
            <a:off x="9518833" y="6178262"/>
            <a:ext cx="768927" cy="34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7D6F733-44C7-4532-92F1-13F50E2E479D}"/>
              </a:ext>
            </a:extLst>
          </p:cNvPr>
          <p:cNvCxnSpPr>
            <a:cxnSpLocks/>
          </p:cNvCxnSpPr>
          <p:nvPr/>
        </p:nvCxnSpPr>
        <p:spPr>
          <a:xfrm>
            <a:off x="9518833" y="3983181"/>
            <a:ext cx="81443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9625D66-2CDC-4C9D-8D7C-1EE0EF001701}"/>
              </a:ext>
            </a:extLst>
          </p:cNvPr>
          <p:cNvCxnSpPr>
            <a:cxnSpLocks/>
          </p:cNvCxnSpPr>
          <p:nvPr/>
        </p:nvCxnSpPr>
        <p:spPr>
          <a:xfrm>
            <a:off x="9507754" y="449700"/>
            <a:ext cx="81443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B6C6E17-2564-5521-B9F2-ACEF17D3EB43}"/>
              </a:ext>
            </a:extLst>
          </p:cNvPr>
          <p:cNvSpPr/>
          <p:nvPr/>
        </p:nvSpPr>
        <p:spPr>
          <a:xfrm>
            <a:off x="561108" y="3015648"/>
            <a:ext cx="1605395" cy="1499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5F65F3-4E03-BFC3-B198-028D851A52B0}"/>
              </a:ext>
            </a:extLst>
          </p:cNvPr>
          <p:cNvSpPr/>
          <p:nvPr/>
        </p:nvSpPr>
        <p:spPr>
          <a:xfrm>
            <a:off x="561109" y="3396132"/>
            <a:ext cx="1225406" cy="152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2F8EA7-7E02-B23F-6B59-44423E08552B}"/>
              </a:ext>
            </a:extLst>
          </p:cNvPr>
          <p:cNvSpPr/>
          <p:nvPr/>
        </p:nvSpPr>
        <p:spPr>
          <a:xfrm>
            <a:off x="561109" y="4159827"/>
            <a:ext cx="1600196" cy="152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697255-78B7-2119-1E92-094D192D26B6}"/>
              </a:ext>
            </a:extLst>
          </p:cNvPr>
          <p:cNvSpPr txBox="1"/>
          <p:nvPr/>
        </p:nvSpPr>
        <p:spPr>
          <a:xfrm>
            <a:off x="733285" y="2186602"/>
            <a:ext cx="1071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Thermo</a:t>
            </a:r>
            <a:r>
              <a:rPr lang="en-US" dirty="0"/>
              <a:t> box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A54C45-E2FD-5B32-51D1-76C1A26D6899}"/>
              </a:ext>
            </a:extLst>
          </p:cNvPr>
          <p:cNvSpPr/>
          <p:nvPr/>
        </p:nvSpPr>
        <p:spPr>
          <a:xfrm>
            <a:off x="561109" y="3777133"/>
            <a:ext cx="1225406" cy="152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C82CEF-F99E-4AC9-A1D1-548C298A0258}"/>
              </a:ext>
            </a:extLst>
          </p:cNvPr>
          <p:cNvSpPr txBox="1"/>
          <p:nvPr/>
        </p:nvSpPr>
        <p:spPr>
          <a:xfrm>
            <a:off x="746197" y="4255714"/>
            <a:ext cx="1071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Copper tubing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734D3E8-9752-BD8B-9B96-DFE2731E5B5F}"/>
              </a:ext>
            </a:extLst>
          </p:cNvPr>
          <p:cNvGrpSpPr/>
          <p:nvPr/>
        </p:nvGrpSpPr>
        <p:grpSpPr>
          <a:xfrm>
            <a:off x="1422097" y="3396132"/>
            <a:ext cx="608452" cy="533401"/>
            <a:chOff x="1422097" y="3365652"/>
            <a:chExt cx="608452" cy="533401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000516C-7816-9F6A-88AA-5B165D01821C}"/>
                </a:ext>
              </a:extLst>
            </p:cNvPr>
            <p:cNvSpPr/>
            <p:nvPr/>
          </p:nvSpPr>
          <p:spPr>
            <a:xfrm>
              <a:off x="1542478" y="3365652"/>
              <a:ext cx="488071" cy="53340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28219DD-E4F9-1AB1-C65B-7E41A9CD48EA}"/>
                </a:ext>
              </a:extLst>
            </p:cNvPr>
            <p:cNvSpPr/>
            <p:nvPr/>
          </p:nvSpPr>
          <p:spPr>
            <a:xfrm>
              <a:off x="1673922" y="3517707"/>
              <a:ext cx="221783" cy="22787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29668F5-8A5C-ABF1-72DD-2E33029388B1}"/>
                </a:ext>
              </a:extLst>
            </p:cNvPr>
            <p:cNvSpPr/>
            <p:nvPr/>
          </p:nvSpPr>
          <p:spPr>
            <a:xfrm>
              <a:off x="1422097" y="3518052"/>
              <a:ext cx="378267" cy="22787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ED4B5C9-C3B8-5D4D-C5FA-6B595667A3EE}"/>
              </a:ext>
            </a:extLst>
          </p:cNvPr>
          <p:cNvGrpSpPr/>
          <p:nvPr/>
        </p:nvGrpSpPr>
        <p:grpSpPr>
          <a:xfrm rot="10800000">
            <a:off x="317996" y="3779663"/>
            <a:ext cx="608452" cy="533401"/>
            <a:chOff x="1422097" y="3365652"/>
            <a:chExt cx="608452" cy="5334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EB4507F-B0D0-BD49-2CAF-3A89EF323C93}"/>
                </a:ext>
              </a:extLst>
            </p:cNvPr>
            <p:cNvSpPr/>
            <p:nvPr/>
          </p:nvSpPr>
          <p:spPr>
            <a:xfrm>
              <a:off x="1542478" y="3365652"/>
              <a:ext cx="488071" cy="53340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F9038B8-E8A9-9DBA-6CC8-F25647946AF1}"/>
                </a:ext>
              </a:extLst>
            </p:cNvPr>
            <p:cNvSpPr/>
            <p:nvPr/>
          </p:nvSpPr>
          <p:spPr>
            <a:xfrm>
              <a:off x="1673922" y="3517707"/>
              <a:ext cx="221783" cy="22787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E0020DD-8635-EC85-D8B3-AB53E0A93AA2}"/>
                </a:ext>
              </a:extLst>
            </p:cNvPr>
            <p:cNvSpPr/>
            <p:nvPr/>
          </p:nvSpPr>
          <p:spPr>
            <a:xfrm>
              <a:off x="1422097" y="3518052"/>
              <a:ext cx="378267" cy="22787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A8CFCE0-BF96-9486-6366-B789AF58A64A}"/>
              </a:ext>
            </a:extLst>
          </p:cNvPr>
          <p:cNvGrpSpPr/>
          <p:nvPr/>
        </p:nvGrpSpPr>
        <p:grpSpPr>
          <a:xfrm rot="10800000">
            <a:off x="306185" y="3015303"/>
            <a:ext cx="608452" cy="533401"/>
            <a:chOff x="1422097" y="3365652"/>
            <a:chExt cx="608452" cy="533401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31ECFE9-3A15-8935-4CAF-0CB935EB1056}"/>
                </a:ext>
              </a:extLst>
            </p:cNvPr>
            <p:cNvSpPr/>
            <p:nvPr/>
          </p:nvSpPr>
          <p:spPr>
            <a:xfrm>
              <a:off x="1542478" y="3365652"/>
              <a:ext cx="488071" cy="53340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8C50D56-EB99-E834-AABD-6D9284C3E7C3}"/>
                </a:ext>
              </a:extLst>
            </p:cNvPr>
            <p:cNvSpPr/>
            <p:nvPr/>
          </p:nvSpPr>
          <p:spPr>
            <a:xfrm>
              <a:off x="1673922" y="3517707"/>
              <a:ext cx="221783" cy="22787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EB3EB53-E4F1-1C48-9A3E-FB33FAA97CD6}"/>
                </a:ext>
              </a:extLst>
            </p:cNvPr>
            <p:cNvSpPr/>
            <p:nvPr/>
          </p:nvSpPr>
          <p:spPr>
            <a:xfrm>
              <a:off x="1422097" y="3518052"/>
              <a:ext cx="378267" cy="22787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9094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5D5013-FE17-4632-ACE6-9B63554CE9D0}"/>
              </a:ext>
            </a:extLst>
          </p:cNvPr>
          <p:cNvSpPr txBox="1"/>
          <p:nvPr/>
        </p:nvSpPr>
        <p:spPr>
          <a:xfrm>
            <a:off x="554182" y="366933"/>
            <a:ext cx="44202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Solenoid valve </a:t>
            </a:r>
          </a:p>
          <a:p>
            <a:r>
              <a:rPr lang="en-US" sz="2800" dirty="0"/>
              <a:t>wiring layout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54725E8-C732-4282-B188-B6606249C56E}"/>
              </a:ext>
            </a:extLst>
          </p:cNvPr>
          <p:cNvCxnSpPr>
            <a:cxnSpLocks/>
          </p:cNvCxnSpPr>
          <p:nvPr/>
        </p:nvCxnSpPr>
        <p:spPr>
          <a:xfrm>
            <a:off x="4155440" y="3194003"/>
            <a:ext cx="1471119" cy="188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CCEB431-ECA0-461A-9C05-EF1195E26A17}"/>
              </a:ext>
            </a:extLst>
          </p:cNvPr>
          <p:cNvCxnSpPr>
            <a:cxnSpLocks/>
          </p:cNvCxnSpPr>
          <p:nvPr/>
        </p:nvCxnSpPr>
        <p:spPr>
          <a:xfrm>
            <a:off x="6090025" y="3195886"/>
            <a:ext cx="77394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BDDCDE5-3746-4AE6-8644-E69DE5333675}"/>
              </a:ext>
            </a:extLst>
          </p:cNvPr>
          <p:cNvSpPr txBox="1"/>
          <p:nvPr/>
        </p:nvSpPr>
        <p:spPr>
          <a:xfrm>
            <a:off x="533398" y="1642934"/>
            <a:ext cx="3815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(All solenoid valves are similarly wired)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0815B0F-0641-4430-A370-ED4AD7629E0F}"/>
              </a:ext>
            </a:extLst>
          </p:cNvPr>
          <p:cNvSpPr/>
          <p:nvPr/>
        </p:nvSpPr>
        <p:spPr>
          <a:xfrm>
            <a:off x="1494565" y="3250912"/>
            <a:ext cx="1018305" cy="170208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Solenoid valve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5BE267C-2DA0-470B-A445-7516737EDE7E}"/>
              </a:ext>
            </a:extLst>
          </p:cNvPr>
          <p:cNvCxnSpPr/>
          <p:nvPr/>
        </p:nvCxnSpPr>
        <p:spPr>
          <a:xfrm>
            <a:off x="2417618" y="3429000"/>
            <a:ext cx="163483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B8F4C3A-F543-461D-886D-19D92839774A}"/>
              </a:ext>
            </a:extLst>
          </p:cNvPr>
          <p:cNvCxnSpPr>
            <a:cxnSpLocks/>
          </p:cNvCxnSpPr>
          <p:nvPr/>
        </p:nvCxnSpPr>
        <p:spPr>
          <a:xfrm>
            <a:off x="2452253" y="4710546"/>
            <a:ext cx="164868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6ECBD1-E220-4C07-B640-798CB4B9AE61}"/>
              </a:ext>
            </a:extLst>
          </p:cNvPr>
          <p:cNvCxnSpPr>
            <a:cxnSpLocks/>
          </p:cNvCxnSpPr>
          <p:nvPr/>
        </p:nvCxnSpPr>
        <p:spPr>
          <a:xfrm flipV="1">
            <a:off x="4024744" y="3176155"/>
            <a:ext cx="0" cy="25284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7E85B057-04DB-4E72-9457-FD9F2B2A7427}"/>
              </a:ext>
            </a:extLst>
          </p:cNvPr>
          <p:cNvSpPr/>
          <p:nvPr/>
        </p:nvSpPr>
        <p:spPr>
          <a:xfrm>
            <a:off x="5590784" y="2922260"/>
            <a:ext cx="630382" cy="5749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12 v DC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F41028B-49D7-4024-B912-C412564C4E5E}"/>
              </a:ext>
            </a:extLst>
          </p:cNvPr>
          <p:cNvCxnSpPr>
            <a:cxnSpLocks/>
          </p:cNvCxnSpPr>
          <p:nvPr/>
        </p:nvCxnSpPr>
        <p:spPr>
          <a:xfrm flipV="1">
            <a:off x="4066309" y="3176155"/>
            <a:ext cx="0" cy="125903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95C4BE0-556C-458B-AE1C-5C1157B93E11}"/>
              </a:ext>
            </a:extLst>
          </p:cNvPr>
          <p:cNvSpPr txBox="1"/>
          <p:nvPr/>
        </p:nvSpPr>
        <p:spPr>
          <a:xfrm>
            <a:off x="5286460" y="2752481"/>
            <a:ext cx="32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+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43FD602-8CF0-4410-80D0-B1830315C32D}"/>
              </a:ext>
            </a:extLst>
          </p:cNvPr>
          <p:cNvSpPr txBox="1"/>
          <p:nvPr/>
        </p:nvSpPr>
        <p:spPr>
          <a:xfrm>
            <a:off x="6196445" y="2670783"/>
            <a:ext cx="329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0E03AF8-B386-4823-84D4-11C6F51ED55D}"/>
              </a:ext>
            </a:extLst>
          </p:cNvPr>
          <p:cNvCxnSpPr>
            <a:cxnSpLocks/>
          </p:cNvCxnSpPr>
          <p:nvPr/>
        </p:nvCxnSpPr>
        <p:spPr>
          <a:xfrm flipV="1">
            <a:off x="4066305" y="4496492"/>
            <a:ext cx="0" cy="19154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15C6374-2550-463B-BF57-F8C2FB54D3B3}"/>
              </a:ext>
            </a:extLst>
          </p:cNvPr>
          <p:cNvSpPr/>
          <p:nvPr/>
        </p:nvSpPr>
        <p:spPr>
          <a:xfrm>
            <a:off x="3948544" y="3654136"/>
            <a:ext cx="242456" cy="33287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4B99545-5F4E-43A6-9D8D-60BAD6F5B567}"/>
              </a:ext>
            </a:extLst>
          </p:cNvPr>
          <p:cNvSpPr/>
          <p:nvPr/>
        </p:nvSpPr>
        <p:spPr>
          <a:xfrm>
            <a:off x="3962398" y="3674916"/>
            <a:ext cx="214746" cy="6234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B6A4CE3-07BD-4AF7-8B08-0E8891DD32DA}"/>
              </a:ext>
            </a:extLst>
          </p:cNvPr>
          <p:cNvCxnSpPr>
            <a:cxnSpLocks/>
          </p:cNvCxnSpPr>
          <p:nvPr/>
        </p:nvCxnSpPr>
        <p:spPr>
          <a:xfrm flipV="1">
            <a:off x="4107871" y="4538055"/>
            <a:ext cx="0" cy="2764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471ADFB-A861-43DA-84FA-31EB12D0C92B}"/>
              </a:ext>
            </a:extLst>
          </p:cNvPr>
          <p:cNvCxnSpPr>
            <a:cxnSpLocks/>
          </p:cNvCxnSpPr>
          <p:nvPr/>
        </p:nvCxnSpPr>
        <p:spPr>
          <a:xfrm>
            <a:off x="4073231" y="4814455"/>
            <a:ext cx="248568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F24A040-14A3-4569-9225-1762704F1776}"/>
              </a:ext>
            </a:extLst>
          </p:cNvPr>
          <p:cNvSpPr txBox="1"/>
          <p:nvPr/>
        </p:nvSpPr>
        <p:spPr>
          <a:xfrm>
            <a:off x="4197930" y="3674916"/>
            <a:ext cx="1797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Flyback diode</a:t>
            </a:r>
            <a:endParaRPr lang="en-US" sz="10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7D9BC55-F638-4041-B636-BFC9F6978B1C}"/>
              </a:ext>
            </a:extLst>
          </p:cNvPr>
          <p:cNvSpPr/>
          <p:nvPr/>
        </p:nvSpPr>
        <p:spPr>
          <a:xfrm>
            <a:off x="6258608" y="5013144"/>
            <a:ext cx="1129510" cy="822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relay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A859528-C35E-4165-B9BF-390B158941D4}"/>
              </a:ext>
            </a:extLst>
          </p:cNvPr>
          <p:cNvCxnSpPr>
            <a:cxnSpLocks/>
          </p:cNvCxnSpPr>
          <p:nvPr/>
        </p:nvCxnSpPr>
        <p:spPr>
          <a:xfrm flipV="1">
            <a:off x="6525490" y="4780509"/>
            <a:ext cx="0" cy="2764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345616E-ACD6-401E-BFBD-3A3F56D30AD8}"/>
              </a:ext>
            </a:extLst>
          </p:cNvPr>
          <p:cNvCxnSpPr>
            <a:cxnSpLocks/>
          </p:cNvCxnSpPr>
          <p:nvPr/>
        </p:nvCxnSpPr>
        <p:spPr>
          <a:xfrm flipV="1">
            <a:off x="6823363" y="3164379"/>
            <a:ext cx="0" cy="189253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EF57ED96-394A-DC01-BBC7-E085FF4D4A99}"/>
              </a:ext>
            </a:extLst>
          </p:cNvPr>
          <p:cNvSpPr/>
          <p:nvPr/>
        </p:nvSpPr>
        <p:spPr>
          <a:xfrm>
            <a:off x="3970248" y="3108100"/>
            <a:ext cx="214746" cy="182589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79A8B80-5962-7D0C-066C-314FF216DCA1}"/>
              </a:ext>
            </a:extLst>
          </p:cNvPr>
          <p:cNvSpPr/>
          <p:nvPr/>
        </p:nvSpPr>
        <p:spPr>
          <a:xfrm>
            <a:off x="3970248" y="4395385"/>
            <a:ext cx="214746" cy="182589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E8A5F07-837F-8643-3F06-E8C6F80CD913}"/>
              </a:ext>
            </a:extLst>
          </p:cNvPr>
          <p:cNvSpPr/>
          <p:nvPr/>
        </p:nvSpPr>
        <p:spPr>
          <a:xfrm>
            <a:off x="6388915" y="5016990"/>
            <a:ext cx="266699" cy="22283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8BFFF0-5357-8EE1-8FF1-9EE110B58551}"/>
              </a:ext>
            </a:extLst>
          </p:cNvPr>
          <p:cNvSpPr/>
          <p:nvPr/>
        </p:nvSpPr>
        <p:spPr>
          <a:xfrm>
            <a:off x="6690013" y="5016990"/>
            <a:ext cx="266699" cy="22283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78CAE8-6220-4F7E-FE9C-9E2A6A485B19}"/>
              </a:ext>
            </a:extLst>
          </p:cNvPr>
          <p:cNvSpPr/>
          <p:nvPr/>
        </p:nvSpPr>
        <p:spPr>
          <a:xfrm>
            <a:off x="6991111" y="5016990"/>
            <a:ext cx="266699" cy="22283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6D984A4-F170-ACD9-6F8A-E0BD9C957C3D}"/>
              </a:ext>
            </a:extLst>
          </p:cNvPr>
          <p:cNvSpPr/>
          <p:nvPr/>
        </p:nvSpPr>
        <p:spPr>
          <a:xfrm>
            <a:off x="6715989" y="3108100"/>
            <a:ext cx="214746" cy="182589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58C8F5-D777-BB6D-6D1A-0C6BB73957F8}"/>
              </a:ext>
            </a:extLst>
          </p:cNvPr>
          <p:cNvSpPr txBox="1"/>
          <p:nvPr/>
        </p:nvSpPr>
        <p:spPr>
          <a:xfrm>
            <a:off x="6256486" y="5024385"/>
            <a:ext cx="5353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NO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957E11C-5D7A-E1E9-DCFD-88ECE93B969D}"/>
              </a:ext>
            </a:extLst>
          </p:cNvPr>
          <p:cNvSpPr txBox="1"/>
          <p:nvPr/>
        </p:nvSpPr>
        <p:spPr>
          <a:xfrm>
            <a:off x="6555678" y="5024385"/>
            <a:ext cx="5353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COM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B2254F-1549-2F61-A75C-FEA668EB8CC7}"/>
              </a:ext>
            </a:extLst>
          </p:cNvPr>
          <p:cNvSpPr txBox="1"/>
          <p:nvPr/>
        </p:nvSpPr>
        <p:spPr>
          <a:xfrm>
            <a:off x="6848463" y="5024385"/>
            <a:ext cx="5353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NC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59493B-1EE4-387D-96CF-0E1C704EAE6C}"/>
              </a:ext>
            </a:extLst>
          </p:cNvPr>
          <p:cNvSpPr txBox="1"/>
          <p:nvPr/>
        </p:nvSpPr>
        <p:spPr>
          <a:xfrm>
            <a:off x="7483423" y="5024385"/>
            <a:ext cx="1315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NO = normally open</a:t>
            </a:r>
          </a:p>
          <a:p>
            <a:r>
              <a:rPr lang="en-US" sz="800" dirty="0"/>
              <a:t>COM = common</a:t>
            </a:r>
          </a:p>
          <a:p>
            <a:r>
              <a:rPr lang="en-US" sz="800" dirty="0"/>
              <a:t>NC = normally closed</a:t>
            </a:r>
            <a:endParaRPr lang="en-US" sz="500" dirty="0"/>
          </a:p>
        </p:txBody>
      </p:sp>
    </p:spTree>
    <p:extLst>
      <p:ext uri="{BB962C8B-B14F-4D97-AF65-F5344CB8AC3E}">
        <p14:creationId xmlns:p14="http://schemas.microsoft.com/office/powerpoint/2010/main" val="552845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92</Words>
  <Application>Microsoft Office PowerPoint</Application>
  <PresentationFormat>Widescreen</PresentationFormat>
  <Paragraphs>42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Isaacson</dc:creator>
  <cp:lastModifiedBy>Matthew Isaacson</cp:lastModifiedBy>
  <cp:revision>5</cp:revision>
  <dcterms:created xsi:type="dcterms:W3CDTF">2021-09-02T10:19:00Z</dcterms:created>
  <dcterms:modified xsi:type="dcterms:W3CDTF">2024-11-13T21:17:07Z</dcterms:modified>
</cp:coreProperties>
</file>