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58" r:id="rId5"/>
    <p:sldId id="263" r:id="rId6"/>
    <p:sldId id="260" r:id="rId7"/>
    <p:sldId id="264" r:id="rId8"/>
    <p:sldId id="262" r:id="rId9"/>
    <p:sldId id="259" r:id="rId10"/>
    <p:sldId id="267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5" r:id="rId26"/>
    <p:sldId id="284" r:id="rId27"/>
    <p:sldId id="282" r:id="rId28"/>
    <p:sldId id="286" r:id="rId2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E5B"/>
    <a:srgbClr val="202944"/>
    <a:srgbClr val="F1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4C7E-B665-5548-B390-891CE93C2867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A7355-40D7-5F43-A5B2-16D83DEC6A60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7127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5943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0EA6-1191-8D83-F51C-B3790397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A3FEC-AD01-4715-1AAE-CCCD94149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419E6-8B74-3333-4FFE-12DAE4CDE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5929-E04B-7E80-9D1C-B797C762D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1303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016F-7C29-531D-CAA6-3C64E608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B7297-F978-AABA-C9FA-50363EB74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ECA03-72A2-30B8-2F3D-9220CF925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1FBF-1590-24C7-FCC9-4BEDB8690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597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2A31A-DD4D-2CB3-D5C6-C2CC2A71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2E155-48BB-9F40-6494-02D8D397B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C1821-08E0-3379-C39B-5F185BA46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068D-72F1-84F6-5F33-4C7D5D457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66047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089B-5EC0-4833-DE9D-580B7D80A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99161-3566-0B8F-D154-09FB3A06B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312B4-BF87-0E69-0A26-91EBCE74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A0AEF-278C-8060-FC64-7CD37C2FE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878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D50D5-7073-50C4-58BF-0E068FF5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9E14A7-66F0-0328-26FB-20BE46FB2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074FD-85C1-BE16-3950-88E377B77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A4A3-9B7A-7A37-14CB-2AC4913D7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9107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D76E-F4C9-36BC-15DC-17CD9FB0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CBEC3-7112-D4C0-5D29-9ADC2A05D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AF297-BEF8-F708-05C5-F7DAB9B75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0DF85-3074-CB44-6D27-A4E70E275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431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3D123-10AC-0BD0-433F-62F4059C2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ACB99-F80C-ED1A-AA6B-803D41724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34F6C-6E23-0094-121C-D4E24B0C2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A3F7-3EF8-78AB-E37B-508705FDB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1582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DFA6-72C8-5C44-D68D-127076AA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EB733-CB7F-E6AF-E046-8679AF9F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97BDE-F1B2-3F85-4586-DD0D82366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0D7E0-4E7A-0193-00CE-A385BCCB2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4422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DD23-0F38-A829-33F3-AACC1382D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B8A4E-DAA2-EBE3-BEF5-29FCDC23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B66A7-CD66-49BF-3819-E10C9B73E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8E298-14A9-28B7-15FD-32AD2A78A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37144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F81EE-F2E4-F8AE-2C05-48770E35F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753F0-1BE9-ECFA-384E-35841ED9B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B81D7-1D15-BD1D-9208-72D31AA48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8BDD-98FB-FA90-F757-9BF5306DE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2718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23654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4902B-7A1D-B04A-EC43-83D0158A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3C0DFA-3081-AD01-6B88-693ECDE8F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9716-CE15-69AF-4352-0BE33CE64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13DA-E73B-28FB-1F60-120A45010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8942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BEE43-110D-D74B-D6AD-E6B1E86F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EE0B1-38BB-F75A-FFDA-D651373C7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C0DB8-26A3-9757-717A-2AA64D533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DA0A-6519-5B54-B1A9-09D6A7067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7870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F697-948B-A154-37CB-EC9C54A3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076E-B8BC-C596-36C7-947018780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A8884-7B78-978A-D82E-4E5D45A62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FA0B2-03FC-EE10-D7E3-48B4CB49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2904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C467-F362-0853-4FDE-D457A418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58E610-A147-31FF-B02A-B1BB8E84A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C6714-E32E-F0A9-98CB-D1AC6DFB4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3AD5-8586-8B48-BABD-66A8DC591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74958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BE43-8374-7679-904A-02316D547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026E8-7048-AD88-F41D-850A64EE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05B0C-0C00-8E25-C390-1063B796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AC95-E946-7332-1040-D0EFA066A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23380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E3C27-7059-D934-B36D-1E6E5CBE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C20E1-5329-B50A-2AE6-9DEF7597A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4D793-5E3F-CA3E-2F1F-F4AE9E171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5E6C-00C1-D03C-248A-88D951CBC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27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4802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585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691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8405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0709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772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093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A7355-40D7-5F43-A5B2-16D83DEC6A60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07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5CDC-6AAA-F7E1-AAC3-28177CFF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0C5B1-7D20-7384-5E69-F9A0BB6D5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7B12-2625-E4FE-6EF4-C366863B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FF41-5F0F-348C-6C35-0E09E69E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0B25-B00C-1544-3EB0-03FE8D44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7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F2B1-DE4E-D66E-E26E-93C52532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FDA8-F475-90F7-D055-2F06C8734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77F7-F05A-4032-7632-F676C58E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9C7C-21BC-93EE-45ED-406AF4E2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1CC1-4690-474D-011A-511B1FC1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409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4805-9E5A-19B4-4AEE-5DCCA5704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5E561-F925-68FE-CABC-932759BD7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112A-F94D-17F2-AFEA-04AC7FA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1E06-19A8-3C8A-08D9-D00F537E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D9DF-C9A1-1F04-DAF7-9825CE5F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996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06C-C0E5-4EF2-D1E1-4018386D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F8B2-06E5-7F30-7394-1AF54D7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C15B-1616-61B5-DA83-9B78797A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29E1-E0E8-51A4-7905-6FD78A3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E5ED-B996-AFEF-0F14-79E398F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1982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D5B-404A-0AA9-BC61-7A30F05C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7525-2508-6A6B-8A46-24D15ECE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F942-1D10-7C4C-0CC2-8A3F7519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3B32-C818-E670-7FAE-9EE978C1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D46D-6965-8059-AF93-C85305B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715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EC0-604C-2F6C-0B6D-B889BAD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7056-ECD4-CA3F-CE84-276BF2A4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12A8-8AD2-08EB-A02A-F440F571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5162-FBE3-DEDF-C917-4ED78538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B47D-B0D6-BDAA-04F0-FC421898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F0895-AE97-6C0A-C5F1-92E6FC8F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6697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6470-FBD4-E4A4-C4EE-620140F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CD9-329C-A77E-021B-32F976E0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5D64-3B67-180F-406E-76C4DD65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F330-DB96-6318-5EE6-D025A49D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140AD-085A-8C51-3EBE-F1B9C04C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6BA0-C590-3718-11EB-3535C92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84745-D2A4-CBCB-9787-2521C40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C7684-258B-D803-19DB-2FE49C0E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747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4039-D806-5DD2-46EA-10D0B44D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0A0BD-55FC-6CE5-7C87-F4539A68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58132-9566-F88A-6705-40FB249F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5C22F-9798-2403-F927-27451C6F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7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0BEF9-951D-70C1-E4EE-4ABA2739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0D773-9C69-1A21-0408-B14F1AB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D25E1-85E0-7A57-D4E7-C0FB31B6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808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8D0-89B0-E645-A64F-D3B3A9E4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00F3-5325-8304-8205-48A65AF7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0876D-57A2-8722-4E98-AFBEB5CBE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5FD0D-1375-64D4-AD88-7732E328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7D1C-43F8-3F25-0312-B40BC31C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195D-674A-A43A-9964-38002B7D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604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39EA-81FC-CACC-6C68-2BBC36DF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EC0FE-F51A-A002-7023-DBEFEA3F9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72EBE-9D11-7A94-B0A1-5B3BED7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5FDD-31ED-0427-8B59-70D2012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0E59-9B16-80D5-0699-A3400CDA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0E7A-77F7-76EE-E8B5-59B5DB9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53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DED49-5099-61E9-0B70-0446A107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79D44-7F4E-411C-6329-39D3E2F2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6D63-A480-A28E-7434-B5EEC505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DE20-E1DF-3A40-B2AB-DDF8751811C4}" type="datetimeFigureOut">
              <a:rPr lang="en-CO" smtClean="0"/>
              <a:t>23/03/24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E103-AFF7-3088-955B-9A3CA842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AAD1-816F-4402-5317-705DA9B7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101E-3B90-AA43-9C59-FEDE39B8973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4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sael.perilla@uniminut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de Arreglos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</a:p>
          <a:p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MSC. ING MISAEL FERNANDO PERILLA BENÍTEZ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isael.perilla@uniminuto.edu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AF3F-E928-7DA0-CAE4-10D0723A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7AA06-613D-675D-6BB3-CB08029D4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ordernamiento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E2A1B4-2EDC-6EB2-B062-3458FF62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1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F46BF-6E12-CD4C-834D-A7179B3FB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68-A365-4728-EB86-1017CA7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Lineal y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94BB-F16F-18AE-6FA9-EC6E50FC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Existen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métodos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globales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búsqueda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elementos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arreglo</a:t>
            </a:r>
            <a:r>
              <a:rPr lang="en-US" dirty="0">
                <a:solidFill>
                  <a:schemeClr val="bg1"/>
                </a:solidFill>
              </a:rPr>
              <a:t>, la </a:t>
            </a:r>
            <a:r>
              <a:rPr lang="en-US" dirty="0" err="1">
                <a:solidFill>
                  <a:schemeClr val="bg1"/>
                </a:solidFill>
              </a:rPr>
              <a:t>búsqueda</a:t>
            </a:r>
            <a:r>
              <a:rPr lang="en-US" dirty="0">
                <a:solidFill>
                  <a:schemeClr val="bg1"/>
                </a:solidFill>
              </a:rPr>
              <a:t> lineal y la </a:t>
            </a:r>
            <a:r>
              <a:rPr lang="en-US" dirty="0" err="1">
                <a:solidFill>
                  <a:schemeClr val="bg1"/>
                </a:solidFill>
              </a:rPr>
              <a:t>binaria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Esto</a:t>
            </a:r>
            <a:r>
              <a:rPr lang="en-US" dirty="0">
                <a:solidFill>
                  <a:schemeClr val="bg1"/>
                </a:solidFill>
              </a:rPr>
              <a:t> es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búsqueda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sencilla</a:t>
            </a:r>
            <a:r>
              <a:rPr lang="en-US" dirty="0">
                <a:solidFill>
                  <a:schemeClr val="bg1"/>
                </a:solidFill>
              </a:rPr>
              <a:t> o lineal: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4077F-913E-24B1-2FCF-D0B8DF7C9F18}"/>
              </a:ext>
            </a:extLst>
          </p:cNvPr>
          <p:cNvSpPr txBox="1"/>
          <p:nvPr/>
        </p:nvSpPr>
        <p:spPr>
          <a:xfrm>
            <a:off x="1113692" y="3221016"/>
            <a:ext cx="6138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bandera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&lt;n-1;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if(V[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buscado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Encontrado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bandera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B5036-9898-027F-71CA-01B9BDD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2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F2876E-EF10-34F4-7D33-7BC86646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D8B5-5E9A-8945-39B9-76006598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C9C9-9C12-6BE3-8630-0D9068A1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La búsqueda binaria tiene este nombre al dividir en 2 un arreglo durante el proceso de búsqueda.</a:t>
            </a:r>
          </a:p>
          <a:p>
            <a:r>
              <a:rPr lang="es-ES_tradnl" dirty="0">
                <a:solidFill>
                  <a:schemeClr val="bg1"/>
                </a:solidFill>
              </a:rPr>
              <a:t>Tiene una mayor complejidad de entendimiento, pero consume menos recursos que la búsqueda lineal.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99870-DBA0-98F5-A361-0D0B74005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20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CF1F1-6874-3EEC-1BBD-B045E918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A78B-CCBB-0D78-001E-9E7D2C8D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B997-FABD-424F-7393-64DAD64D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Buscamos en valor </a:t>
            </a:r>
            <a:r>
              <a:rPr lang="en-CO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F1B21-DFD8-A29E-C2BC-1DC56E69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rectangular box with white text&#10;&#10;Description automatically generated">
            <a:extLst>
              <a:ext uri="{FF2B5EF4-FFF2-40B4-BE49-F238E27FC236}">
                <a16:creationId xmlns:a16="http://schemas.microsoft.com/office/drawing/2014/main" id="{AF25E093-FCA9-2D00-C5A7-749539FD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24" y="2543723"/>
            <a:ext cx="10114151" cy="19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B022D-F7E7-10ED-AA50-465087ED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38CE-5A93-620D-EAA7-CFD85143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693B-B524-F50B-D7D4-33A5097D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definen 3 variables de control:</a:t>
            </a:r>
          </a:p>
          <a:p>
            <a:r>
              <a:rPr lang="en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Inferior: el primer indice del arreglo.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ndice: el índice medio del arreglo ((N-1)-1 / 2)</a:t>
            </a:r>
          </a:p>
          <a:p>
            <a:r>
              <a:rPr lang="en-C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Superior: el último indice del arreglo (N-1)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545CF-CE01-408B-6517-73EB961D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454D2FF-D593-A396-D362-0BF296DD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21642"/>
            <a:ext cx="7772400" cy="23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D01BF-640C-9B67-B9CD-CD2C91B9F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5029-A83A-28E3-225D-95784769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BCB1-4D52-A3E9-E1E1-E38769D3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Comparamos el valor 45 con el valor en el indice: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379C0-3AAE-5FAB-9782-C47D1AF3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1BC565D-6394-3B37-76E6-B6731B5EE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813123"/>
            <a:ext cx="7772400" cy="23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143AA-6B72-ED67-8905-36495D03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08E6-FA15-7E43-141F-FF8FBF2B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95D-629B-18BD-0725-4A5D81BC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45 es menor que el indice, el limite superior pasa a ser el indice-1 y se recalcula el indice medio: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A6891-6041-E165-49C3-BFF19F14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white rectangular box with numbers&#10;&#10;Description automatically generated">
            <a:extLst>
              <a:ext uri="{FF2B5EF4-FFF2-40B4-BE49-F238E27FC236}">
                <a16:creationId xmlns:a16="http://schemas.microsoft.com/office/drawing/2014/main" id="{4EF2CBAF-3066-C610-73BE-BA792D2DF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859690"/>
            <a:ext cx="77724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59BB4-A5D1-6B0E-02C4-47F13892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BE30-7CAB-C8B3-D6C4-54A986B1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C770-148A-7D91-C869-AB824B26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Nuevamente como 45 es mayor que el valor en el Indice (33), el inferior para a ser el indice medio+1 y se recalcula, finalmente se compara el indice y ese es el resultado encontrado: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BCDEA-9B6C-179D-8DCB-93F8A024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033A8C-001D-221C-8FEE-6241136F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123226"/>
            <a:ext cx="7772400" cy="3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8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81C0C-8111-EF8F-544D-63EC3DAF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42B-FD08-FB4F-7D47-E606BB18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C840-59E2-9AA7-3D91-DD09D5D0F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ordernamiento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536B5B-CBD6-ECB1-77DF-9D5B45A3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" y="217713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8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5E0DF-D5AD-CAE6-89F5-ADE2CB46C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A6EA-4E45-2FE5-15F5-3407E85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</a:rPr>
              <a:t>ALGORITMO </a:t>
            </a:r>
            <a:r>
              <a:rPr lang="en-US" dirty="0">
                <a:solidFill>
                  <a:srgbClr val="E9CE5B"/>
                </a:solidFill>
              </a:rPr>
              <a:t>DIJKSTRA</a:t>
            </a:r>
            <a:endParaRPr lang="en-CO" dirty="0">
              <a:solidFill>
                <a:srgbClr val="E9CE5B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A219-71C9-6FF3-E52E-24C421339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Algoritmo de caminos mínimos</a:t>
            </a:r>
          </a:p>
        </p:txBody>
      </p:sp>
    </p:spTree>
    <p:extLst>
      <p:ext uri="{BB962C8B-B14F-4D97-AF65-F5344CB8AC3E}">
        <p14:creationId xmlns:p14="http://schemas.microsoft.com/office/powerpoint/2010/main" val="264899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es ordenación?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entiende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reorganizar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conjunto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cierta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posterior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conjunto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múltiples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conjuntos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guía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telefónica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diccionarios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ficheros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oficinas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exámenes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7BEFCB-F8E6-CD3E-4D20-E87CA0BD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4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F20CC-71D3-DCCA-1708-9065CDED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6DDC-24CC-A3F5-8FFD-8BCC5D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D9C9-1A66-D19A-6CD3-1B6F6DEC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dado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pesos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arista.</a:t>
            </a: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C6837-AB92-C572-A7C7-16B1C7EE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3F843E-7FE3-33BD-8409-C00FDF86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96" y="3370399"/>
            <a:ext cx="5274003" cy="3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55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ABC21-7065-44D6-DB88-E4F589462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C9A0-8CCA-6E95-0EA3-5EAEE240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2AC9-A623-04E3-42A3-4174B945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:5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BEB2E-3E43-EC6B-7D6A-FBB4906D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A973C62-6D5F-D877-C8AB-903AF038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3100"/>
            <a:ext cx="60960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61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249E6-5455-56EC-3072-27895D15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3802-9B71-A1AE-5A66-E4F570AB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0987-2938-164F-786A-08963393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:9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FADED-F995-1F9E-B0AB-CD34CFBA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BE2E05-D773-9E9A-0FD1-223D6502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116263"/>
            <a:ext cx="60833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9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11368-A2D6-AD7D-8C12-2994DB59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AEEB-0A0C-1890-866A-5674F4F0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0BED-8BD6-D0D6-6EB7-4BAC3426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ADCB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:11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BE440-5D2E-F14B-AFA8-FD9712C2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E57CC00-884B-5269-0061-11B807F1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3060700"/>
            <a:ext cx="62357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7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28890-53EF-7AE0-C97D-75EF000E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A3E-743B-ED93-3948-EE79B380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8F0D-60AD-F152-DB7C-6ECD3A17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ADCBF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:15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01544-3570-24E1-BB6E-F44AFE80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1582A05-3CB7-AA4A-4299-39E258AF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3098800"/>
            <a:ext cx="63119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6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65E5D-B42B-18D0-D23E-8C3F62D0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C1A-D350-4BAB-D237-3247858D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BEAC-F287-52CF-D047-C7C4C97F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ADCBFE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:18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653E9-F3A1-ECB5-7C70-F58E2165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80BA358-ADE4-5836-EB61-6C2EA6C6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2870200"/>
            <a:ext cx="61595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1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CA2E5-2E6A-7486-78D0-486945F7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55A-5EBA-ACFC-CEAE-989EACF6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D221-681C-766A-2A84-E27D9E57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Camino</a:t>
            </a:r>
            <a:r>
              <a:rPr lang="en-US" dirty="0">
                <a:solidFill>
                  <a:schemeClr val="bg1"/>
                </a:solidFill>
              </a:rPr>
              <a:t>: ADCBFE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Distancia</a:t>
            </a:r>
            <a:r>
              <a:rPr lang="en-US" dirty="0">
                <a:solidFill>
                  <a:schemeClr val="bg1"/>
                </a:solidFill>
              </a:rPr>
              <a:t>:23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F69B3-82B4-993B-8014-E807AD4C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BCB2452-80D3-85B3-9EFA-8EFF8350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3162300"/>
            <a:ext cx="6502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9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3EC0A-B805-436E-7AC7-6B3082A4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1868-299C-FD40-4BEA-3C7F20F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Dijkstra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EE11A-68F9-B6F7-64D2-7D7ECEC7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EF9F74-D530-D92E-160C-AC277BC1C990}"/>
              </a:ext>
            </a:extLst>
          </p:cNvPr>
          <p:cNvSpPr/>
          <p:nvPr/>
        </p:nvSpPr>
        <p:spPr>
          <a:xfrm>
            <a:off x="838200" y="1460938"/>
            <a:ext cx="10515600" cy="475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48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33CC2-D957-3015-C954-CE0FC229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017D-635E-72A3-00C8-071E5801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9CE5B"/>
                </a:solidFill>
              </a:rPr>
              <a:t>PREGUNTAS????</a:t>
            </a:r>
            <a:endParaRPr lang="en-CO" dirty="0">
              <a:solidFill>
                <a:srgbClr val="E9CE5B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F185-2417-004C-C47D-1C28546D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40512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1876-32AC-E464-F9C0-69E12880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</a:rPr>
              <a:t>ALGORITMOS MÁS COMUNES DE ORDENAMIENTO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6238D-98DB-7EE0-1795-78F1B31DD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646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Burbuja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Este </a:t>
            </a:r>
            <a:r>
              <a:rPr lang="en-US" dirty="0" err="1">
                <a:solidFill>
                  <a:schemeClr val="bg1"/>
                </a:solidFill>
              </a:rPr>
              <a:t>método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elementos</a:t>
            </a:r>
            <a:r>
              <a:rPr lang="en-US" dirty="0">
                <a:solidFill>
                  <a:schemeClr val="bg1"/>
                </a:solidFill>
              </a:rPr>
              <a:t> de dos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dos, para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comparándolos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intercambiándolos</a:t>
            </a:r>
            <a:r>
              <a:rPr lang="en-US" dirty="0">
                <a:solidFill>
                  <a:schemeClr val="bg1"/>
                </a:solidFill>
              </a:rPr>
              <a:t> de ser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, hasta que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comparados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EDEA-15B3-1F6D-8150-D0833B4CE2FB}"/>
              </a:ext>
            </a:extLst>
          </p:cNvPr>
          <p:cNvSpPr txBox="1"/>
          <p:nvPr/>
        </p:nvSpPr>
        <p:spPr>
          <a:xfrm>
            <a:off x="1113692" y="3094892"/>
            <a:ext cx="4853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&lt;n-1;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for (j=i+1; j&lt;n;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if(V[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]&gt;V[j])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aux =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V[j];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V[j] = aux;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D6DCD-2BD8-52A0-AAFE-09873CF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Burbuja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273D-FF9E-02AA-98AB-41FB73346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4872" cy="368458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F2CBD-DC75-0094-B48E-9DEC34B9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609345-72B7-57CE-92A1-33AB4736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7340" y="2505075"/>
            <a:ext cx="3428047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lento.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comparaciones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O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B6A0E08-C0E2-B42D-29D3-81B5ECE8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4E431DE9-3CB5-7536-9647-6CE73C3BF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60" y="2637631"/>
            <a:ext cx="3424871" cy="19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Selección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05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basa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buscar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iteracción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mínimo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r>
              <a:rPr lang="en-US" dirty="0">
                <a:solidFill>
                  <a:schemeClr val="bg1"/>
                </a:solidFill>
              </a:rPr>
              <a:t> del “</a:t>
            </a:r>
            <a:r>
              <a:rPr lang="en-US" dirty="0" err="1">
                <a:solidFill>
                  <a:schemeClr val="bg1"/>
                </a:solidFill>
              </a:rPr>
              <a:t>subvector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situado</a:t>
            </a:r>
            <a:r>
              <a:rPr lang="en-US" dirty="0">
                <a:solidFill>
                  <a:schemeClr val="bg1"/>
                </a:solidFill>
              </a:rPr>
              <a:t> entre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índice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final del vector e </a:t>
            </a:r>
            <a:r>
              <a:rPr lang="en-US" dirty="0" err="1">
                <a:solidFill>
                  <a:schemeClr val="bg1"/>
                </a:solidFill>
              </a:rPr>
              <a:t>intercambiarlo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índice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</a:rPr>
              <a:t>Tomando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dimensión</a:t>
            </a:r>
            <a:r>
              <a:rPr lang="en-US" dirty="0">
                <a:solidFill>
                  <a:schemeClr val="bg1"/>
                </a:solidFill>
              </a:rPr>
              <a:t> del vector n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tamaño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r>
              <a:rPr lang="en-US" dirty="0">
                <a:solidFill>
                  <a:schemeClr val="bg1"/>
                </a:solidFill>
              </a:rPr>
              <a:t> es </a:t>
            </a:r>
            <a:r>
              <a:rPr lang="en-US" dirty="0" err="1">
                <a:solidFill>
                  <a:schemeClr val="bg1"/>
                </a:solidFill>
              </a:rPr>
              <a:t>inmediato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bucle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repite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en-US" dirty="0" err="1">
                <a:solidFill>
                  <a:schemeClr val="bg1"/>
                </a:solidFill>
              </a:rPr>
              <a:t>veces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EDEA-15B3-1F6D-8150-D0833B4CE2FB}"/>
              </a:ext>
            </a:extLst>
          </p:cNvPr>
          <p:cNvSpPr txBox="1"/>
          <p:nvPr/>
        </p:nvSpPr>
        <p:spPr>
          <a:xfrm>
            <a:off x="6361621" y="1690688"/>
            <a:ext cx="4853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(j=i+1; j&lt;n;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if(V[j]&lt;V[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aux =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aux;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D6DCD-2BD8-52A0-AAFE-09873CF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Selecciòn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273D-FF9E-02AA-98AB-41FB73346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487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F2CBD-DC75-0094-B48E-9DEC34B9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609345-72B7-57CE-92A1-33AB4736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7340" y="2505075"/>
            <a:ext cx="3428047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lento.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comparaciones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O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B6A0E08-C0E2-B42D-29D3-81B5ECE8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-up of a number&#10;&#10;Description automatically generated">
            <a:extLst>
              <a:ext uri="{FF2B5EF4-FFF2-40B4-BE49-F238E27FC236}">
                <a16:creationId xmlns:a16="http://schemas.microsoft.com/office/drawing/2014/main" id="{46A7F869-D6CA-3221-57C2-ED1DA9F23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76" y="1997868"/>
            <a:ext cx="1149350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Inserción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956" y="1690688"/>
            <a:ext cx="5128846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recurre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búsqueda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lugar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búsqueda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secuencial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insertar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parte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arriba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arreglo</a:t>
            </a:r>
            <a:r>
              <a:rPr lang="en-US" dirty="0">
                <a:solidFill>
                  <a:schemeClr val="bg1"/>
                </a:solidFill>
              </a:rPr>
              <a:t>, que </a:t>
            </a:r>
            <a:r>
              <a:rPr lang="en-US" dirty="0" err="1">
                <a:solidFill>
                  <a:schemeClr val="bg1"/>
                </a:solidFill>
              </a:rPr>
              <a:t>ya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encuentra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ordenado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El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, al </a:t>
            </a:r>
            <a:r>
              <a:rPr lang="en-US" dirty="0" err="1">
                <a:solidFill>
                  <a:schemeClr val="bg1"/>
                </a:solidFill>
              </a:rPr>
              <a:t>igual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método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inserción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directa</a:t>
            </a:r>
            <a:r>
              <a:rPr lang="en-US" dirty="0">
                <a:solidFill>
                  <a:schemeClr val="bg1"/>
                </a:solidFill>
              </a:rPr>
              <a:t>, se </a:t>
            </a:r>
            <a:r>
              <a:rPr lang="en-US" dirty="0" err="1">
                <a:solidFill>
                  <a:schemeClr val="bg1"/>
                </a:solidFill>
              </a:rPr>
              <a:t>repite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segundo</a:t>
            </a:r>
            <a:r>
              <a:rPr lang="en-US" dirty="0">
                <a:solidFill>
                  <a:schemeClr val="bg1"/>
                </a:solidFill>
              </a:rPr>
              <a:t> hasta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n-</a:t>
            </a:r>
            <a:r>
              <a:rPr lang="en-US" dirty="0" err="1">
                <a:solidFill>
                  <a:schemeClr val="bg1"/>
                </a:solidFill>
              </a:rPr>
              <a:t>ésimo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elemento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EDEA-15B3-1F6D-8150-D0833B4CE2FB}"/>
              </a:ext>
            </a:extLst>
          </p:cNvPr>
          <p:cNvSpPr txBox="1"/>
          <p:nvPr/>
        </p:nvSpPr>
        <p:spPr>
          <a:xfrm>
            <a:off x="747932" y="1690688"/>
            <a:ext cx="4853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 =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Der = i-1;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Der){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Medio =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Izq+Der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(temp &lt; V[Medio])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Der = Medio - 1;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Medio + 1;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(j=i-1; j&gt;=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j--){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V[j+1]=V[j];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D6DCD-2BD8-52A0-AAFE-09873CFA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11A7-5B31-5AC9-A041-4A5D9BAC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>
                <a:solidFill>
                  <a:srgbClr val="E9CE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Inserción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273D-FF9E-02AA-98AB-41FB73346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84A0-A35D-6BD4-D258-4903D2B7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4872" cy="368458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F2CBD-DC75-0094-B48E-9DEC34B9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O" sz="3200" dirty="0">
                <a:solidFill>
                  <a:srgbClr val="F1AD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Desventajas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609345-72B7-57CE-92A1-33AB47367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7340" y="2505075"/>
            <a:ext cx="3428047" cy="3684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Es lento.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numerosas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comparaciones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CO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B6A0E08-C0E2-B42D-29D3-81B5ECE8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8" y="365125"/>
            <a:ext cx="2912076" cy="8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number and text on a white background&#10;&#10;Description automatically generated">
            <a:extLst>
              <a:ext uri="{FF2B5EF4-FFF2-40B4-BE49-F238E27FC236}">
                <a16:creationId xmlns:a16="http://schemas.microsoft.com/office/drawing/2014/main" id="{E4D2292E-CEAB-2B7F-5E6A-7CC06F35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5" y="2631747"/>
            <a:ext cx="3492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996</Words>
  <Application>Microsoft Macintosh PowerPoint</Application>
  <PresentationFormat>Widescreen</PresentationFormat>
  <Paragraphs>150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Ordenamiento de Arreglos</vt:lpstr>
      <vt:lpstr>Que es ordenación?</vt:lpstr>
      <vt:lpstr>ALGORITMOS MÁS COMUNES DE ORDENAMIENTO</vt:lpstr>
      <vt:lpstr>Ordenamiento Burbuja</vt:lpstr>
      <vt:lpstr>Ordenamiento Burbuja</vt:lpstr>
      <vt:lpstr>Ordenamiento por Selección</vt:lpstr>
      <vt:lpstr>Ordenamiento por Selecciòn</vt:lpstr>
      <vt:lpstr>Ordenamiento por Inserción</vt:lpstr>
      <vt:lpstr>Ordenamiento Inserción</vt:lpstr>
      <vt:lpstr>LIVE CODE</vt:lpstr>
      <vt:lpstr>Búsqueda Lineal y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LIVE CODE</vt:lpstr>
      <vt:lpstr>ALGORITMO DIJKSTRA</vt:lpstr>
      <vt:lpstr>Algoritmo Dijkstra</vt:lpstr>
      <vt:lpstr>Algoritmo Dijkstra</vt:lpstr>
      <vt:lpstr>Algoritmo Dijkstra</vt:lpstr>
      <vt:lpstr>Algoritmo Dijkstra</vt:lpstr>
      <vt:lpstr>Algoritmo Dijkstra</vt:lpstr>
      <vt:lpstr>Algoritmo Dijkstra</vt:lpstr>
      <vt:lpstr>Algoritmo Dijkstra</vt:lpstr>
      <vt:lpstr>Algoritmo Dijkstra</vt:lpstr>
      <vt:lpstr>PREGUNTAS????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de Arreglos</dc:title>
  <dc:creator>MISAEL FERNANDO PERILLA BENITEZ</dc:creator>
  <cp:lastModifiedBy>MISAEL FERNANDO PERILLA BENITEZ</cp:lastModifiedBy>
  <cp:revision>39</cp:revision>
  <dcterms:created xsi:type="dcterms:W3CDTF">2023-11-16T21:32:05Z</dcterms:created>
  <dcterms:modified xsi:type="dcterms:W3CDTF">2024-03-23T13:19:53Z</dcterms:modified>
</cp:coreProperties>
</file>