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6" r:id="rId3"/>
    <p:sldId id="257" r:id="rId4"/>
    <p:sldId id="267" r:id="rId5"/>
    <p:sldId id="269" r:id="rId6"/>
    <p:sldId id="272" r:id="rId7"/>
    <p:sldId id="273" r:id="rId8"/>
    <p:sldId id="274" r:id="rId9"/>
    <p:sldId id="275" r:id="rId10"/>
    <p:sldId id="276" r:id="rId11"/>
    <p:sldId id="271" r:id="rId12"/>
    <p:sldId id="277" r:id="rId13"/>
  </p:sldIdLst>
  <p:sldSz cx="12192000" cy="6858000"/>
  <p:notesSz cx="6858000" cy="9144000"/>
  <p:defaultTextStyle>
    <a:defPPr>
      <a:defRPr lang="en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CE5B"/>
    <a:srgbClr val="202944"/>
    <a:srgbClr val="F1AD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1"/>
    <p:restoredTop sz="94694"/>
  </p:normalViewPr>
  <p:slideViewPr>
    <p:cSldViewPr snapToGrid="0">
      <p:cViewPr varScale="1">
        <p:scale>
          <a:sx n="121" d="100"/>
          <a:sy n="121" d="100"/>
        </p:scale>
        <p:origin x="904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84C7E-B665-5548-B390-891CE93C2867}" type="datetimeFigureOut">
              <a:rPr lang="en-CO" smtClean="0"/>
              <a:t>16/03/24</a:t>
            </a:fld>
            <a:endParaRPr lang="en-C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A7355-40D7-5F43-A5B2-16D83DEC6A60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571277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A7355-40D7-5F43-A5B2-16D83DEC6A60}" type="slidenum">
              <a:rPr lang="en-CO" smtClean="0"/>
              <a:t>1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1594394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A7355-40D7-5F43-A5B2-16D83DEC6A60}" type="slidenum">
              <a:rPr lang="en-CO" smtClean="0"/>
              <a:t>11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2674502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A7355-40D7-5F43-A5B2-16D83DEC6A60}" type="slidenum">
              <a:rPr lang="en-CO" smtClean="0"/>
              <a:t>12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319881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A7355-40D7-5F43-A5B2-16D83DEC6A60}" type="slidenum">
              <a:rPr lang="en-CO" smtClean="0"/>
              <a:t>3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823654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A7355-40D7-5F43-A5B2-16D83DEC6A60}" type="slidenum">
              <a:rPr lang="en-CO" smtClean="0"/>
              <a:t>4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840761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A7355-40D7-5F43-A5B2-16D83DEC6A60}" type="slidenum">
              <a:rPr lang="en-CO" smtClean="0"/>
              <a:t>5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717492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A7355-40D7-5F43-A5B2-16D83DEC6A60}" type="slidenum">
              <a:rPr lang="en-CO" smtClean="0"/>
              <a:t>6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796860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A7355-40D7-5F43-A5B2-16D83DEC6A60}" type="slidenum">
              <a:rPr lang="en-CO" smtClean="0"/>
              <a:t>7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26095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A7355-40D7-5F43-A5B2-16D83DEC6A60}" type="slidenum">
              <a:rPr lang="en-CO" smtClean="0"/>
              <a:t>8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300820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A7355-40D7-5F43-A5B2-16D83DEC6A60}" type="slidenum">
              <a:rPr lang="en-CO" smtClean="0"/>
              <a:t>9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9544374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A7355-40D7-5F43-A5B2-16D83DEC6A60}" type="slidenum">
              <a:rPr lang="en-CO" smtClean="0"/>
              <a:t>10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774125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B5CDC-6AAA-F7E1-AAC3-28177CFF62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00C5B1-7D20-7384-5E69-F9A0BB6D5C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E7B12-2625-E4FE-6EF4-C366863B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DE20-E1DF-3A40-B2AB-DDF8751811C4}" type="datetimeFigureOut">
              <a:rPr lang="en-CO" smtClean="0"/>
              <a:t>16/03/24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EFF41-5F0F-348C-6C35-0E09E69E4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70B25-B00C-1544-3EB0-03FE8D440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101E-3B90-AA43-9C59-FEDE39B8973E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321770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CF2B1-DE4E-D66E-E26E-93C52532A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B3FDA8-F475-90F7-D055-2F06C8734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677F7-F05A-4032-7632-F676C58E4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DE20-E1DF-3A40-B2AB-DDF8751811C4}" type="datetimeFigureOut">
              <a:rPr lang="en-CO" smtClean="0"/>
              <a:t>16/03/24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79C7C-21BC-93EE-45ED-406AF4E26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C1CC1-4690-474D-011A-511B1FC12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101E-3B90-AA43-9C59-FEDE39B8973E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240981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834805-9E5A-19B4-4AEE-5DCCA5704D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5E561-F925-68FE-CABC-932759BD77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1112A-F94D-17F2-AFEA-04AC7FA0C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DE20-E1DF-3A40-B2AB-DDF8751811C4}" type="datetimeFigureOut">
              <a:rPr lang="en-CO" smtClean="0"/>
              <a:t>16/03/24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31E06-19A8-3C8A-08D9-D00F537EA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1D9DF-C9A1-1F04-DAF7-9825CE5F5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101E-3B90-AA43-9C59-FEDE39B8973E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899663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8F06C-C0E5-4EF2-D1E1-4018386D9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9F8B2-06E5-7F30-7394-1AF54D7C5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AC15B-1616-61B5-DA83-9B78797AB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DE20-E1DF-3A40-B2AB-DDF8751811C4}" type="datetimeFigureOut">
              <a:rPr lang="en-CO" smtClean="0"/>
              <a:t>16/03/24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229E1-E0E8-51A4-7905-6FD78A357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7E5ED-B996-AFEF-0F14-79E398F77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101E-3B90-AA43-9C59-FEDE39B8973E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919828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DCD5B-404A-0AA9-BC61-7A30F05CF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17525-2508-6A6B-8A46-24D15ECEC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CF942-1D10-7C4C-0CC2-8A3F75191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DE20-E1DF-3A40-B2AB-DDF8751811C4}" type="datetimeFigureOut">
              <a:rPr lang="en-CO" smtClean="0"/>
              <a:t>16/03/24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B3B32-C818-E670-7FAE-9EE978C12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6D46D-6965-8059-AF93-C85305BE0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101E-3B90-AA43-9C59-FEDE39B8973E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071554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98EC0-604C-2F6C-0B6D-B889BAD90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F7056-ECD4-CA3F-CE84-276BF2A4CA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2212A8-8AD2-08EB-A02A-F440F5712D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545162-FBE3-DEDF-C917-4ED785386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DE20-E1DF-3A40-B2AB-DDF8751811C4}" type="datetimeFigureOut">
              <a:rPr lang="en-CO" smtClean="0"/>
              <a:t>16/03/24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FAB47D-B0D6-BDAA-04F0-FC4218980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F0895-AE97-6C0A-C5F1-92E6FC8F0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101E-3B90-AA43-9C59-FEDE39B8973E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566975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A6470-FBD4-E4A4-C4EE-620140FA2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E5CD9-329C-A77E-021B-32F976E0A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105D64-3B67-180F-406E-76C4DD65C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33F330-DB96-6318-5EE6-D025A49D21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D140AD-085A-8C51-3EBE-F1B9C04CF5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EB6BA0-C590-3718-11EB-3535C92D9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DE20-E1DF-3A40-B2AB-DDF8751811C4}" type="datetimeFigureOut">
              <a:rPr lang="en-CO" smtClean="0"/>
              <a:t>16/03/24</a:t>
            </a:fld>
            <a:endParaRPr lang="en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484745-D2A4-CBCB-9787-2521C400C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7C7684-258B-D803-19DB-2FE49C0EA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101E-3B90-AA43-9C59-FEDE39B8973E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574792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E4039-D806-5DD2-46EA-10D0B44DC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F0A0BD-55FC-6CE5-7C87-F4539A686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DE20-E1DF-3A40-B2AB-DDF8751811C4}" type="datetimeFigureOut">
              <a:rPr lang="en-CO" smtClean="0"/>
              <a:t>16/03/24</a:t>
            </a:fld>
            <a:endParaRPr lang="en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C58132-9566-F88A-6705-40FB249F8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05C22F-9798-2403-F927-27451C6FC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101E-3B90-AA43-9C59-FEDE39B8973E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387212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30BEF9-951D-70C1-E4EE-4ABA2739E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DE20-E1DF-3A40-B2AB-DDF8751811C4}" type="datetimeFigureOut">
              <a:rPr lang="en-CO" smtClean="0"/>
              <a:t>16/03/24</a:t>
            </a:fld>
            <a:endParaRPr lang="en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B0D773-9C69-1A21-0408-B14F1AB89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ED25E1-85E0-7A57-D4E7-C0FB31B63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101E-3B90-AA43-9C59-FEDE39B8973E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780880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4C8D0-89B0-E645-A64F-D3B3A9E48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400F3-5325-8304-8205-48A65AF76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F0876D-57A2-8722-4E98-AFBEB5CBE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5FD0D-1375-64D4-AD88-7732E328C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DE20-E1DF-3A40-B2AB-DDF8751811C4}" type="datetimeFigureOut">
              <a:rPr lang="en-CO" smtClean="0"/>
              <a:t>16/03/24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37D1C-43F8-3F25-0312-B40BC31CB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D8195D-674A-A43A-9964-38002B7DE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101E-3B90-AA43-9C59-FEDE39B8973E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160477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C39EA-81FC-CACC-6C68-2BBC36DF2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0EC0FE-F51A-A002-7023-DBEFEA3F9D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372EBE-9D11-7A94-B0A1-5B3BED786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155FDD-31ED-0427-8B59-70D20123B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DE20-E1DF-3A40-B2AB-DDF8751811C4}" type="datetimeFigureOut">
              <a:rPr lang="en-CO" smtClean="0"/>
              <a:t>16/03/24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F0E59-9B16-80D5-0699-A3400CDA5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9D0E7A-77F7-76EE-E8B5-59B5DB9D0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101E-3B90-AA43-9C59-FEDE39B8973E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95314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5DED49-5099-61E9-0B70-0446A107A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79D44-7F4E-411C-6329-39D3E2F28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66D63-A480-A28E-7434-B5EEC50500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3DE20-E1DF-3A40-B2AB-DDF8751811C4}" type="datetimeFigureOut">
              <a:rPr lang="en-CO" smtClean="0"/>
              <a:t>16/03/24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AE103-AFF7-3088-955B-9A3CA842D0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7AAD1-816F-4402-5317-705DA9B799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1101E-3B90-AA43-9C59-FEDE39B8973E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6420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isael.perilla@uniminuto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9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DAF3F-E928-7DA0-CAE4-10D0723A1D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O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Arreglos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67AA06-613D-675D-6BB3-CB08029D4D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CO" dirty="0">
                <a:solidFill>
                  <a:srgbClr val="E9CE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SEMANA 1</a:t>
            </a:r>
          </a:p>
          <a:p>
            <a:endParaRPr lang="en-C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O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MSC. ING MISAEL FERNANDO PERILLA BENÍTEZ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m</a:t>
            </a:r>
            <a:r>
              <a:rPr lang="en-CO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isael.perilla@uniminuto.edu</a:t>
            </a:r>
            <a:r>
              <a:rPr lang="en-CO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2E2A1B4-2EDC-6EB2-B062-3458FF627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75" y="217713"/>
            <a:ext cx="2912076" cy="81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9801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9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A11A7-5B31-5AC9-A041-4A5D9BACF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>
                <a:solidFill>
                  <a:srgbClr val="E9CE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Recorrer un arreglo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684A0-A35D-6BD4-D258-4903D2B72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endParaRPr lang="es-ES_tradn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_tradn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67BEFCB-F8E6-CD3E-4D20-E87CA0BDF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298" y="365125"/>
            <a:ext cx="2912076" cy="81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CB79D3F-1546-73D9-5229-B1D3AC1D1D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8491" y="1387366"/>
            <a:ext cx="8753591" cy="514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703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9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DAF3F-E928-7DA0-CAE4-10D0723A1D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O" dirty="0">
                <a:solidFill>
                  <a:srgbClr val="E9CE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LIVE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67AA06-613D-675D-6BB3-CB08029D4D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Creación de Arreglos en </a:t>
            </a:r>
            <a:r>
              <a:rPr lang="es-E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Netbeans</a:t>
            </a:r>
            <a:endParaRPr lang="en-CO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2E2A1B4-2EDC-6EB2-B062-3458FF627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75" y="217713"/>
            <a:ext cx="2912076" cy="81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2254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9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DAF3F-E928-7DA0-CAE4-10D0723A1D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O" dirty="0">
                <a:solidFill>
                  <a:srgbClr val="E9CE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Preguntas???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67AA06-613D-675D-6BB3-CB08029D4D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CO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2E2A1B4-2EDC-6EB2-B062-3458FF627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75" y="217713"/>
            <a:ext cx="2912076" cy="81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046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9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73648-3FB6-6C66-8DF0-C622F3A1A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>
                <a:solidFill>
                  <a:srgbClr val="E9CE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Antes de empezar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8E64FA8D-CB2B-D965-EC5E-75B666789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344" y="1422464"/>
            <a:ext cx="4913312" cy="491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6994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9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A11A7-5B31-5AC9-A041-4A5D9BACF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>
                <a:solidFill>
                  <a:srgbClr val="E9CE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Acuerdo Pedagógico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684A0-A35D-6BD4-D258-4903D2B72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Foro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Horario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Asesorías</a:t>
            </a: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Instalación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Herramientas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Netbeans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JDK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“Hello World”</a:t>
            </a:r>
          </a:p>
          <a:p>
            <a:pPr marL="0" indent="0">
              <a:buNone/>
            </a:pPr>
            <a:endParaRPr lang="en-CO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67BEFCB-F8E6-CD3E-4D20-E87CA0BDF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298" y="365125"/>
            <a:ext cx="2912076" cy="81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6340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9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DAF3F-E928-7DA0-CAE4-10D0723A1D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O" dirty="0">
                <a:solidFill>
                  <a:srgbClr val="E9CE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LIVE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67AA06-613D-675D-6BB3-CB08029D4D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Instalación y </a:t>
            </a:r>
            <a:r>
              <a:rPr lang="es-E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  <a:endParaRPr lang="en-CO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2E2A1B4-2EDC-6EB2-B062-3458FF627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75" y="217713"/>
            <a:ext cx="2912076" cy="81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9113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9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A11A7-5B31-5AC9-A041-4A5D9BACF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>
                <a:solidFill>
                  <a:srgbClr val="E9CE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 en programación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684A0-A35D-6BD4-D258-4903D2B72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 variable es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representación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un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espacio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memoria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asignado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un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almacenar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dato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esperado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CO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67BEFCB-F8E6-CD3E-4D20-E87CA0BDF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298" y="365125"/>
            <a:ext cx="2912076" cy="81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B906CEC3-A770-19F9-F2CF-9305A9BCE1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0312" y="3116536"/>
            <a:ext cx="7551376" cy="319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004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9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A11A7-5B31-5AC9-A041-4A5D9BACF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>
                <a:solidFill>
                  <a:srgbClr val="E9CE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Arreglo (Array)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684A0-A35D-6BD4-D258-4903D2B72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s-ES_tradnl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arreglo es una estructura de datos que permite almacenar un CONJUNTO de datos del MISMO tipo.</a:t>
            </a:r>
          </a:p>
          <a:p>
            <a:r>
              <a:rPr lang="es-ES_tradnl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un único nombre se define un arreglo y por medio de un subíndice se hace la referencia a cada elemento del mismo (componente)</a:t>
            </a:r>
          </a:p>
          <a:p>
            <a:pPr marL="0" indent="0">
              <a:buNone/>
            </a:pPr>
            <a:endParaRPr lang="es-ES_tradnl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67BEFCB-F8E6-CD3E-4D20-E87CA0BDF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298" y="365125"/>
            <a:ext cx="2912076" cy="81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C26D0327-7AB6-23BB-596E-18473C621B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3429000"/>
            <a:ext cx="7772400" cy="293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2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9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A11A7-5B31-5AC9-A041-4A5D9BACF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>
                <a:solidFill>
                  <a:srgbClr val="E9CE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Arreglo (Array)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684A0-A35D-6BD4-D258-4903D2B72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s-ES_tradn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arreglos tienen un tamaño N (mayor a 1), el índice inicial es el cero (0) y el final siempre será en N-1.</a:t>
            </a:r>
          </a:p>
          <a:p>
            <a:pPr marL="0" indent="0">
              <a:buNone/>
            </a:pPr>
            <a:endParaRPr lang="es-ES_tradn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67BEFCB-F8E6-CD3E-4D20-E87CA0BDF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298" y="365125"/>
            <a:ext cx="2912076" cy="81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29068017-7625-1C73-DCD8-8DFCAE7666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2692" y="2584828"/>
            <a:ext cx="9802869" cy="390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738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9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A11A7-5B31-5AC9-A041-4A5D9BACF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>
                <a:solidFill>
                  <a:srgbClr val="E9CE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Arreglo (Array)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684A0-A35D-6BD4-D258-4903D2B72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_tradn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Consideraciones:</a:t>
            </a:r>
          </a:p>
          <a:p>
            <a:r>
              <a:rPr lang="es-ES_tradn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Todos los datos de un arreglo son del mismo tipo o clase.</a:t>
            </a:r>
          </a:p>
          <a:p>
            <a:r>
              <a:rPr lang="es-ES_tradn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se puede leer valores que estén en </a:t>
            </a:r>
            <a:r>
              <a:rPr lang="es-ES_tradnl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indices</a:t>
            </a:r>
            <a:r>
              <a:rPr lang="es-ES_tradn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menores a 0 o mayores al tamaño-1, estos generan un Buffer </a:t>
            </a:r>
            <a:r>
              <a:rPr lang="es-ES_tradnl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Overflow</a:t>
            </a:r>
            <a:r>
              <a:rPr lang="es-ES_tradn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(Desbordamiento de Memoria).</a:t>
            </a:r>
          </a:p>
          <a:p>
            <a:r>
              <a:rPr lang="es-ES_tradn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tamaño máximo de un arreglo es 2</a:t>
            </a:r>
            <a:r>
              <a:rPr lang="es-ES_tradnl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  <a:r>
              <a:rPr lang="es-ES_tradn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-1 (2,147,483,647) aunque esto no es óptimo de utilizar por el alto consumo de recursos que representaría.</a:t>
            </a:r>
          </a:p>
          <a:p>
            <a:endParaRPr lang="es-ES_tradn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_tradn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67BEFCB-F8E6-CD3E-4D20-E87CA0BDF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298" y="365125"/>
            <a:ext cx="2912076" cy="81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739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9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A11A7-5B31-5AC9-A041-4A5D9BACF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>
                <a:solidFill>
                  <a:srgbClr val="E9CE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Recorrer un arreglo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684A0-A35D-6BD4-D258-4903D2B72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s-ES_tradn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usan estructuras cíclicas como el </a:t>
            </a:r>
            <a:r>
              <a:rPr lang="es-ES_tradnl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ES_tradn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el </a:t>
            </a:r>
            <a:r>
              <a:rPr lang="es-ES_tradnl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es-ES_tradn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s-ES_tradn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preferencia el </a:t>
            </a:r>
            <a:r>
              <a:rPr lang="es-ES_tradnl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ES_tradn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porque establece el inicio, el final y el incremento/decremento, permitiendo un mejor control sobre el recorrido.</a:t>
            </a:r>
          </a:p>
          <a:p>
            <a:endParaRPr lang="es-ES_tradn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_tradn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67BEFCB-F8E6-CD3E-4D20-E87CA0BDF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298" y="365125"/>
            <a:ext cx="2912076" cy="81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9478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289</Words>
  <Application>Microsoft Macintosh PowerPoint</Application>
  <PresentationFormat>Widescreen</PresentationFormat>
  <Paragraphs>45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Arreglos</vt:lpstr>
      <vt:lpstr>Antes de empezar</vt:lpstr>
      <vt:lpstr>Acuerdo Pedagógico</vt:lpstr>
      <vt:lpstr>LIVE CODE</vt:lpstr>
      <vt:lpstr>Variables en programación</vt:lpstr>
      <vt:lpstr>Arreglo (Array)</vt:lpstr>
      <vt:lpstr>Arreglo (Array)</vt:lpstr>
      <vt:lpstr>Arreglo (Array)</vt:lpstr>
      <vt:lpstr>Recorrer un arreglo</vt:lpstr>
      <vt:lpstr>Recorrer un arreglo</vt:lpstr>
      <vt:lpstr>LIVE CODE</vt:lpstr>
      <vt:lpstr>Preguntas???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Ordenamiento de Arreglos</dc:title>
  <dc:creator>MISAEL FERNANDO PERILLA BENITEZ</dc:creator>
  <cp:lastModifiedBy>MISAEL FERNANDO PERILLA BENITEZ</cp:lastModifiedBy>
  <cp:revision>37</cp:revision>
  <dcterms:created xsi:type="dcterms:W3CDTF">2023-11-16T21:32:05Z</dcterms:created>
  <dcterms:modified xsi:type="dcterms:W3CDTF">2024-03-16T12:07:20Z</dcterms:modified>
</cp:coreProperties>
</file>