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Ubuntu"/>
      <p:regular r:id="rId12"/>
      <p:bold r:id="rId13"/>
      <p:italic r:id="rId14"/>
      <p:boldItalic r:id="rId15"/>
    </p:embeddedFont>
    <p:embeddedFont>
      <p:font typeface="Ubuntu Light"/>
      <p:regular r:id="rId16"/>
      <p:bold r:id="rId17"/>
      <p:italic r:id="rId18"/>
      <p:boldItalic r:id="rId19"/>
    </p:embeddedFont>
    <p:embeddedFont>
      <p:font typeface="Arvo"/>
      <p:regular r:id="rId20"/>
      <p:bold r:id="rId21"/>
      <p:italic r:id="rId22"/>
      <p:boldItalic r:id="rId23"/>
    </p:embeddedFont>
    <p:embeddedFont>
      <p:font typeface="Bodoni"/>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orient="horz" pos="3053">
          <p15:clr>
            <a:srgbClr val="A4A3A4"/>
          </p15:clr>
        </p15:guide>
        <p15:guide id="3" orient="horz" pos="2871">
          <p15:clr>
            <a:srgbClr val="A4A3A4"/>
          </p15:clr>
        </p15:guide>
      </p15:sldGuideLst>
    </p:ext>
    <p:ext uri="http://customooxmlschemas.google.com/">
      <go:slidesCustomData xmlns:go="http://customooxmlschemas.google.com/" r:id="rId28" roundtripDataSignature="AMtx7mhSVBU2hR09Sj8nks2X3oHCOvqt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3053" orient="horz"/>
        <p:guide pos="287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vo-regular.fntdata"/><Relationship Id="rId22" Type="http://schemas.openxmlformats.org/officeDocument/2006/relationships/font" Target="fonts/Arvo-italic.fntdata"/><Relationship Id="rId21" Type="http://schemas.openxmlformats.org/officeDocument/2006/relationships/font" Target="fonts/Arvo-bold.fntdata"/><Relationship Id="rId24" Type="http://schemas.openxmlformats.org/officeDocument/2006/relationships/font" Target="fonts/Bodoni-regular.fntdata"/><Relationship Id="rId23" Type="http://schemas.openxmlformats.org/officeDocument/2006/relationships/font" Target="fonts/Arv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doni-italic.fntdata"/><Relationship Id="rId25" Type="http://schemas.openxmlformats.org/officeDocument/2006/relationships/font" Target="fonts/Bodoni-bold.fntdata"/><Relationship Id="rId28" Type="http://customschemas.google.com/relationships/presentationmetadata" Target="metadata"/><Relationship Id="rId27" Type="http://schemas.openxmlformats.org/officeDocument/2006/relationships/font" Target="fonts/Bodon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Ubuntu-bold.fntdata"/><Relationship Id="rId12" Type="http://schemas.openxmlformats.org/officeDocument/2006/relationships/font" Target="fonts/Ubuntu-regular.fntdata"/><Relationship Id="rId15" Type="http://schemas.openxmlformats.org/officeDocument/2006/relationships/font" Target="fonts/Ubuntu-boldItalic.fntdata"/><Relationship Id="rId14" Type="http://schemas.openxmlformats.org/officeDocument/2006/relationships/font" Target="fonts/Ubuntu-italic.fntdata"/><Relationship Id="rId17" Type="http://schemas.openxmlformats.org/officeDocument/2006/relationships/font" Target="fonts/UbuntuLight-bold.fntdata"/><Relationship Id="rId16" Type="http://schemas.openxmlformats.org/officeDocument/2006/relationships/font" Target="fonts/UbuntuLight-regular.fntdata"/><Relationship Id="rId19" Type="http://schemas.openxmlformats.org/officeDocument/2006/relationships/font" Target="fonts/UbuntuLight-boldItalic.fntdata"/><Relationship Id="rId18" Type="http://schemas.openxmlformats.org/officeDocument/2006/relationships/font" Target="fonts/Ubuntu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a4dfbc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07a4dfbcb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b14baa3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fb14baa3a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7a4dfbc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7a4dfbc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7a4dfbc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07a4dfbcb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43"/>
          <p:cNvSpPr/>
          <p:nvPr/>
        </p:nvSpPr>
        <p:spPr>
          <a:xfrm>
            <a:off x="676300" y="321200"/>
            <a:ext cx="4885500" cy="44316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1" name="Google Shape;11;p43"/>
          <p:cNvSpPr txBox="1"/>
          <p:nvPr>
            <p:ph type="ctrTitle"/>
          </p:nvPr>
        </p:nvSpPr>
        <p:spPr>
          <a:xfrm>
            <a:off x="1610650" y="1856275"/>
            <a:ext cx="6157800" cy="875700"/>
          </a:xfrm>
          <a:prstGeom prst="rect">
            <a:avLst/>
          </a:prstGeom>
          <a:noFill/>
          <a:ln cap="flat" cmpd="sng" w="38100">
            <a:solidFill>
              <a:srgbClr val="535353"/>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1" sz="3600"/>
            </a:lvl1pPr>
            <a:lvl2pPr lvl="1" algn="ctr">
              <a:lnSpc>
                <a:spcPct val="100000"/>
              </a:lnSpc>
              <a:spcBef>
                <a:spcPts val="0"/>
              </a:spcBef>
              <a:spcAft>
                <a:spcPts val="0"/>
              </a:spcAft>
              <a:buClr>
                <a:srgbClr val="434343"/>
              </a:buClr>
              <a:buSzPts val="6000"/>
              <a:buNone/>
              <a:defRPr sz="6000">
                <a:solidFill>
                  <a:srgbClr val="434343"/>
                </a:solidFill>
              </a:defRPr>
            </a:lvl2pPr>
            <a:lvl3pPr lvl="2" algn="ctr">
              <a:lnSpc>
                <a:spcPct val="100000"/>
              </a:lnSpc>
              <a:spcBef>
                <a:spcPts val="0"/>
              </a:spcBef>
              <a:spcAft>
                <a:spcPts val="0"/>
              </a:spcAft>
              <a:buClr>
                <a:srgbClr val="434343"/>
              </a:buClr>
              <a:buSzPts val="6000"/>
              <a:buNone/>
              <a:defRPr sz="6000">
                <a:solidFill>
                  <a:srgbClr val="434343"/>
                </a:solidFill>
              </a:defRPr>
            </a:lvl3pPr>
            <a:lvl4pPr lvl="3" algn="ctr">
              <a:lnSpc>
                <a:spcPct val="100000"/>
              </a:lnSpc>
              <a:spcBef>
                <a:spcPts val="0"/>
              </a:spcBef>
              <a:spcAft>
                <a:spcPts val="0"/>
              </a:spcAft>
              <a:buClr>
                <a:srgbClr val="434343"/>
              </a:buClr>
              <a:buSzPts val="6000"/>
              <a:buNone/>
              <a:defRPr sz="6000">
                <a:solidFill>
                  <a:srgbClr val="434343"/>
                </a:solidFill>
              </a:defRPr>
            </a:lvl4pPr>
            <a:lvl5pPr lvl="4" algn="ctr">
              <a:lnSpc>
                <a:spcPct val="100000"/>
              </a:lnSpc>
              <a:spcBef>
                <a:spcPts val="0"/>
              </a:spcBef>
              <a:spcAft>
                <a:spcPts val="0"/>
              </a:spcAft>
              <a:buClr>
                <a:srgbClr val="434343"/>
              </a:buClr>
              <a:buSzPts val="6000"/>
              <a:buNone/>
              <a:defRPr sz="6000">
                <a:solidFill>
                  <a:srgbClr val="434343"/>
                </a:solidFill>
              </a:defRPr>
            </a:lvl5pPr>
            <a:lvl6pPr lvl="5" algn="ctr">
              <a:lnSpc>
                <a:spcPct val="100000"/>
              </a:lnSpc>
              <a:spcBef>
                <a:spcPts val="0"/>
              </a:spcBef>
              <a:spcAft>
                <a:spcPts val="0"/>
              </a:spcAft>
              <a:buClr>
                <a:srgbClr val="434343"/>
              </a:buClr>
              <a:buSzPts val="6000"/>
              <a:buNone/>
              <a:defRPr sz="6000">
                <a:solidFill>
                  <a:srgbClr val="434343"/>
                </a:solidFill>
              </a:defRPr>
            </a:lvl6pPr>
            <a:lvl7pPr lvl="6" algn="ctr">
              <a:lnSpc>
                <a:spcPct val="100000"/>
              </a:lnSpc>
              <a:spcBef>
                <a:spcPts val="0"/>
              </a:spcBef>
              <a:spcAft>
                <a:spcPts val="0"/>
              </a:spcAft>
              <a:buClr>
                <a:srgbClr val="434343"/>
              </a:buClr>
              <a:buSzPts val="6000"/>
              <a:buNone/>
              <a:defRPr sz="6000">
                <a:solidFill>
                  <a:srgbClr val="434343"/>
                </a:solidFill>
              </a:defRPr>
            </a:lvl7pPr>
            <a:lvl8pPr lvl="7" algn="ctr">
              <a:lnSpc>
                <a:spcPct val="100000"/>
              </a:lnSpc>
              <a:spcBef>
                <a:spcPts val="0"/>
              </a:spcBef>
              <a:spcAft>
                <a:spcPts val="0"/>
              </a:spcAft>
              <a:buClr>
                <a:srgbClr val="434343"/>
              </a:buClr>
              <a:buSzPts val="6000"/>
              <a:buNone/>
              <a:defRPr sz="6000">
                <a:solidFill>
                  <a:srgbClr val="434343"/>
                </a:solidFill>
              </a:defRPr>
            </a:lvl8pPr>
            <a:lvl9pPr lvl="8" algn="ctr">
              <a:lnSpc>
                <a:spcPct val="100000"/>
              </a:lnSpc>
              <a:spcBef>
                <a:spcPts val="0"/>
              </a:spcBef>
              <a:spcAft>
                <a:spcPts val="0"/>
              </a:spcAft>
              <a:buClr>
                <a:srgbClr val="434343"/>
              </a:buClr>
              <a:buSzPts val="6000"/>
              <a:buNone/>
              <a:defRPr sz="6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bg>
      <p:bgPr>
        <a:solidFill>
          <a:srgbClr val="FFFFFF"/>
        </a:solidFill>
      </p:bgPr>
    </p:bg>
    <p:spTree>
      <p:nvGrpSpPr>
        <p:cNvPr id="66" name="Shape 66"/>
        <p:cNvGrpSpPr/>
        <p:nvPr/>
      </p:nvGrpSpPr>
      <p:grpSpPr>
        <a:xfrm>
          <a:off x="0" y="0"/>
          <a:ext cx="0" cy="0"/>
          <a:chOff x="0" y="0"/>
          <a:chExt cx="0" cy="0"/>
        </a:xfrm>
      </p:grpSpPr>
      <p:sp>
        <p:nvSpPr>
          <p:cNvPr id="67" name="Google Shape;67;p50"/>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0"/>
          <p:cNvSpPr txBox="1"/>
          <p:nvPr>
            <p:ph type="title"/>
          </p:nvPr>
        </p:nvSpPr>
        <p:spPr>
          <a:xfrm>
            <a:off x="-11850" y="927075"/>
            <a:ext cx="91440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9" name="Google Shape;69;p50"/>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70" name="Google Shape;70;p50"/>
          <p:cNvSpPr txBox="1"/>
          <p:nvPr>
            <p:ph idx="2" type="ctrTitle"/>
          </p:nvPr>
        </p:nvSpPr>
        <p:spPr>
          <a:xfrm>
            <a:off x="1105351" y="206242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800"/>
              <a:buNone/>
              <a:defRPr sz="18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71" name="Google Shape;71;p50"/>
          <p:cNvSpPr txBox="1"/>
          <p:nvPr>
            <p:ph idx="1" type="subTitle"/>
          </p:nvPr>
        </p:nvSpPr>
        <p:spPr>
          <a:xfrm>
            <a:off x="1105354" y="2667875"/>
            <a:ext cx="21135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2" name="Google Shape;72;p50"/>
          <p:cNvSpPr txBox="1"/>
          <p:nvPr>
            <p:ph idx="3" type="ctrTitle"/>
          </p:nvPr>
        </p:nvSpPr>
        <p:spPr>
          <a:xfrm>
            <a:off x="3515251" y="206242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800"/>
              <a:buNone/>
              <a:defRPr sz="18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73" name="Google Shape;73;p50"/>
          <p:cNvSpPr txBox="1"/>
          <p:nvPr>
            <p:ph idx="4" type="subTitle"/>
          </p:nvPr>
        </p:nvSpPr>
        <p:spPr>
          <a:xfrm>
            <a:off x="3515254" y="2667875"/>
            <a:ext cx="21135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4" name="Google Shape;74;p50"/>
          <p:cNvSpPr txBox="1"/>
          <p:nvPr>
            <p:ph idx="5" type="ctrTitle"/>
          </p:nvPr>
        </p:nvSpPr>
        <p:spPr>
          <a:xfrm>
            <a:off x="5925151" y="206242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800"/>
              <a:buNone/>
              <a:defRPr sz="18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75" name="Google Shape;75;p50"/>
          <p:cNvSpPr txBox="1"/>
          <p:nvPr>
            <p:ph idx="6" type="subTitle"/>
          </p:nvPr>
        </p:nvSpPr>
        <p:spPr>
          <a:xfrm>
            <a:off x="5925154" y="2667875"/>
            <a:ext cx="21135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cxnSp>
        <p:nvCxnSpPr>
          <p:cNvPr id="76" name="Google Shape;76;p50"/>
          <p:cNvCxnSpPr/>
          <p:nvPr/>
        </p:nvCxnSpPr>
        <p:spPr>
          <a:xfrm>
            <a:off x="3406450" y="1926825"/>
            <a:ext cx="0" cy="1941300"/>
          </a:xfrm>
          <a:prstGeom prst="straightConnector1">
            <a:avLst/>
          </a:prstGeom>
          <a:noFill/>
          <a:ln cap="flat" cmpd="sng" w="38100">
            <a:solidFill>
              <a:srgbClr val="81ECEC"/>
            </a:solidFill>
            <a:prstDash val="solid"/>
            <a:round/>
            <a:headEnd len="sm" w="sm" type="none"/>
            <a:tailEnd len="sm" w="sm" type="none"/>
          </a:ln>
        </p:spPr>
      </p:cxnSp>
      <p:cxnSp>
        <p:nvCxnSpPr>
          <p:cNvPr id="77" name="Google Shape;77;p50"/>
          <p:cNvCxnSpPr/>
          <p:nvPr/>
        </p:nvCxnSpPr>
        <p:spPr>
          <a:xfrm>
            <a:off x="5737375" y="1926825"/>
            <a:ext cx="0" cy="1941300"/>
          </a:xfrm>
          <a:prstGeom prst="straightConnector1">
            <a:avLst/>
          </a:prstGeom>
          <a:noFill/>
          <a:ln cap="flat" cmpd="sng" w="38100">
            <a:solidFill>
              <a:srgbClr val="81ECEC"/>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frame 1">
  <p:cSld name="CUSTOM_1_1_1_1">
    <p:bg>
      <p:bgPr>
        <a:solidFill>
          <a:srgbClr val="FFFFFF"/>
        </a:solidFill>
      </p:bgPr>
    </p:bg>
    <p:spTree>
      <p:nvGrpSpPr>
        <p:cNvPr id="78" name="Shape 78"/>
        <p:cNvGrpSpPr/>
        <p:nvPr/>
      </p:nvGrpSpPr>
      <p:grpSpPr>
        <a:xfrm>
          <a:off x="0" y="0"/>
          <a:ext cx="0" cy="0"/>
          <a:chOff x="0" y="0"/>
          <a:chExt cx="0" cy="0"/>
        </a:xfrm>
      </p:grpSpPr>
      <p:sp>
        <p:nvSpPr>
          <p:cNvPr id="79" name="Google Shape;79;p52"/>
          <p:cNvSpPr/>
          <p:nvPr/>
        </p:nvSpPr>
        <p:spPr>
          <a:xfrm>
            <a:off x="5200425" y="-11150"/>
            <a:ext cx="3954900" cy="52188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2"/>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p:cSld name="SECTION_HEADER_3">
    <p:bg>
      <p:bgPr>
        <a:solidFill>
          <a:srgbClr val="FFFFFF"/>
        </a:solidFill>
      </p:bgPr>
    </p:bg>
    <p:spTree>
      <p:nvGrpSpPr>
        <p:cNvPr id="81" name="Shape 81"/>
        <p:cNvGrpSpPr/>
        <p:nvPr/>
      </p:nvGrpSpPr>
      <p:grpSpPr>
        <a:xfrm>
          <a:off x="0" y="0"/>
          <a:ext cx="0" cy="0"/>
          <a:chOff x="0" y="0"/>
          <a:chExt cx="0" cy="0"/>
        </a:xfrm>
      </p:grpSpPr>
      <p:sp>
        <p:nvSpPr>
          <p:cNvPr id="82" name="Google Shape;82;p54"/>
          <p:cNvSpPr txBox="1"/>
          <p:nvPr>
            <p:ph type="title"/>
          </p:nvPr>
        </p:nvSpPr>
        <p:spPr>
          <a:xfrm>
            <a:off x="4643475" y="-87750"/>
            <a:ext cx="53112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83" name="Google Shape;83;p54"/>
          <p:cNvSpPr txBox="1"/>
          <p:nvPr>
            <p:ph idx="1" type="subTitle"/>
          </p:nvPr>
        </p:nvSpPr>
        <p:spPr>
          <a:xfrm>
            <a:off x="4641424" y="1297992"/>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84" name="Google Shape;84;p54"/>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5" name="Google Shape;85;p54"/>
          <p:cNvSpPr/>
          <p:nvPr/>
        </p:nvSpPr>
        <p:spPr>
          <a:xfrm>
            <a:off x="4517200" y="151650"/>
            <a:ext cx="2772000" cy="6357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6" name="Google Shape;86;p54"/>
          <p:cNvSpPr txBox="1"/>
          <p:nvPr>
            <p:ph idx="2" type="title"/>
          </p:nvPr>
        </p:nvSpPr>
        <p:spPr>
          <a:xfrm>
            <a:off x="4641425" y="787338"/>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87" name="Google Shape;87;p54"/>
          <p:cNvSpPr txBox="1"/>
          <p:nvPr>
            <p:ph idx="3" type="subTitle"/>
          </p:nvPr>
        </p:nvSpPr>
        <p:spPr>
          <a:xfrm>
            <a:off x="4641299" y="2312560"/>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88" name="Google Shape;88;p54"/>
          <p:cNvSpPr txBox="1"/>
          <p:nvPr>
            <p:ph idx="4" type="title"/>
          </p:nvPr>
        </p:nvSpPr>
        <p:spPr>
          <a:xfrm>
            <a:off x="4641300" y="1668150"/>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89" name="Google Shape;89;p54"/>
          <p:cNvSpPr txBox="1"/>
          <p:nvPr>
            <p:ph idx="5" type="subTitle"/>
          </p:nvPr>
        </p:nvSpPr>
        <p:spPr>
          <a:xfrm>
            <a:off x="4641299" y="3311290"/>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90" name="Google Shape;90;p54"/>
          <p:cNvSpPr txBox="1"/>
          <p:nvPr>
            <p:ph idx="6" type="title"/>
          </p:nvPr>
        </p:nvSpPr>
        <p:spPr>
          <a:xfrm>
            <a:off x="4641300" y="2617416"/>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91" name="Google Shape;91;p54"/>
          <p:cNvSpPr/>
          <p:nvPr/>
        </p:nvSpPr>
        <p:spPr>
          <a:xfrm>
            <a:off x="0" y="0"/>
            <a:ext cx="2855700" cy="51435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4"/>
          <p:cNvSpPr/>
          <p:nvPr/>
        </p:nvSpPr>
        <p:spPr>
          <a:xfrm>
            <a:off x="3224300" y="1014725"/>
            <a:ext cx="1141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4"/>
          <p:cNvSpPr/>
          <p:nvPr/>
        </p:nvSpPr>
        <p:spPr>
          <a:xfrm>
            <a:off x="3224300" y="2029288"/>
            <a:ext cx="1141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4"/>
          <p:cNvSpPr/>
          <p:nvPr/>
        </p:nvSpPr>
        <p:spPr>
          <a:xfrm>
            <a:off x="3224300" y="3024425"/>
            <a:ext cx="1141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4"/>
          <p:cNvSpPr txBox="1"/>
          <p:nvPr>
            <p:ph idx="7" type="title"/>
          </p:nvPr>
        </p:nvSpPr>
        <p:spPr>
          <a:xfrm>
            <a:off x="3317425" y="1106825"/>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6" name="Google Shape;96;p54"/>
          <p:cNvSpPr txBox="1"/>
          <p:nvPr>
            <p:ph idx="8" type="title"/>
          </p:nvPr>
        </p:nvSpPr>
        <p:spPr>
          <a:xfrm>
            <a:off x="3317300" y="2121388"/>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7" name="Google Shape;97;p54"/>
          <p:cNvSpPr txBox="1"/>
          <p:nvPr>
            <p:ph idx="9" type="title"/>
          </p:nvPr>
        </p:nvSpPr>
        <p:spPr>
          <a:xfrm>
            <a:off x="3317300" y="3116525"/>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8" name="Google Shape;98;p54"/>
          <p:cNvSpPr txBox="1"/>
          <p:nvPr>
            <p:ph idx="13" type="subTitle"/>
          </p:nvPr>
        </p:nvSpPr>
        <p:spPr>
          <a:xfrm>
            <a:off x="4641299" y="4325890"/>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99" name="Google Shape;99;p54"/>
          <p:cNvSpPr txBox="1"/>
          <p:nvPr>
            <p:ph idx="14" type="title"/>
          </p:nvPr>
        </p:nvSpPr>
        <p:spPr>
          <a:xfrm>
            <a:off x="4641300" y="3566704"/>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100" name="Google Shape;100;p54"/>
          <p:cNvSpPr/>
          <p:nvPr/>
        </p:nvSpPr>
        <p:spPr>
          <a:xfrm>
            <a:off x="3224300" y="4039025"/>
            <a:ext cx="1141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4"/>
          <p:cNvSpPr txBox="1"/>
          <p:nvPr>
            <p:ph idx="15" type="title"/>
          </p:nvPr>
        </p:nvSpPr>
        <p:spPr>
          <a:xfrm>
            <a:off x="3317300" y="4131125"/>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rgbClr val="FFFFFF"/>
        </a:solidFill>
      </p:bgPr>
    </p:bg>
    <p:spTree>
      <p:nvGrpSpPr>
        <p:cNvPr id="102" name="Shape 102"/>
        <p:cNvGrpSpPr/>
        <p:nvPr/>
      </p:nvGrpSpPr>
      <p:grpSpPr>
        <a:xfrm>
          <a:off x="0" y="0"/>
          <a:ext cx="0" cy="0"/>
          <a:chOff x="0" y="0"/>
          <a:chExt cx="0" cy="0"/>
        </a:xfrm>
      </p:grpSpPr>
      <p:sp>
        <p:nvSpPr>
          <p:cNvPr id="103" name="Google Shape;103;p55"/>
          <p:cNvSpPr/>
          <p:nvPr/>
        </p:nvSpPr>
        <p:spPr>
          <a:xfrm>
            <a:off x="1395500" y="892500"/>
            <a:ext cx="6189000" cy="27318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5"/>
          <p:cNvSpPr txBox="1"/>
          <p:nvPr>
            <p:ph idx="1" type="subTitle"/>
          </p:nvPr>
        </p:nvSpPr>
        <p:spPr>
          <a:xfrm>
            <a:off x="1894475" y="1126950"/>
            <a:ext cx="5397600" cy="210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3000">
                <a:solidFill>
                  <a:srgbClr val="434343"/>
                </a:solidFill>
                <a:latin typeface="Ubuntu"/>
                <a:ea typeface="Ubuntu"/>
                <a:cs typeface="Ubuntu"/>
                <a:sym typeface="Ubuntu"/>
              </a:defRPr>
            </a:lvl1pPr>
            <a:lvl2pPr lvl="1" algn="l">
              <a:lnSpc>
                <a:spcPct val="100000"/>
              </a:lnSpc>
              <a:spcBef>
                <a:spcPts val="0"/>
              </a:spcBef>
              <a:spcAft>
                <a:spcPts val="0"/>
              </a:spcAft>
              <a:buSzPts val="1400"/>
              <a:buNone/>
              <a:defRPr b="1">
                <a:solidFill>
                  <a:srgbClr val="434343"/>
                </a:solidFill>
                <a:latin typeface="Arvo"/>
                <a:ea typeface="Arvo"/>
                <a:cs typeface="Arvo"/>
                <a:sym typeface="Arvo"/>
              </a:defRPr>
            </a:lvl2pPr>
            <a:lvl3pPr lvl="2" algn="l">
              <a:lnSpc>
                <a:spcPct val="100000"/>
              </a:lnSpc>
              <a:spcBef>
                <a:spcPts val="0"/>
              </a:spcBef>
              <a:spcAft>
                <a:spcPts val="0"/>
              </a:spcAft>
              <a:buSzPts val="1300"/>
              <a:buNone/>
              <a:defRPr b="1">
                <a:solidFill>
                  <a:srgbClr val="434343"/>
                </a:solidFill>
                <a:latin typeface="Arvo"/>
                <a:ea typeface="Arvo"/>
                <a:cs typeface="Arvo"/>
                <a:sym typeface="Arvo"/>
              </a:defRPr>
            </a:lvl3pPr>
            <a:lvl4pPr lvl="3" algn="l">
              <a:lnSpc>
                <a:spcPct val="100000"/>
              </a:lnSpc>
              <a:spcBef>
                <a:spcPts val="0"/>
              </a:spcBef>
              <a:spcAft>
                <a:spcPts val="0"/>
              </a:spcAft>
              <a:buSzPts val="1300"/>
              <a:buNone/>
              <a:defRPr b="1">
                <a:solidFill>
                  <a:srgbClr val="434343"/>
                </a:solidFill>
                <a:latin typeface="Arvo"/>
                <a:ea typeface="Arvo"/>
                <a:cs typeface="Arvo"/>
                <a:sym typeface="Arvo"/>
              </a:defRPr>
            </a:lvl4pPr>
            <a:lvl5pPr lvl="4" algn="l">
              <a:lnSpc>
                <a:spcPct val="100000"/>
              </a:lnSpc>
              <a:spcBef>
                <a:spcPts val="0"/>
              </a:spcBef>
              <a:spcAft>
                <a:spcPts val="0"/>
              </a:spcAft>
              <a:buSzPts val="1200"/>
              <a:buNone/>
              <a:defRPr b="1">
                <a:solidFill>
                  <a:srgbClr val="434343"/>
                </a:solidFill>
                <a:latin typeface="Arvo"/>
                <a:ea typeface="Arvo"/>
                <a:cs typeface="Arvo"/>
                <a:sym typeface="Arvo"/>
              </a:defRPr>
            </a:lvl5pPr>
            <a:lvl6pPr lvl="5" algn="l">
              <a:lnSpc>
                <a:spcPct val="100000"/>
              </a:lnSpc>
              <a:spcBef>
                <a:spcPts val="0"/>
              </a:spcBef>
              <a:spcAft>
                <a:spcPts val="0"/>
              </a:spcAft>
              <a:buSzPts val="1200"/>
              <a:buNone/>
              <a:defRPr b="1">
                <a:solidFill>
                  <a:srgbClr val="434343"/>
                </a:solidFill>
                <a:latin typeface="Arvo"/>
                <a:ea typeface="Arvo"/>
                <a:cs typeface="Arvo"/>
                <a:sym typeface="Arvo"/>
              </a:defRPr>
            </a:lvl6pPr>
            <a:lvl7pPr lvl="6" algn="l">
              <a:lnSpc>
                <a:spcPct val="100000"/>
              </a:lnSpc>
              <a:spcBef>
                <a:spcPts val="0"/>
              </a:spcBef>
              <a:spcAft>
                <a:spcPts val="0"/>
              </a:spcAft>
              <a:buSzPts val="1100"/>
              <a:buNone/>
              <a:defRPr b="1">
                <a:solidFill>
                  <a:srgbClr val="434343"/>
                </a:solidFill>
                <a:latin typeface="Arvo"/>
                <a:ea typeface="Arvo"/>
                <a:cs typeface="Arvo"/>
                <a:sym typeface="Arvo"/>
              </a:defRPr>
            </a:lvl7pPr>
            <a:lvl8pPr lvl="7" algn="l">
              <a:lnSpc>
                <a:spcPct val="100000"/>
              </a:lnSpc>
              <a:spcBef>
                <a:spcPts val="0"/>
              </a:spcBef>
              <a:spcAft>
                <a:spcPts val="0"/>
              </a:spcAft>
              <a:buSzPts val="1100"/>
              <a:buNone/>
              <a:defRPr b="1">
                <a:solidFill>
                  <a:srgbClr val="434343"/>
                </a:solidFill>
                <a:latin typeface="Arvo"/>
                <a:ea typeface="Arvo"/>
                <a:cs typeface="Arvo"/>
                <a:sym typeface="Arvo"/>
              </a:defRPr>
            </a:lvl8pPr>
            <a:lvl9pPr lvl="8" algn="l">
              <a:lnSpc>
                <a:spcPct val="100000"/>
              </a:lnSpc>
              <a:spcBef>
                <a:spcPts val="0"/>
              </a:spcBef>
              <a:spcAft>
                <a:spcPts val="0"/>
              </a:spcAft>
              <a:buSzPts val="1000"/>
              <a:buNone/>
              <a:defRPr b="1">
                <a:solidFill>
                  <a:srgbClr val="434343"/>
                </a:solidFill>
                <a:latin typeface="Arvo"/>
                <a:ea typeface="Arvo"/>
                <a:cs typeface="Arvo"/>
                <a:sym typeface="Arvo"/>
              </a:defRPr>
            </a:lvl9pPr>
          </a:lstStyle>
          <a:p/>
        </p:txBody>
      </p:sp>
      <p:sp>
        <p:nvSpPr>
          <p:cNvPr id="105" name="Google Shape;105;p55"/>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06" name="Google Shape;106;p55"/>
          <p:cNvSpPr txBox="1"/>
          <p:nvPr>
            <p:ph idx="2" type="subTitle"/>
          </p:nvPr>
        </p:nvSpPr>
        <p:spPr>
          <a:xfrm>
            <a:off x="1894475" y="2977400"/>
            <a:ext cx="29208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solidFill>
                  <a:srgbClr val="FFFFFF"/>
                </a:solidFill>
              </a:defRPr>
            </a:lvl2pPr>
            <a:lvl3pPr lvl="2" algn="l">
              <a:lnSpc>
                <a:spcPct val="100000"/>
              </a:lnSpc>
              <a:spcBef>
                <a:spcPts val="0"/>
              </a:spcBef>
              <a:spcAft>
                <a:spcPts val="0"/>
              </a:spcAft>
              <a:buSzPts val="1300"/>
              <a:buNone/>
              <a:defRPr>
                <a:solidFill>
                  <a:srgbClr val="FFFFFF"/>
                </a:solidFill>
              </a:defRPr>
            </a:lvl3pPr>
            <a:lvl4pPr lvl="3" algn="l">
              <a:lnSpc>
                <a:spcPct val="100000"/>
              </a:lnSpc>
              <a:spcBef>
                <a:spcPts val="0"/>
              </a:spcBef>
              <a:spcAft>
                <a:spcPts val="0"/>
              </a:spcAft>
              <a:buSzPts val="1300"/>
              <a:buNone/>
              <a:defRPr>
                <a:solidFill>
                  <a:srgbClr val="FFFFFF"/>
                </a:solidFill>
              </a:defRPr>
            </a:lvl4pPr>
            <a:lvl5pPr lvl="4" algn="l">
              <a:lnSpc>
                <a:spcPct val="100000"/>
              </a:lnSpc>
              <a:spcBef>
                <a:spcPts val="0"/>
              </a:spcBef>
              <a:spcAft>
                <a:spcPts val="0"/>
              </a:spcAft>
              <a:buSzPts val="1200"/>
              <a:buNone/>
              <a:defRPr>
                <a:solidFill>
                  <a:srgbClr val="FFFFFF"/>
                </a:solidFill>
              </a:defRPr>
            </a:lvl5pPr>
            <a:lvl6pPr lvl="5" algn="l">
              <a:lnSpc>
                <a:spcPct val="100000"/>
              </a:lnSpc>
              <a:spcBef>
                <a:spcPts val="0"/>
              </a:spcBef>
              <a:spcAft>
                <a:spcPts val="0"/>
              </a:spcAft>
              <a:buSzPts val="1200"/>
              <a:buNone/>
              <a:defRPr>
                <a:solidFill>
                  <a:srgbClr val="FFFFFF"/>
                </a:solidFill>
              </a:defRPr>
            </a:lvl6pPr>
            <a:lvl7pPr lvl="6" algn="l">
              <a:lnSpc>
                <a:spcPct val="100000"/>
              </a:lnSpc>
              <a:spcBef>
                <a:spcPts val="0"/>
              </a:spcBef>
              <a:spcAft>
                <a:spcPts val="0"/>
              </a:spcAft>
              <a:buSzPts val="1100"/>
              <a:buNone/>
              <a:defRPr>
                <a:solidFill>
                  <a:srgbClr val="FFFFFF"/>
                </a:solidFill>
              </a:defRPr>
            </a:lvl7pPr>
            <a:lvl8pPr lvl="7" algn="l">
              <a:lnSpc>
                <a:spcPct val="100000"/>
              </a:lnSpc>
              <a:spcBef>
                <a:spcPts val="0"/>
              </a:spcBef>
              <a:spcAft>
                <a:spcPts val="0"/>
              </a:spcAft>
              <a:buSzPts val="1100"/>
              <a:buNone/>
              <a:defRPr>
                <a:solidFill>
                  <a:srgbClr val="FFFFFF"/>
                </a:solidFill>
              </a:defRPr>
            </a:lvl8pPr>
            <a:lvl9pPr lvl="8" algn="l">
              <a:lnSpc>
                <a:spcPct val="100000"/>
              </a:lnSpc>
              <a:spcBef>
                <a:spcPts val="0"/>
              </a:spcBef>
              <a:spcAft>
                <a:spcPts val="0"/>
              </a:spcAft>
              <a:buSzPts val="1000"/>
              <a:buNone/>
              <a:defRPr>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AND_BODY_2">
    <p:bg>
      <p:bgPr>
        <a:solidFill>
          <a:srgbClr val="FFFFFF"/>
        </a:solidFill>
      </p:bgPr>
    </p:bg>
    <p:spTree>
      <p:nvGrpSpPr>
        <p:cNvPr id="107" name="Shape 107"/>
        <p:cNvGrpSpPr/>
        <p:nvPr/>
      </p:nvGrpSpPr>
      <p:grpSpPr>
        <a:xfrm>
          <a:off x="0" y="0"/>
          <a:ext cx="0" cy="0"/>
          <a:chOff x="0" y="0"/>
          <a:chExt cx="0" cy="0"/>
        </a:xfrm>
      </p:grpSpPr>
      <p:sp>
        <p:nvSpPr>
          <p:cNvPr id="108" name="Google Shape;108;p56"/>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6"/>
          <p:cNvSpPr txBox="1"/>
          <p:nvPr>
            <p:ph type="title"/>
          </p:nvPr>
        </p:nvSpPr>
        <p:spPr>
          <a:xfrm>
            <a:off x="0" y="216225"/>
            <a:ext cx="9144000" cy="9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ctr">
              <a:lnSpc>
                <a:spcPct val="100000"/>
              </a:lnSpc>
              <a:spcBef>
                <a:spcPts val="0"/>
              </a:spcBef>
              <a:spcAft>
                <a:spcPts val="0"/>
              </a:spcAft>
              <a:buSzPts val="2400"/>
              <a:buFont typeface="Bodoni"/>
              <a:buNone/>
              <a:defRPr b="1">
                <a:latin typeface="Bodoni"/>
                <a:ea typeface="Bodoni"/>
                <a:cs typeface="Bodoni"/>
                <a:sym typeface="Bodoni"/>
              </a:defRPr>
            </a:lvl2pPr>
            <a:lvl3pPr lvl="2" algn="ctr">
              <a:lnSpc>
                <a:spcPct val="100000"/>
              </a:lnSpc>
              <a:spcBef>
                <a:spcPts val="0"/>
              </a:spcBef>
              <a:spcAft>
                <a:spcPts val="0"/>
              </a:spcAft>
              <a:buSzPts val="2400"/>
              <a:buFont typeface="Bodoni"/>
              <a:buNone/>
              <a:defRPr b="1">
                <a:latin typeface="Bodoni"/>
                <a:ea typeface="Bodoni"/>
                <a:cs typeface="Bodoni"/>
                <a:sym typeface="Bodoni"/>
              </a:defRPr>
            </a:lvl3pPr>
            <a:lvl4pPr lvl="3" algn="ctr">
              <a:lnSpc>
                <a:spcPct val="100000"/>
              </a:lnSpc>
              <a:spcBef>
                <a:spcPts val="0"/>
              </a:spcBef>
              <a:spcAft>
                <a:spcPts val="0"/>
              </a:spcAft>
              <a:buSzPts val="2400"/>
              <a:buFont typeface="Bodoni"/>
              <a:buNone/>
              <a:defRPr b="1">
                <a:latin typeface="Bodoni"/>
                <a:ea typeface="Bodoni"/>
                <a:cs typeface="Bodoni"/>
                <a:sym typeface="Bodoni"/>
              </a:defRPr>
            </a:lvl4pPr>
            <a:lvl5pPr lvl="4" algn="ctr">
              <a:lnSpc>
                <a:spcPct val="100000"/>
              </a:lnSpc>
              <a:spcBef>
                <a:spcPts val="0"/>
              </a:spcBef>
              <a:spcAft>
                <a:spcPts val="0"/>
              </a:spcAft>
              <a:buSzPts val="2400"/>
              <a:buFont typeface="Bodoni"/>
              <a:buNone/>
              <a:defRPr b="1">
                <a:latin typeface="Bodoni"/>
                <a:ea typeface="Bodoni"/>
                <a:cs typeface="Bodoni"/>
                <a:sym typeface="Bodoni"/>
              </a:defRPr>
            </a:lvl5pPr>
            <a:lvl6pPr lvl="5" algn="ctr">
              <a:lnSpc>
                <a:spcPct val="100000"/>
              </a:lnSpc>
              <a:spcBef>
                <a:spcPts val="0"/>
              </a:spcBef>
              <a:spcAft>
                <a:spcPts val="0"/>
              </a:spcAft>
              <a:buSzPts val="2400"/>
              <a:buFont typeface="Bodoni"/>
              <a:buNone/>
              <a:defRPr b="1">
                <a:latin typeface="Bodoni"/>
                <a:ea typeface="Bodoni"/>
                <a:cs typeface="Bodoni"/>
                <a:sym typeface="Bodoni"/>
              </a:defRPr>
            </a:lvl6pPr>
            <a:lvl7pPr lvl="6" algn="ctr">
              <a:lnSpc>
                <a:spcPct val="100000"/>
              </a:lnSpc>
              <a:spcBef>
                <a:spcPts val="0"/>
              </a:spcBef>
              <a:spcAft>
                <a:spcPts val="0"/>
              </a:spcAft>
              <a:buSzPts val="2400"/>
              <a:buFont typeface="Bodoni"/>
              <a:buNone/>
              <a:defRPr b="1">
                <a:latin typeface="Bodoni"/>
                <a:ea typeface="Bodoni"/>
                <a:cs typeface="Bodoni"/>
                <a:sym typeface="Bodoni"/>
              </a:defRPr>
            </a:lvl7pPr>
            <a:lvl8pPr lvl="7" algn="ctr">
              <a:lnSpc>
                <a:spcPct val="100000"/>
              </a:lnSpc>
              <a:spcBef>
                <a:spcPts val="0"/>
              </a:spcBef>
              <a:spcAft>
                <a:spcPts val="0"/>
              </a:spcAft>
              <a:buSzPts val="2400"/>
              <a:buFont typeface="Bodoni"/>
              <a:buNone/>
              <a:defRPr b="1">
                <a:latin typeface="Bodoni"/>
                <a:ea typeface="Bodoni"/>
                <a:cs typeface="Bodoni"/>
                <a:sym typeface="Bodoni"/>
              </a:defRPr>
            </a:lvl8pPr>
            <a:lvl9pPr lvl="8" algn="ctr">
              <a:lnSpc>
                <a:spcPct val="100000"/>
              </a:lnSpc>
              <a:spcBef>
                <a:spcPts val="0"/>
              </a:spcBef>
              <a:spcAft>
                <a:spcPts val="0"/>
              </a:spcAft>
              <a:buSzPts val="2400"/>
              <a:buFont typeface="Bodoni"/>
              <a:buNone/>
              <a:defRPr b="1">
                <a:latin typeface="Bodoni"/>
                <a:ea typeface="Bodoni"/>
                <a:cs typeface="Bodoni"/>
                <a:sym typeface="Bodoni"/>
              </a:defRPr>
            </a:lvl9pPr>
          </a:lstStyle>
          <a:p/>
        </p:txBody>
      </p:sp>
      <p:sp>
        <p:nvSpPr>
          <p:cNvPr id="110" name="Google Shape;110;p5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11" name="Google Shape;111;p56"/>
          <p:cNvCxnSpPr/>
          <p:nvPr/>
        </p:nvCxnSpPr>
        <p:spPr>
          <a:xfrm>
            <a:off x="4233900" y="1223600"/>
            <a:ext cx="676200" cy="0"/>
          </a:xfrm>
          <a:prstGeom prst="straightConnector1">
            <a:avLst/>
          </a:prstGeom>
          <a:noFill/>
          <a:ln cap="flat" cmpd="sng" w="7620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bg>
      <p:bgPr>
        <a:solidFill>
          <a:srgbClr val="FFFFFF"/>
        </a:solidFill>
      </p:bgPr>
    </p:bg>
    <p:spTree>
      <p:nvGrpSpPr>
        <p:cNvPr id="112" name="Shape 112"/>
        <p:cNvGrpSpPr/>
        <p:nvPr/>
      </p:nvGrpSpPr>
      <p:grpSpPr>
        <a:xfrm>
          <a:off x="0" y="0"/>
          <a:ext cx="0" cy="0"/>
          <a:chOff x="0" y="0"/>
          <a:chExt cx="0" cy="0"/>
        </a:xfrm>
      </p:grpSpPr>
      <p:sp>
        <p:nvSpPr>
          <p:cNvPr id="113" name="Google Shape;113;p57"/>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 name="Google Shape;114;p57"/>
          <p:cNvCxnSpPr/>
          <p:nvPr/>
        </p:nvCxnSpPr>
        <p:spPr>
          <a:xfrm>
            <a:off x="4550550" y="1941425"/>
            <a:ext cx="0" cy="1927500"/>
          </a:xfrm>
          <a:prstGeom prst="straightConnector1">
            <a:avLst/>
          </a:prstGeom>
          <a:noFill/>
          <a:ln cap="flat" cmpd="sng" w="38100">
            <a:solidFill>
              <a:srgbClr val="81ECEC"/>
            </a:solidFill>
            <a:prstDash val="solid"/>
            <a:round/>
            <a:headEnd len="sm" w="sm" type="none"/>
            <a:tailEnd len="sm" w="sm" type="none"/>
          </a:ln>
        </p:spPr>
      </p:cxnSp>
      <p:sp>
        <p:nvSpPr>
          <p:cNvPr id="115" name="Google Shape;115;p57"/>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16" name="Google Shape;116;p57"/>
          <p:cNvSpPr txBox="1"/>
          <p:nvPr>
            <p:ph type="ctrTitle"/>
          </p:nvPr>
        </p:nvSpPr>
        <p:spPr>
          <a:xfrm>
            <a:off x="1113228" y="1571550"/>
            <a:ext cx="31695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666666"/>
              </a:buClr>
              <a:buSzPts val="1800"/>
              <a:buNone/>
              <a:defRPr sz="1800">
                <a:solidFill>
                  <a:srgbClr val="666666"/>
                </a:solidFill>
              </a:defRPr>
            </a:lvl1pPr>
            <a:lvl2pPr lvl="1" algn="l">
              <a:lnSpc>
                <a:spcPct val="100000"/>
              </a:lnSpc>
              <a:spcBef>
                <a:spcPts val="0"/>
              </a:spcBef>
              <a:spcAft>
                <a:spcPts val="0"/>
              </a:spcAft>
              <a:buClr>
                <a:srgbClr val="666666"/>
              </a:buClr>
              <a:buSzPts val="1600"/>
              <a:buNone/>
              <a:defRPr sz="1600">
                <a:solidFill>
                  <a:srgbClr val="666666"/>
                </a:solidFill>
              </a:defRPr>
            </a:lvl2pPr>
            <a:lvl3pPr lvl="2" algn="l">
              <a:lnSpc>
                <a:spcPct val="100000"/>
              </a:lnSpc>
              <a:spcBef>
                <a:spcPts val="0"/>
              </a:spcBef>
              <a:spcAft>
                <a:spcPts val="0"/>
              </a:spcAft>
              <a:buClr>
                <a:srgbClr val="666666"/>
              </a:buClr>
              <a:buSzPts val="1600"/>
              <a:buNone/>
              <a:defRPr sz="1600">
                <a:solidFill>
                  <a:srgbClr val="666666"/>
                </a:solidFill>
              </a:defRPr>
            </a:lvl3pPr>
            <a:lvl4pPr lvl="3" algn="l">
              <a:lnSpc>
                <a:spcPct val="100000"/>
              </a:lnSpc>
              <a:spcBef>
                <a:spcPts val="0"/>
              </a:spcBef>
              <a:spcAft>
                <a:spcPts val="0"/>
              </a:spcAft>
              <a:buClr>
                <a:srgbClr val="666666"/>
              </a:buClr>
              <a:buSzPts val="1600"/>
              <a:buNone/>
              <a:defRPr sz="1600">
                <a:solidFill>
                  <a:srgbClr val="666666"/>
                </a:solidFill>
              </a:defRPr>
            </a:lvl4pPr>
            <a:lvl5pPr lvl="4" algn="l">
              <a:lnSpc>
                <a:spcPct val="100000"/>
              </a:lnSpc>
              <a:spcBef>
                <a:spcPts val="0"/>
              </a:spcBef>
              <a:spcAft>
                <a:spcPts val="0"/>
              </a:spcAft>
              <a:buClr>
                <a:srgbClr val="666666"/>
              </a:buClr>
              <a:buSzPts val="1600"/>
              <a:buNone/>
              <a:defRPr sz="1600">
                <a:solidFill>
                  <a:srgbClr val="666666"/>
                </a:solidFill>
              </a:defRPr>
            </a:lvl5pPr>
            <a:lvl6pPr lvl="5" algn="l">
              <a:lnSpc>
                <a:spcPct val="100000"/>
              </a:lnSpc>
              <a:spcBef>
                <a:spcPts val="0"/>
              </a:spcBef>
              <a:spcAft>
                <a:spcPts val="0"/>
              </a:spcAft>
              <a:buClr>
                <a:srgbClr val="666666"/>
              </a:buClr>
              <a:buSzPts val="1600"/>
              <a:buNone/>
              <a:defRPr sz="1600">
                <a:solidFill>
                  <a:srgbClr val="666666"/>
                </a:solidFill>
              </a:defRPr>
            </a:lvl6pPr>
            <a:lvl7pPr lvl="6" algn="l">
              <a:lnSpc>
                <a:spcPct val="100000"/>
              </a:lnSpc>
              <a:spcBef>
                <a:spcPts val="0"/>
              </a:spcBef>
              <a:spcAft>
                <a:spcPts val="0"/>
              </a:spcAft>
              <a:buClr>
                <a:srgbClr val="666666"/>
              </a:buClr>
              <a:buSzPts val="1600"/>
              <a:buNone/>
              <a:defRPr sz="1600">
                <a:solidFill>
                  <a:srgbClr val="666666"/>
                </a:solidFill>
              </a:defRPr>
            </a:lvl7pPr>
            <a:lvl8pPr lvl="7" algn="l">
              <a:lnSpc>
                <a:spcPct val="100000"/>
              </a:lnSpc>
              <a:spcBef>
                <a:spcPts val="0"/>
              </a:spcBef>
              <a:spcAft>
                <a:spcPts val="0"/>
              </a:spcAft>
              <a:buClr>
                <a:srgbClr val="666666"/>
              </a:buClr>
              <a:buSzPts val="1600"/>
              <a:buNone/>
              <a:defRPr sz="1600">
                <a:solidFill>
                  <a:srgbClr val="666666"/>
                </a:solidFill>
              </a:defRPr>
            </a:lvl8pPr>
            <a:lvl9pPr lvl="8" algn="l">
              <a:lnSpc>
                <a:spcPct val="100000"/>
              </a:lnSpc>
              <a:spcBef>
                <a:spcPts val="0"/>
              </a:spcBef>
              <a:spcAft>
                <a:spcPts val="0"/>
              </a:spcAft>
              <a:buClr>
                <a:srgbClr val="666666"/>
              </a:buClr>
              <a:buSzPts val="1600"/>
              <a:buNone/>
              <a:defRPr sz="1600">
                <a:solidFill>
                  <a:srgbClr val="666666"/>
                </a:solidFill>
              </a:defRPr>
            </a:lvl9pPr>
          </a:lstStyle>
          <a:p/>
        </p:txBody>
      </p:sp>
      <p:sp>
        <p:nvSpPr>
          <p:cNvPr id="117" name="Google Shape;117;p57"/>
          <p:cNvSpPr txBox="1"/>
          <p:nvPr>
            <p:ph idx="1" type="subTitle"/>
          </p:nvPr>
        </p:nvSpPr>
        <p:spPr>
          <a:xfrm>
            <a:off x="1113229" y="2177000"/>
            <a:ext cx="31014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8" name="Google Shape;118;p57"/>
          <p:cNvSpPr txBox="1"/>
          <p:nvPr>
            <p:ph idx="2" type="ctrTitle"/>
          </p:nvPr>
        </p:nvSpPr>
        <p:spPr>
          <a:xfrm>
            <a:off x="4818378" y="1571550"/>
            <a:ext cx="31695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666666"/>
              </a:buClr>
              <a:buSzPts val="1800"/>
              <a:buNone/>
              <a:defRPr sz="1800">
                <a:solidFill>
                  <a:srgbClr val="666666"/>
                </a:solidFill>
              </a:defRPr>
            </a:lvl1pPr>
            <a:lvl2pPr lvl="1" algn="l">
              <a:lnSpc>
                <a:spcPct val="100000"/>
              </a:lnSpc>
              <a:spcBef>
                <a:spcPts val="0"/>
              </a:spcBef>
              <a:spcAft>
                <a:spcPts val="0"/>
              </a:spcAft>
              <a:buClr>
                <a:srgbClr val="666666"/>
              </a:buClr>
              <a:buSzPts val="1600"/>
              <a:buNone/>
              <a:defRPr sz="1600">
                <a:solidFill>
                  <a:srgbClr val="666666"/>
                </a:solidFill>
              </a:defRPr>
            </a:lvl2pPr>
            <a:lvl3pPr lvl="2" algn="l">
              <a:lnSpc>
                <a:spcPct val="100000"/>
              </a:lnSpc>
              <a:spcBef>
                <a:spcPts val="0"/>
              </a:spcBef>
              <a:spcAft>
                <a:spcPts val="0"/>
              </a:spcAft>
              <a:buClr>
                <a:srgbClr val="666666"/>
              </a:buClr>
              <a:buSzPts val="1600"/>
              <a:buNone/>
              <a:defRPr sz="1600">
                <a:solidFill>
                  <a:srgbClr val="666666"/>
                </a:solidFill>
              </a:defRPr>
            </a:lvl3pPr>
            <a:lvl4pPr lvl="3" algn="l">
              <a:lnSpc>
                <a:spcPct val="100000"/>
              </a:lnSpc>
              <a:spcBef>
                <a:spcPts val="0"/>
              </a:spcBef>
              <a:spcAft>
                <a:spcPts val="0"/>
              </a:spcAft>
              <a:buClr>
                <a:srgbClr val="666666"/>
              </a:buClr>
              <a:buSzPts val="1600"/>
              <a:buNone/>
              <a:defRPr sz="1600">
                <a:solidFill>
                  <a:srgbClr val="666666"/>
                </a:solidFill>
              </a:defRPr>
            </a:lvl4pPr>
            <a:lvl5pPr lvl="4" algn="l">
              <a:lnSpc>
                <a:spcPct val="100000"/>
              </a:lnSpc>
              <a:spcBef>
                <a:spcPts val="0"/>
              </a:spcBef>
              <a:spcAft>
                <a:spcPts val="0"/>
              </a:spcAft>
              <a:buClr>
                <a:srgbClr val="666666"/>
              </a:buClr>
              <a:buSzPts val="1600"/>
              <a:buNone/>
              <a:defRPr sz="1600">
                <a:solidFill>
                  <a:srgbClr val="666666"/>
                </a:solidFill>
              </a:defRPr>
            </a:lvl5pPr>
            <a:lvl6pPr lvl="5" algn="l">
              <a:lnSpc>
                <a:spcPct val="100000"/>
              </a:lnSpc>
              <a:spcBef>
                <a:spcPts val="0"/>
              </a:spcBef>
              <a:spcAft>
                <a:spcPts val="0"/>
              </a:spcAft>
              <a:buClr>
                <a:srgbClr val="666666"/>
              </a:buClr>
              <a:buSzPts val="1600"/>
              <a:buNone/>
              <a:defRPr sz="1600">
                <a:solidFill>
                  <a:srgbClr val="666666"/>
                </a:solidFill>
              </a:defRPr>
            </a:lvl6pPr>
            <a:lvl7pPr lvl="6" algn="l">
              <a:lnSpc>
                <a:spcPct val="100000"/>
              </a:lnSpc>
              <a:spcBef>
                <a:spcPts val="0"/>
              </a:spcBef>
              <a:spcAft>
                <a:spcPts val="0"/>
              </a:spcAft>
              <a:buClr>
                <a:srgbClr val="666666"/>
              </a:buClr>
              <a:buSzPts val="1600"/>
              <a:buNone/>
              <a:defRPr sz="1600">
                <a:solidFill>
                  <a:srgbClr val="666666"/>
                </a:solidFill>
              </a:defRPr>
            </a:lvl7pPr>
            <a:lvl8pPr lvl="7" algn="l">
              <a:lnSpc>
                <a:spcPct val="100000"/>
              </a:lnSpc>
              <a:spcBef>
                <a:spcPts val="0"/>
              </a:spcBef>
              <a:spcAft>
                <a:spcPts val="0"/>
              </a:spcAft>
              <a:buClr>
                <a:srgbClr val="666666"/>
              </a:buClr>
              <a:buSzPts val="1600"/>
              <a:buNone/>
              <a:defRPr sz="1600">
                <a:solidFill>
                  <a:srgbClr val="666666"/>
                </a:solidFill>
              </a:defRPr>
            </a:lvl8pPr>
            <a:lvl9pPr lvl="8" algn="l">
              <a:lnSpc>
                <a:spcPct val="100000"/>
              </a:lnSpc>
              <a:spcBef>
                <a:spcPts val="0"/>
              </a:spcBef>
              <a:spcAft>
                <a:spcPts val="0"/>
              </a:spcAft>
              <a:buClr>
                <a:srgbClr val="666666"/>
              </a:buClr>
              <a:buSzPts val="1600"/>
              <a:buNone/>
              <a:defRPr sz="1600">
                <a:solidFill>
                  <a:srgbClr val="666666"/>
                </a:solidFill>
              </a:defRPr>
            </a:lvl9pPr>
          </a:lstStyle>
          <a:p/>
        </p:txBody>
      </p:sp>
      <p:sp>
        <p:nvSpPr>
          <p:cNvPr id="119" name="Google Shape;119;p57"/>
          <p:cNvSpPr txBox="1"/>
          <p:nvPr>
            <p:ph idx="3" type="subTitle"/>
          </p:nvPr>
        </p:nvSpPr>
        <p:spPr>
          <a:xfrm>
            <a:off x="4818379" y="2177000"/>
            <a:ext cx="31014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20" name="Google Shape;120;p57"/>
          <p:cNvSpPr txBox="1"/>
          <p:nvPr>
            <p:ph idx="4" type="title"/>
          </p:nvPr>
        </p:nvSpPr>
        <p:spPr>
          <a:xfrm>
            <a:off x="-11850" y="927075"/>
            <a:ext cx="91440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1">
  <p:cSld name="TITLE_AND_TWO_COLUMNS_2">
    <p:bg>
      <p:bgPr>
        <a:solidFill>
          <a:srgbClr val="FFFFFF"/>
        </a:solidFill>
      </p:bgPr>
    </p:bg>
    <p:spTree>
      <p:nvGrpSpPr>
        <p:cNvPr id="121" name="Shape 121"/>
        <p:cNvGrpSpPr/>
        <p:nvPr/>
      </p:nvGrpSpPr>
      <p:grpSpPr>
        <a:xfrm>
          <a:off x="0" y="0"/>
          <a:ext cx="0" cy="0"/>
          <a:chOff x="0" y="0"/>
          <a:chExt cx="0" cy="0"/>
        </a:xfrm>
      </p:grpSpPr>
      <p:sp>
        <p:nvSpPr>
          <p:cNvPr id="122" name="Google Shape;122;p58"/>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58"/>
          <p:cNvCxnSpPr/>
          <p:nvPr/>
        </p:nvCxnSpPr>
        <p:spPr>
          <a:xfrm>
            <a:off x="4550550" y="1941425"/>
            <a:ext cx="0" cy="1927500"/>
          </a:xfrm>
          <a:prstGeom prst="straightConnector1">
            <a:avLst/>
          </a:prstGeom>
          <a:noFill/>
          <a:ln cap="flat" cmpd="sng" w="38100">
            <a:solidFill>
              <a:srgbClr val="81ECEC"/>
            </a:solidFill>
            <a:prstDash val="solid"/>
            <a:round/>
            <a:headEnd len="sm" w="sm" type="none"/>
            <a:tailEnd len="sm" w="sm" type="none"/>
          </a:ln>
        </p:spPr>
      </p:cxnSp>
      <p:sp>
        <p:nvSpPr>
          <p:cNvPr id="124" name="Google Shape;124;p58"/>
          <p:cNvSpPr txBox="1"/>
          <p:nvPr>
            <p:ph idx="12" type="sldNum"/>
          </p:nvPr>
        </p:nvSpPr>
        <p:spPr>
          <a:xfrm>
            <a:off x="8524708" y="4663192"/>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5" name="Google Shape;125;p58"/>
          <p:cNvSpPr txBox="1"/>
          <p:nvPr>
            <p:ph type="ctrTitle"/>
          </p:nvPr>
        </p:nvSpPr>
        <p:spPr>
          <a:xfrm>
            <a:off x="1113228" y="2151075"/>
            <a:ext cx="3169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800"/>
              <a:buNone/>
              <a:defRPr sz="18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126" name="Google Shape;126;p58"/>
          <p:cNvSpPr txBox="1"/>
          <p:nvPr>
            <p:ph idx="1" type="subTitle"/>
          </p:nvPr>
        </p:nvSpPr>
        <p:spPr>
          <a:xfrm>
            <a:off x="1147278" y="2756525"/>
            <a:ext cx="31014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7" name="Google Shape;127;p58"/>
          <p:cNvSpPr txBox="1"/>
          <p:nvPr>
            <p:ph idx="2" type="ctrTitle"/>
          </p:nvPr>
        </p:nvSpPr>
        <p:spPr>
          <a:xfrm>
            <a:off x="4818378" y="2151075"/>
            <a:ext cx="3169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800"/>
              <a:buNone/>
              <a:defRPr sz="18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128" name="Google Shape;128;p58"/>
          <p:cNvSpPr txBox="1"/>
          <p:nvPr>
            <p:ph idx="3" type="subTitle"/>
          </p:nvPr>
        </p:nvSpPr>
        <p:spPr>
          <a:xfrm>
            <a:off x="4852428" y="2756525"/>
            <a:ext cx="31014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9" name="Google Shape;129;p58"/>
          <p:cNvSpPr txBox="1"/>
          <p:nvPr>
            <p:ph idx="4" type="title"/>
          </p:nvPr>
        </p:nvSpPr>
        <p:spPr>
          <a:xfrm>
            <a:off x="-11850" y="927075"/>
            <a:ext cx="91440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_AND_TWO_COLUMNS_1_1">
    <p:bg>
      <p:bgPr>
        <a:solidFill>
          <a:srgbClr val="FFFFFF"/>
        </a:solidFill>
      </p:bgPr>
    </p:bg>
    <p:spTree>
      <p:nvGrpSpPr>
        <p:cNvPr id="130" name="Shape 130"/>
        <p:cNvGrpSpPr/>
        <p:nvPr/>
      </p:nvGrpSpPr>
      <p:grpSpPr>
        <a:xfrm>
          <a:off x="0" y="0"/>
          <a:ext cx="0" cy="0"/>
          <a:chOff x="0" y="0"/>
          <a:chExt cx="0" cy="0"/>
        </a:xfrm>
      </p:grpSpPr>
      <p:sp>
        <p:nvSpPr>
          <p:cNvPr id="131" name="Google Shape;131;p59"/>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9"/>
          <p:cNvSpPr txBox="1"/>
          <p:nvPr>
            <p:ph type="ctrTitle"/>
          </p:nvPr>
        </p:nvSpPr>
        <p:spPr>
          <a:xfrm>
            <a:off x="1105351" y="2765600"/>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400"/>
              <a:buNone/>
              <a:defRPr sz="14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133" name="Google Shape;133;p59"/>
          <p:cNvSpPr txBox="1"/>
          <p:nvPr>
            <p:ph idx="1" type="subTitle"/>
          </p:nvPr>
        </p:nvSpPr>
        <p:spPr>
          <a:xfrm>
            <a:off x="980600" y="3371050"/>
            <a:ext cx="23631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4" name="Google Shape;134;p59"/>
          <p:cNvSpPr txBox="1"/>
          <p:nvPr>
            <p:ph idx="2" type="ctrTitle"/>
          </p:nvPr>
        </p:nvSpPr>
        <p:spPr>
          <a:xfrm>
            <a:off x="3484651" y="2765600"/>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400"/>
              <a:buNone/>
              <a:defRPr sz="14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135" name="Google Shape;135;p59"/>
          <p:cNvSpPr txBox="1"/>
          <p:nvPr>
            <p:ph idx="3" type="subTitle"/>
          </p:nvPr>
        </p:nvSpPr>
        <p:spPr>
          <a:xfrm>
            <a:off x="3419975" y="3371050"/>
            <a:ext cx="22428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6" name="Google Shape;136;p59"/>
          <p:cNvSpPr txBox="1"/>
          <p:nvPr>
            <p:ph idx="4" type="ctrTitle"/>
          </p:nvPr>
        </p:nvSpPr>
        <p:spPr>
          <a:xfrm>
            <a:off x="5880251" y="2765600"/>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400"/>
              <a:buNone/>
              <a:defRPr sz="14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137" name="Google Shape;137;p59"/>
          <p:cNvSpPr txBox="1"/>
          <p:nvPr>
            <p:ph idx="5" type="subTitle"/>
          </p:nvPr>
        </p:nvSpPr>
        <p:spPr>
          <a:xfrm>
            <a:off x="5880250" y="3371050"/>
            <a:ext cx="21135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8" name="Google Shape;138;p59"/>
          <p:cNvSpPr txBox="1"/>
          <p:nvPr>
            <p:ph idx="6" type="title"/>
          </p:nvPr>
        </p:nvSpPr>
        <p:spPr>
          <a:xfrm>
            <a:off x="773850" y="638075"/>
            <a:ext cx="7672500" cy="48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39" name="Google Shape;139;p59"/>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40" name="Google Shape;140;p59"/>
          <p:cNvCxnSpPr/>
          <p:nvPr/>
        </p:nvCxnSpPr>
        <p:spPr>
          <a:xfrm>
            <a:off x="3343596" y="1602675"/>
            <a:ext cx="0" cy="2459700"/>
          </a:xfrm>
          <a:prstGeom prst="straightConnector1">
            <a:avLst/>
          </a:prstGeom>
          <a:noFill/>
          <a:ln cap="flat" cmpd="sng" w="38100">
            <a:solidFill>
              <a:srgbClr val="81ECEC"/>
            </a:solidFill>
            <a:prstDash val="solid"/>
            <a:round/>
            <a:headEnd len="sm" w="sm" type="none"/>
            <a:tailEnd len="sm" w="sm" type="none"/>
          </a:ln>
        </p:spPr>
      </p:cxnSp>
      <p:cxnSp>
        <p:nvCxnSpPr>
          <p:cNvPr id="141" name="Google Shape;141;p59"/>
          <p:cNvCxnSpPr/>
          <p:nvPr/>
        </p:nvCxnSpPr>
        <p:spPr>
          <a:xfrm>
            <a:off x="5739196" y="1602675"/>
            <a:ext cx="0" cy="2459700"/>
          </a:xfrm>
          <a:prstGeom prst="straightConnector1">
            <a:avLst/>
          </a:prstGeom>
          <a:noFill/>
          <a:ln cap="flat" cmpd="sng" w="38100">
            <a:solidFill>
              <a:srgbClr val="81ECEC"/>
            </a:solidFill>
            <a:prstDash val="solid"/>
            <a:round/>
            <a:headEnd len="sm" w="sm" type="none"/>
            <a:tailEnd len="sm" w="sm" type="none"/>
          </a:ln>
        </p:spPr>
      </p:cxnSp>
      <p:cxnSp>
        <p:nvCxnSpPr>
          <p:cNvPr id="142" name="Google Shape;142;p59"/>
          <p:cNvCxnSpPr/>
          <p:nvPr/>
        </p:nvCxnSpPr>
        <p:spPr>
          <a:xfrm>
            <a:off x="4233900" y="1120475"/>
            <a:ext cx="676200" cy="0"/>
          </a:xfrm>
          <a:prstGeom prst="straightConnector1">
            <a:avLst/>
          </a:prstGeom>
          <a:noFill/>
          <a:ln cap="flat" cmpd="sng" w="76200">
            <a:solidFill>
              <a:srgbClr val="81ECEC"/>
            </a:solidFill>
            <a:prstDash val="solid"/>
            <a:round/>
            <a:headEnd len="sm" w="sm" type="none"/>
            <a:tailEnd len="sm" w="sm" type="none"/>
          </a:ln>
        </p:spPr>
      </p:cxnSp>
      <p:cxnSp>
        <p:nvCxnSpPr>
          <p:cNvPr id="143" name="Google Shape;143;p59"/>
          <p:cNvCxnSpPr/>
          <p:nvPr/>
        </p:nvCxnSpPr>
        <p:spPr>
          <a:xfrm>
            <a:off x="1050450" y="2918000"/>
            <a:ext cx="7043100" cy="0"/>
          </a:xfrm>
          <a:prstGeom prst="straightConnector1">
            <a:avLst/>
          </a:prstGeom>
          <a:noFill/>
          <a:ln cap="flat" cmpd="sng" w="38100">
            <a:solidFill>
              <a:srgbClr val="81ECEC"/>
            </a:solidFill>
            <a:prstDash val="solid"/>
            <a:round/>
            <a:headEnd len="sm" w="sm" type="none"/>
            <a:tailEnd len="sm" w="sm" type="none"/>
          </a:ln>
        </p:spPr>
      </p:cxnSp>
      <p:sp>
        <p:nvSpPr>
          <p:cNvPr id="144" name="Google Shape;144;p59"/>
          <p:cNvSpPr txBox="1"/>
          <p:nvPr>
            <p:ph idx="7" type="ctrTitle"/>
          </p:nvPr>
        </p:nvSpPr>
        <p:spPr>
          <a:xfrm>
            <a:off x="1105351" y="143637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400"/>
              <a:buNone/>
              <a:defRPr sz="14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145" name="Google Shape;145;p59"/>
          <p:cNvSpPr txBox="1"/>
          <p:nvPr>
            <p:ph idx="8" type="subTitle"/>
          </p:nvPr>
        </p:nvSpPr>
        <p:spPr>
          <a:xfrm>
            <a:off x="1073150" y="2041825"/>
            <a:ext cx="21780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46" name="Google Shape;146;p59"/>
          <p:cNvSpPr txBox="1"/>
          <p:nvPr>
            <p:ph idx="9" type="ctrTitle"/>
          </p:nvPr>
        </p:nvSpPr>
        <p:spPr>
          <a:xfrm>
            <a:off x="3484651" y="143637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400"/>
              <a:buNone/>
              <a:defRPr sz="14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147" name="Google Shape;147;p59"/>
          <p:cNvSpPr txBox="1"/>
          <p:nvPr>
            <p:ph idx="13" type="subTitle"/>
          </p:nvPr>
        </p:nvSpPr>
        <p:spPr>
          <a:xfrm>
            <a:off x="3452400" y="2041825"/>
            <a:ext cx="21780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48" name="Google Shape;148;p59"/>
          <p:cNvSpPr txBox="1"/>
          <p:nvPr>
            <p:ph idx="14" type="ctrTitle"/>
          </p:nvPr>
        </p:nvSpPr>
        <p:spPr>
          <a:xfrm>
            <a:off x="5880251" y="1436375"/>
            <a:ext cx="21135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666666"/>
              </a:buClr>
              <a:buSzPts val="1400"/>
              <a:buNone/>
              <a:defRPr sz="1400">
                <a:solidFill>
                  <a:srgbClr val="666666"/>
                </a:solidFill>
              </a:defRPr>
            </a:lvl1pPr>
            <a:lvl2pPr lvl="1" algn="ctr">
              <a:lnSpc>
                <a:spcPct val="100000"/>
              </a:lnSpc>
              <a:spcBef>
                <a:spcPts val="0"/>
              </a:spcBef>
              <a:spcAft>
                <a:spcPts val="0"/>
              </a:spcAft>
              <a:buClr>
                <a:srgbClr val="666666"/>
              </a:buClr>
              <a:buSzPts val="1600"/>
              <a:buNone/>
              <a:defRPr sz="1600">
                <a:solidFill>
                  <a:srgbClr val="666666"/>
                </a:solidFill>
              </a:defRPr>
            </a:lvl2pPr>
            <a:lvl3pPr lvl="2" algn="ctr">
              <a:lnSpc>
                <a:spcPct val="100000"/>
              </a:lnSpc>
              <a:spcBef>
                <a:spcPts val="0"/>
              </a:spcBef>
              <a:spcAft>
                <a:spcPts val="0"/>
              </a:spcAft>
              <a:buClr>
                <a:srgbClr val="666666"/>
              </a:buClr>
              <a:buSzPts val="1600"/>
              <a:buNone/>
              <a:defRPr sz="1600">
                <a:solidFill>
                  <a:srgbClr val="666666"/>
                </a:solidFill>
              </a:defRPr>
            </a:lvl3pPr>
            <a:lvl4pPr lvl="3" algn="ctr">
              <a:lnSpc>
                <a:spcPct val="100000"/>
              </a:lnSpc>
              <a:spcBef>
                <a:spcPts val="0"/>
              </a:spcBef>
              <a:spcAft>
                <a:spcPts val="0"/>
              </a:spcAft>
              <a:buClr>
                <a:srgbClr val="666666"/>
              </a:buClr>
              <a:buSzPts val="1600"/>
              <a:buNone/>
              <a:defRPr sz="1600">
                <a:solidFill>
                  <a:srgbClr val="666666"/>
                </a:solidFill>
              </a:defRPr>
            </a:lvl4pPr>
            <a:lvl5pPr lvl="4" algn="ctr">
              <a:lnSpc>
                <a:spcPct val="100000"/>
              </a:lnSpc>
              <a:spcBef>
                <a:spcPts val="0"/>
              </a:spcBef>
              <a:spcAft>
                <a:spcPts val="0"/>
              </a:spcAft>
              <a:buClr>
                <a:srgbClr val="666666"/>
              </a:buClr>
              <a:buSzPts val="1600"/>
              <a:buNone/>
              <a:defRPr sz="1600">
                <a:solidFill>
                  <a:srgbClr val="666666"/>
                </a:solidFill>
              </a:defRPr>
            </a:lvl5pPr>
            <a:lvl6pPr lvl="5" algn="ctr">
              <a:lnSpc>
                <a:spcPct val="100000"/>
              </a:lnSpc>
              <a:spcBef>
                <a:spcPts val="0"/>
              </a:spcBef>
              <a:spcAft>
                <a:spcPts val="0"/>
              </a:spcAft>
              <a:buClr>
                <a:srgbClr val="666666"/>
              </a:buClr>
              <a:buSzPts val="1600"/>
              <a:buNone/>
              <a:defRPr sz="1600">
                <a:solidFill>
                  <a:srgbClr val="666666"/>
                </a:solidFill>
              </a:defRPr>
            </a:lvl6pPr>
            <a:lvl7pPr lvl="6" algn="ctr">
              <a:lnSpc>
                <a:spcPct val="100000"/>
              </a:lnSpc>
              <a:spcBef>
                <a:spcPts val="0"/>
              </a:spcBef>
              <a:spcAft>
                <a:spcPts val="0"/>
              </a:spcAft>
              <a:buClr>
                <a:srgbClr val="666666"/>
              </a:buClr>
              <a:buSzPts val="1600"/>
              <a:buNone/>
              <a:defRPr sz="1600">
                <a:solidFill>
                  <a:srgbClr val="666666"/>
                </a:solidFill>
              </a:defRPr>
            </a:lvl7pPr>
            <a:lvl8pPr lvl="7" algn="ctr">
              <a:lnSpc>
                <a:spcPct val="100000"/>
              </a:lnSpc>
              <a:spcBef>
                <a:spcPts val="0"/>
              </a:spcBef>
              <a:spcAft>
                <a:spcPts val="0"/>
              </a:spcAft>
              <a:buClr>
                <a:srgbClr val="666666"/>
              </a:buClr>
              <a:buSzPts val="1600"/>
              <a:buNone/>
              <a:defRPr sz="1600">
                <a:solidFill>
                  <a:srgbClr val="666666"/>
                </a:solidFill>
              </a:defRPr>
            </a:lvl8pPr>
            <a:lvl9pPr lvl="8" algn="ctr">
              <a:lnSpc>
                <a:spcPct val="100000"/>
              </a:lnSpc>
              <a:spcBef>
                <a:spcPts val="0"/>
              </a:spcBef>
              <a:spcAft>
                <a:spcPts val="0"/>
              </a:spcAft>
              <a:buClr>
                <a:srgbClr val="666666"/>
              </a:buClr>
              <a:buSzPts val="1600"/>
              <a:buNone/>
              <a:defRPr sz="1600">
                <a:solidFill>
                  <a:srgbClr val="666666"/>
                </a:solidFill>
              </a:defRPr>
            </a:lvl9pPr>
          </a:lstStyle>
          <a:p/>
        </p:txBody>
      </p:sp>
      <p:sp>
        <p:nvSpPr>
          <p:cNvPr id="149" name="Google Shape;149;p59"/>
          <p:cNvSpPr txBox="1"/>
          <p:nvPr>
            <p:ph idx="15" type="subTitle"/>
          </p:nvPr>
        </p:nvSpPr>
        <p:spPr>
          <a:xfrm>
            <a:off x="5831650" y="2041825"/>
            <a:ext cx="2210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rgbClr val="FFFFFF"/>
        </a:solidFill>
      </p:bgPr>
    </p:bg>
    <p:spTree>
      <p:nvGrpSpPr>
        <p:cNvPr id="150" name="Shape 150"/>
        <p:cNvGrpSpPr/>
        <p:nvPr/>
      </p:nvGrpSpPr>
      <p:grpSpPr>
        <a:xfrm>
          <a:off x="0" y="0"/>
          <a:ext cx="0" cy="0"/>
          <a:chOff x="0" y="0"/>
          <a:chExt cx="0" cy="0"/>
        </a:xfrm>
      </p:grpSpPr>
      <p:sp>
        <p:nvSpPr>
          <p:cNvPr id="151" name="Google Shape;151;p60"/>
          <p:cNvSpPr/>
          <p:nvPr/>
        </p:nvSpPr>
        <p:spPr>
          <a:xfrm>
            <a:off x="406950" y="35220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0"/>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53" name="Google Shape;153;p60"/>
          <p:cNvSpPr txBox="1"/>
          <p:nvPr>
            <p:ph idx="1" type="subTitle"/>
          </p:nvPr>
        </p:nvSpPr>
        <p:spPr>
          <a:xfrm>
            <a:off x="2433300" y="3015325"/>
            <a:ext cx="42774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None/>
              <a:defRPr>
                <a:solidFill>
                  <a:srgbClr val="FFFFFF"/>
                </a:solidFill>
              </a:defRPr>
            </a:lvl1pPr>
            <a:lvl2pPr lvl="1" algn="ctr">
              <a:lnSpc>
                <a:spcPct val="100000"/>
              </a:lnSpc>
              <a:spcBef>
                <a:spcPts val="0"/>
              </a:spcBef>
              <a:spcAft>
                <a:spcPts val="0"/>
              </a:spcAft>
              <a:buClr>
                <a:srgbClr val="FFFFFF"/>
              </a:buClr>
              <a:buSzPts val="1400"/>
              <a:buNone/>
              <a:defRPr>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p:txBody>
      </p:sp>
      <p:sp>
        <p:nvSpPr>
          <p:cNvPr id="154" name="Google Shape;154;p60"/>
          <p:cNvSpPr txBox="1"/>
          <p:nvPr>
            <p:ph type="title"/>
          </p:nvPr>
        </p:nvSpPr>
        <p:spPr>
          <a:xfrm>
            <a:off x="0" y="2466400"/>
            <a:ext cx="9144000" cy="48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200"/>
              <a:buNone/>
              <a:defRPr b="1"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2">
  <p:cSld name="BIG_NUMBER_2">
    <p:bg>
      <p:bgPr>
        <a:solidFill>
          <a:srgbClr val="FFFFFF"/>
        </a:solidFill>
      </p:bgPr>
    </p:bg>
    <p:spTree>
      <p:nvGrpSpPr>
        <p:cNvPr id="155" name="Shape 155"/>
        <p:cNvGrpSpPr/>
        <p:nvPr/>
      </p:nvGrpSpPr>
      <p:grpSpPr>
        <a:xfrm>
          <a:off x="0" y="0"/>
          <a:ext cx="0" cy="0"/>
          <a:chOff x="0" y="0"/>
          <a:chExt cx="0" cy="0"/>
        </a:xfrm>
      </p:grpSpPr>
      <p:sp>
        <p:nvSpPr>
          <p:cNvPr id="156" name="Google Shape;156;p61"/>
          <p:cNvSpPr/>
          <p:nvPr/>
        </p:nvSpPr>
        <p:spPr>
          <a:xfrm>
            <a:off x="406950" y="35220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1"/>
          <p:cNvSpPr txBox="1"/>
          <p:nvPr>
            <p:ph type="title"/>
          </p:nvPr>
        </p:nvSpPr>
        <p:spPr>
          <a:xfrm>
            <a:off x="742950" y="1238100"/>
            <a:ext cx="7729500" cy="196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b="1"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58" name="Google Shape;158;p6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59" name="Google Shape;159;p61"/>
          <p:cNvSpPr txBox="1"/>
          <p:nvPr>
            <p:ph idx="1" type="subTitle"/>
          </p:nvPr>
        </p:nvSpPr>
        <p:spPr>
          <a:xfrm>
            <a:off x="2433300" y="3015325"/>
            <a:ext cx="42774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FFFFFF"/>
              </a:buClr>
              <a:buSzPts val="1400"/>
              <a:buNone/>
              <a:defRPr>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bg>
      <p:bgPr>
        <a:solidFill>
          <a:srgbClr val="FFFFFF"/>
        </a:solidFill>
      </p:bgPr>
    </p:bg>
    <p:spTree>
      <p:nvGrpSpPr>
        <p:cNvPr id="12" name="Shape 12"/>
        <p:cNvGrpSpPr/>
        <p:nvPr/>
      </p:nvGrpSpPr>
      <p:grpSpPr>
        <a:xfrm>
          <a:off x="0" y="0"/>
          <a:ext cx="0" cy="0"/>
          <a:chOff x="0" y="0"/>
          <a:chExt cx="0" cy="0"/>
        </a:xfrm>
      </p:grpSpPr>
      <p:sp>
        <p:nvSpPr>
          <p:cNvPr id="13" name="Google Shape;13;p48"/>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8"/>
          <p:cNvSpPr txBox="1"/>
          <p:nvPr>
            <p:ph type="title"/>
          </p:nvPr>
        </p:nvSpPr>
        <p:spPr>
          <a:xfrm>
            <a:off x="0" y="216225"/>
            <a:ext cx="9144000" cy="9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200"/>
            </a:lvl1pPr>
            <a:lvl2pPr lvl="1" algn="ctr">
              <a:lnSpc>
                <a:spcPct val="100000"/>
              </a:lnSpc>
              <a:spcBef>
                <a:spcPts val="0"/>
              </a:spcBef>
              <a:spcAft>
                <a:spcPts val="0"/>
              </a:spcAft>
              <a:buSzPts val="2400"/>
              <a:buFont typeface="Bodoni"/>
              <a:buNone/>
              <a:defRPr b="1">
                <a:latin typeface="Bodoni"/>
                <a:ea typeface="Bodoni"/>
                <a:cs typeface="Bodoni"/>
                <a:sym typeface="Bodoni"/>
              </a:defRPr>
            </a:lvl2pPr>
            <a:lvl3pPr lvl="2" algn="ctr">
              <a:lnSpc>
                <a:spcPct val="100000"/>
              </a:lnSpc>
              <a:spcBef>
                <a:spcPts val="0"/>
              </a:spcBef>
              <a:spcAft>
                <a:spcPts val="0"/>
              </a:spcAft>
              <a:buSzPts val="2400"/>
              <a:buFont typeface="Bodoni"/>
              <a:buNone/>
              <a:defRPr b="1">
                <a:latin typeface="Bodoni"/>
                <a:ea typeface="Bodoni"/>
                <a:cs typeface="Bodoni"/>
                <a:sym typeface="Bodoni"/>
              </a:defRPr>
            </a:lvl3pPr>
            <a:lvl4pPr lvl="3" algn="ctr">
              <a:lnSpc>
                <a:spcPct val="100000"/>
              </a:lnSpc>
              <a:spcBef>
                <a:spcPts val="0"/>
              </a:spcBef>
              <a:spcAft>
                <a:spcPts val="0"/>
              </a:spcAft>
              <a:buSzPts val="2400"/>
              <a:buFont typeface="Bodoni"/>
              <a:buNone/>
              <a:defRPr b="1">
                <a:latin typeface="Bodoni"/>
                <a:ea typeface="Bodoni"/>
                <a:cs typeface="Bodoni"/>
                <a:sym typeface="Bodoni"/>
              </a:defRPr>
            </a:lvl4pPr>
            <a:lvl5pPr lvl="4" algn="ctr">
              <a:lnSpc>
                <a:spcPct val="100000"/>
              </a:lnSpc>
              <a:spcBef>
                <a:spcPts val="0"/>
              </a:spcBef>
              <a:spcAft>
                <a:spcPts val="0"/>
              </a:spcAft>
              <a:buSzPts val="2400"/>
              <a:buFont typeface="Bodoni"/>
              <a:buNone/>
              <a:defRPr b="1">
                <a:latin typeface="Bodoni"/>
                <a:ea typeface="Bodoni"/>
                <a:cs typeface="Bodoni"/>
                <a:sym typeface="Bodoni"/>
              </a:defRPr>
            </a:lvl5pPr>
            <a:lvl6pPr lvl="5" algn="ctr">
              <a:lnSpc>
                <a:spcPct val="100000"/>
              </a:lnSpc>
              <a:spcBef>
                <a:spcPts val="0"/>
              </a:spcBef>
              <a:spcAft>
                <a:spcPts val="0"/>
              </a:spcAft>
              <a:buSzPts val="2400"/>
              <a:buFont typeface="Bodoni"/>
              <a:buNone/>
              <a:defRPr b="1">
                <a:latin typeface="Bodoni"/>
                <a:ea typeface="Bodoni"/>
                <a:cs typeface="Bodoni"/>
                <a:sym typeface="Bodoni"/>
              </a:defRPr>
            </a:lvl6pPr>
            <a:lvl7pPr lvl="6" algn="ctr">
              <a:lnSpc>
                <a:spcPct val="100000"/>
              </a:lnSpc>
              <a:spcBef>
                <a:spcPts val="0"/>
              </a:spcBef>
              <a:spcAft>
                <a:spcPts val="0"/>
              </a:spcAft>
              <a:buSzPts val="2400"/>
              <a:buFont typeface="Bodoni"/>
              <a:buNone/>
              <a:defRPr b="1">
                <a:latin typeface="Bodoni"/>
                <a:ea typeface="Bodoni"/>
                <a:cs typeface="Bodoni"/>
                <a:sym typeface="Bodoni"/>
              </a:defRPr>
            </a:lvl7pPr>
            <a:lvl8pPr lvl="7" algn="ctr">
              <a:lnSpc>
                <a:spcPct val="100000"/>
              </a:lnSpc>
              <a:spcBef>
                <a:spcPts val="0"/>
              </a:spcBef>
              <a:spcAft>
                <a:spcPts val="0"/>
              </a:spcAft>
              <a:buSzPts val="2400"/>
              <a:buFont typeface="Bodoni"/>
              <a:buNone/>
              <a:defRPr b="1">
                <a:latin typeface="Bodoni"/>
                <a:ea typeface="Bodoni"/>
                <a:cs typeface="Bodoni"/>
                <a:sym typeface="Bodoni"/>
              </a:defRPr>
            </a:lvl8pPr>
            <a:lvl9pPr lvl="8" algn="ctr">
              <a:lnSpc>
                <a:spcPct val="100000"/>
              </a:lnSpc>
              <a:spcBef>
                <a:spcPts val="0"/>
              </a:spcBef>
              <a:spcAft>
                <a:spcPts val="0"/>
              </a:spcAft>
              <a:buSzPts val="2400"/>
              <a:buFont typeface="Bodoni"/>
              <a:buNone/>
              <a:defRPr b="1">
                <a:latin typeface="Bodoni"/>
                <a:ea typeface="Bodoni"/>
                <a:cs typeface="Bodoni"/>
                <a:sym typeface="Bodoni"/>
              </a:defRPr>
            </a:lvl9pPr>
          </a:lstStyle>
          <a:p/>
        </p:txBody>
      </p:sp>
      <p:sp>
        <p:nvSpPr>
          <p:cNvPr id="15" name="Google Shape;15;p48"/>
          <p:cNvSpPr txBox="1"/>
          <p:nvPr>
            <p:ph idx="1" type="body"/>
          </p:nvPr>
        </p:nvSpPr>
        <p:spPr>
          <a:xfrm>
            <a:off x="1454050" y="1904925"/>
            <a:ext cx="5877000" cy="25020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0"/>
              </a:spcBef>
              <a:spcAft>
                <a:spcPts val="0"/>
              </a:spcAft>
              <a:buSzPts val="1400"/>
              <a:buChar char="○"/>
              <a:defRPr sz="1400"/>
            </a:lvl2pPr>
            <a:lvl3pPr indent="-311150" lvl="2" marL="1371600" algn="ctr">
              <a:lnSpc>
                <a:spcPct val="100000"/>
              </a:lnSpc>
              <a:spcBef>
                <a:spcPts val="0"/>
              </a:spcBef>
              <a:spcAft>
                <a:spcPts val="0"/>
              </a:spcAft>
              <a:buSzPts val="1300"/>
              <a:buChar char="■"/>
              <a:defRPr sz="1300"/>
            </a:lvl3pPr>
            <a:lvl4pPr indent="-311150" lvl="3" marL="1828800" algn="ctr">
              <a:lnSpc>
                <a:spcPct val="100000"/>
              </a:lnSpc>
              <a:spcBef>
                <a:spcPts val="0"/>
              </a:spcBef>
              <a:spcAft>
                <a:spcPts val="0"/>
              </a:spcAft>
              <a:buSzPts val="1300"/>
              <a:buChar char="●"/>
              <a:defRPr sz="1300"/>
            </a:lvl4pPr>
            <a:lvl5pPr indent="-304800" lvl="4" marL="2286000" algn="ctr">
              <a:lnSpc>
                <a:spcPct val="100000"/>
              </a:lnSpc>
              <a:spcBef>
                <a:spcPts val="0"/>
              </a:spcBef>
              <a:spcAft>
                <a:spcPts val="0"/>
              </a:spcAft>
              <a:buSzPts val="1200"/>
              <a:buChar char="○"/>
              <a:defRPr sz="1200"/>
            </a:lvl5pPr>
            <a:lvl6pPr indent="-304800" lvl="5" marL="2743200" algn="ctr">
              <a:lnSpc>
                <a:spcPct val="100000"/>
              </a:lnSpc>
              <a:spcBef>
                <a:spcPts val="0"/>
              </a:spcBef>
              <a:spcAft>
                <a:spcPts val="0"/>
              </a:spcAft>
              <a:buSzPts val="1200"/>
              <a:buChar char="■"/>
              <a:defRPr sz="1200"/>
            </a:lvl6pPr>
            <a:lvl7pPr indent="-298450" lvl="6" marL="3200400" algn="ctr">
              <a:lnSpc>
                <a:spcPct val="100000"/>
              </a:lnSpc>
              <a:spcBef>
                <a:spcPts val="0"/>
              </a:spcBef>
              <a:spcAft>
                <a:spcPts val="0"/>
              </a:spcAft>
              <a:buSzPts val="1100"/>
              <a:buChar char="●"/>
              <a:defRPr sz="1100"/>
            </a:lvl7pPr>
            <a:lvl8pPr indent="-298450" lvl="7" marL="3657600" algn="ctr">
              <a:lnSpc>
                <a:spcPct val="100000"/>
              </a:lnSpc>
              <a:spcBef>
                <a:spcPts val="0"/>
              </a:spcBef>
              <a:spcAft>
                <a:spcPts val="0"/>
              </a:spcAft>
              <a:buSzPts val="1100"/>
              <a:buChar char="○"/>
              <a:defRPr sz="1100"/>
            </a:lvl8pPr>
            <a:lvl9pPr indent="-292100" lvl="8" marL="4114800" algn="ctr">
              <a:lnSpc>
                <a:spcPct val="100000"/>
              </a:lnSpc>
              <a:spcBef>
                <a:spcPts val="0"/>
              </a:spcBef>
              <a:spcAft>
                <a:spcPts val="0"/>
              </a:spcAft>
              <a:buSzPts val="1000"/>
              <a:buChar char="■"/>
              <a:defRPr sz="1000"/>
            </a:lvl9pPr>
          </a:lstStyle>
          <a:p/>
        </p:txBody>
      </p:sp>
      <p:sp>
        <p:nvSpPr>
          <p:cNvPr id="16" name="Google Shape;16;p48"/>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7" name="Google Shape;17;p48"/>
          <p:cNvCxnSpPr/>
          <p:nvPr/>
        </p:nvCxnSpPr>
        <p:spPr>
          <a:xfrm>
            <a:off x="4233900" y="1223600"/>
            <a:ext cx="676200" cy="0"/>
          </a:xfrm>
          <a:prstGeom prst="straightConnector1">
            <a:avLst/>
          </a:prstGeom>
          <a:noFill/>
          <a:ln cap="flat" cmpd="sng" w="76200">
            <a:solidFill>
              <a:schemeClr val="accent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ome text slide 1">
  <p:cSld name="BIG_NUMBER_1">
    <p:bg>
      <p:bgPr>
        <a:solidFill>
          <a:srgbClr val="FFFFFF"/>
        </a:solidFill>
      </p:bgPr>
    </p:bg>
    <p:spTree>
      <p:nvGrpSpPr>
        <p:cNvPr id="160" name="Shape 160"/>
        <p:cNvGrpSpPr/>
        <p:nvPr/>
      </p:nvGrpSpPr>
      <p:grpSpPr>
        <a:xfrm>
          <a:off x="0" y="0"/>
          <a:ext cx="0" cy="0"/>
          <a:chOff x="0" y="0"/>
          <a:chExt cx="0" cy="0"/>
        </a:xfrm>
      </p:grpSpPr>
      <p:sp>
        <p:nvSpPr>
          <p:cNvPr id="161" name="Google Shape;161;p62"/>
          <p:cNvSpPr/>
          <p:nvPr/>
        </p:nvSpPr>
        <p:spPr>
          <a:xfrm>
            <a:off x="406950" y="35220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2"/>
          <p:cNvSpPr txBox="1"/>
          <p:nvPr>
            <p:ph type="title"/>
          </p:nvPr>
        </p:nvSpPr>
        <p:spPr>
          <a:xfrm>
            <a:off x="742950" y="832600"/>
            <a:ext cx="7729500" cy="8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b="1"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63" name="Google Shape;163;p62"/>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64" name="Google Shape;164;p62"/>
          <p:cNvSpPr txBox="1"/>
          <p:nvPr>
            <p:ph idx="1" type="subTitle"/>
          </p:nvPr>
        </p:nvSpPr>
        <p:spPr>
          <a:xfrm>
            <a:off x="1667075" y="1469500"/>
            <a:ext cx="5809800" cy="31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FFFFFF"/>
              </a:buClr>
              <a:buSzPts val="1400"/>
              <a:buNone/>
              <a:defRPr>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p:txBody>
      </p:sp>
      <p:sp>
        <p:nvSpPr>
          <p:cNvPr id="165" name="Google Shape;165;p62"/>
          <p:cNvSpPr txBox="1"/>
          <p:nvPr>
            <p:ph idx="2" type="title"/>
          </p:nvPr>
        </p:nvSpPr>
        <p:spPr>
          <a:xfrm>
            <a:off x="742950" y="1956000"/>
            <a:ext cx="7729500" cy="8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b="1"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66" name="Google Shape;166;p62"/>
          <p:cNvSpPr txBox="1"/>
          <p:nvPr>
            <p:ph idx="3" type="subTitle"/>
          </p:nvPr>
        </p:nvSpPr>
        <p:spPr>
          <a:xfrm>
            <a:off x="1667075" y="2592900"/>
            <a:ext cx="5809800" cy="31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FFFFFF"/>
              </a:buClr>
              <a:buSzPts val="1400"/>
              <a:buNone/>
              <a:defRPr>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p:txBody>
      </p:sp>
      <p:sp>
        <p:nvSpPr>
          <p:cNvPr id="167" name="Google Shape;167;p62"/>
          <p:cNvSpPr txBox="1"/>
          <p:nvPr>
            <p:ph idx="4" type="title"/>
          </p:nvPr>
        </p:nvSpPr>
        <p:spPr>
          <a:xfrm>
            <a:off x="742950" y="3079400"/>
            <a:ext cx="7729500" cy="8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b="1"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68" name="Google Shape;168;p62"/>
          <p:cNvSpPr txBox="1"/>
          <p:nvPr>
            <p:ph idx="5" type="subTitle"/>
          </p:nvPr>
        </p:nvSpPr>
        <p:spPr>
          <a:xfrm>
            <a:off x="1667075" y="3716300"/>
            <a:ext cx="5809800" cy="31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FFFFFF"/>
              </a:buClr>
              <a:buSzPts val="1400"/>
              <a:buNone/>
              <a:defRPr>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BLANK_1_1">
    <p:bg>
      <p:bgPr>
        <a:solidFill>
          <a:srgbClr val="FFFFFF"/>
        </a:solidFill>
      </p:bgPr>
    </p:bg>
    <p:spTree>
      <p:nvGrpSpPr>
        <p:cNvPr id="170" name="Shape 170"/>
        <p:cNvGrpSpPr/>
        <p:nvPr/>
      </p:nvGrpSpPr>
      <p:grpSpPr>
        <a:xfrm>
          <a:off x="0" y="0"/>
          <a:ext cx="0" cy="0"/>
          <a:chOff x="0" y="0"/>
          <a:chExt cx="0" cy="0"/>
        </a:xfrm>
      </p:grpSpPr>
      <p:sp>
        <p:nvSpPr>
          <p:cNvPr id="171" name="Google Shape;171;p64"/>
          <p:cNvSpPr/>
          <p:nvPr/>
        </p:nvSpPr>
        <p:spPr>
          <a:xfrm>
            <a:off x="406950" y="41625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title and text">
  <p:cSld name="CUSTOM_1">
    <p:bg>
      <p:bgPr>
        <a:solidFill>
          <a:srgbClr val="FFFFFF"/>
        </a:solidFill>
      </p:bgPr>
    </p:bg>
    <p:spTree>
      <p:nvGrpSpPr>
        <p:cNvPr id="172" name="Shape 172"/>
        <p:cNvGrpSpPr/>
        <p:nvPr/>
      </p:nvGrpSpPr>
      <p:grpSpPr>
        <a:xfrm>
          <a:off x="0" y="0"/>
          <a:ext cx="0" cy="0"/>
          <a:chOff x="0" y="0"/>
          <a:chExt cx="0" cy="0"/>
        </a:xfrm>
      </p:grpSpPr>
      <p:sp>
        <p:nvSpPr>
          <p:cNvPr id="173" name="Google Shape;173;p65"/>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74" name="Google Shape;174;p65"/>
          <p:cNvSpPr/>
          <p:nvPr/>
        </p:nvSpPr>
        <p:spPr>
          <a:xfrm>
            <a:off x="406950" y="352200"/>
            <a:ext cx="42879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5"/>
          <p:cNvSpPr txBox="1"/>
          <p:nvPr>
            <p:ph type="title"/>
          </p:nvPr>
        </p:nvSpPr>
        <p:spPr>
          <a:xfrm>
            <a:off x="737850" y="980260"/>
            <a:ext cx="3571500" cy="578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None/>
              <a:defRPr b="1"/>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76" name="Google Shape;176;p65"/>
          <p:cNvSpPr txBox="1"/>
          <p:nvPr>
            <p:ph idx="1" type="subTitle"/>
          </p:nvPr>
        </p:nvSpPr>
        <p:spPr>
          <a:xfrm>
            <a:off x="737850" y="2261500"/>
            <a:ext cx="3606600" cy="19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000"/>
              <a:buNone/>
              <a:defRPr/>
            </a:lvl9pPr>
          </a:lstStyle>
          <a:p/>
        </p:txBody>
      </p:sp>
      <p:cxnSp>
        <p:nvCxnSpPr>
          <p:cNvPr id="177" name="Google Shape;177;p65"/>
          <p:cNvCxnSpPr/>
          <p:nvPr/>
        </p:nvCxnSpPr>
        <p:spPr>
          <a:xfrm>
            <a:off x="2203050" y="1597475"/>
            <a:ext cx="676200" cy="0"/>
          </a:xfrm>
          <a:prstGeom prst="straightConnector1">
            <a:avLst/>
          </a:prstGeom>
          <a:noFill/>
          <a:ln cap="flat" cmpd="sng" w="76200">
            <a:solidFill>
              <a:schemeClr val="accent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cyan frame">
  <p:cSld name="CUSTOM_1_1_1">
    <p:bg>
      <p:bgPr>
        <a:solidFill>
          <a:srgbClr val="FFFFFF"/>
        </a:solidFill>
      </p:bgPr>
    </p:bg>
    <p:spTree>
      <p:nvGrpSpPr>
        <p:cNvPr id="178" name="Shape 178"/>
        <p:cNvGrpSpPr/>
        <p:nvPr/>
      </p:nvGrpSpPr>
      <p:grpSpPr>
        <a:xfrm>
          <a:off x="0" y="0"/>
          <a:ext cx="0" cy="0"/>
          <a:chOff x="0" y="0"/>
          <a:chExt cx="0" cy="0"/>
        </a:xfrm>
      </p:grpSpPr>
      <p:sp>
        <p:nvSpPr>
          <p:cNvPr id="179" name="Google Shape;179;p66"/>
          <p:cNvSpPr/>
          <p:nvPr/>
        </p:nvSpPr>
        <p:spPr>
          <a:xfrm>
            <a:off x="4609950" y="-11150"/>
            <a:ext cx="4545300" cy="52188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a:t>‹#›</a:t>
            </a:fld>
            <a:endParaRPr/>
          </a:p>
        </p:txBody>
      </p:sp>
      <p:sp>
        <p:nvSpPr>
          <p:cNvPr id="181" name="Google Shape;181;p66"/>
          <p:cNvSpPr txBox="1"/>
          <p:nvPr>
            <p:ph type="title"/>
          </p:nvPr>
        </p:nvSpPr>
        <p:spPr>
          <a:xfrm>
            <a:off x="626079" y="980260"/>
            <a:ext cx="3571500" cy="578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82" name="Google Shape;182;p66"/>
          <p:cNvSpPr txBox="1"/>
          <p:nvPr>
            <p:ph idx="1" type="subTitle"/>
          </p:nvPr>
        </p:nvSpPr>
        <p:spPr>
          <a:xfrm>
            <a:off x="626079" y="2261500"/>
            <a:ext cx="3606600" cy="19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cxnSp>
        <p:nvCxnSpPr>
          <p:cNvPr id="183" name="Google Shape;183;p66"/>
          <p:cNvCxnSpPr/>
          <p:nvPr/>
        </p:nvCxnSpPr>
        <p:spPr>
          <a:xfrm>
            <a:off x="737850" y="1597475"/>
            <a:ext cx="676200" cy="0"/>
          </a:xfrm>
          <a:prstGeom prst="straightConnector1">
            <a:avLst/>
          </a:prstGeom>
          <a:noFill/>
          <a:ln cap="flat" cmpd="sng" w="76200">
            <a:solidFill>
              <a:schemeClr val="accent1"/>
            </a:solidFill>
            <a:prstDash val="solid"/>
            <a:round/>
            <a:headEnd len="sm" w="sm" type="none"/>
            <a:tailEnd len="sm" w="sm" type="none"/>
          </a:ln>
        </p:spPr>
      </p:cxnSp>
      <p:sp>
        <p:nvSpPr>
          <p:cNvPr id="184" name="Google Shape;184;p66"/>
          <p:cNvSpPr txBox="1"/>
          <p:nvPr>
            <p:ph idx="2" type="subTitle"/>
          </p:nvPr>
        </p:nvSpPr>
        <p:spPr>
          <a:xfrm>
            <a:off x="5079304" y="2261500"/>
            <a:ext cx="3606600" cy="19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
  <p:cSld name="CUSTOM_2">
    <p:spTree>
      <p:nvGrpSpPr>
        <p:cNvPr id="185" name="Shape 185"/>
        <p:cNvGrpSpPr/>
        <p:nvPr/>
      </p:nvGrpSpPr>
      <p:grpSpPr>
        <a:xfrm>
          <a:off x="0" y="0"/>
          <a:ext cx="0" cy="0"/>
          <a:chOff x="0" y="0"/>
          <a:chExt cx="0" cy="0"/>
        </a:xfrm>
      </p:grpSpPr>
      <p:sp>
        <p:nvSpPr>
          <p:cNvPr id="186" name="Google Shape;186;p67"/>
          <p:cNvSpPr/>
          <p:nvPr/>
        </p:nvSpPr>
        <p:spPr>
          <a:xfrm>
            <a:off x="0" y="1027350"/>
            <a:ext cx="9144000" cy="30888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7"/>
          <p:cNvSpPr txBox="1"/>
          <p:nvPr>
            <p:ph type="title"/>
          </p:nvPr>
        </p:nvSpPr>
        <p:spPr>
          <a:xfrm>
            <a:off x="4696275" y="1725450"/>
            <a:ext cx="30555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88" name="Google Shape;188;p67"/>
          <p:cNvSpPr txBox="1"/>
          <p:nvPr>
            <p:ph idx="1" type="subTitle"/>
          </p:nvPr>
        </p:nvSpPr>
        <p:spPr>
          <a:xfrm>
            <a:off x="4696275" y="2839950"/>
            <a:ext cx="2770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rgbClr val="666666"/>
                </a:solidFill>
              </a:defRPr>
            </a:lvl1pPr>
            <a:lvl2pPr lvl="1" algn="l">
              <a:lnSpc>
                <a:spcPct val="100000"/>
              </a:lnSpc>
              <a:spcBef>
                <a:spcPts val="0"/>
              </a:spcBef>
              <a:spcAft>
                <a:spcPts val="0"/>
              </a:spcAft>
              <a:buSzPts val="1400"/>
              <a:buNone/>
              <a:defRPr>
                <a:solidFill>
                  <a:srgbClr val="666666"/>
                </a:solidFill>
              </a:defRPr>
            </a:lvl2pPr>
            <a:lvl3pPr lvl="2" algn="l">
              <a:lnSpc>
                <a:spcPct val="100000"/>
              </a:lnSpc>
              <a:spcBef>
                <a:spcPts val="0"/>
              </a:spcBef>
              <a:spcAft>
                <a:spcPts val="0"/>
              </a:spcAft>
              <a:buSzPts val="1300"/>
              <a:buNone/>
              <a:defRPr>
                <a:solidFill>
                  <a:srgbClr val="666666"/>
                </a:solidFill>
              </a:defRPr>
            </a:lvl3pPr>
            <a:lvl4pPr lvl="3" algn="l">
              <a:lnSpc>
                <a:spcPct val="100000"/>
              </a:lnSpc>
              <a:spcBef>
                <a:spcPts val="0"/>
              </a:spcBef>
              <a:spcAft>
                <a:spcPts val="0"/>
              </a:spcAft>
              <a:buSzPts val="1300"/>
              <a:buNone/>
              <a:defRPr>
                <a:solidFill>
                  <a:srgbClr val="666666"/>
                </a:solidFill>
              </a:defRPr>
            </a:lvl4pPr>
            <a:lvl5pPr lvl="4" algn="l">
              <a:lnSpc>
                <a:spcPct val="100000"/>
              </a:lnSpc>
              <a:spcBef>
                <a:spcPts val="0"/>
              </a:spcBef>
              <a:spcAft>
                <a:spcPts val="0"/>
              </a:spcAft>
              <a:buSzPts val="1200"/>
              <a:buNone/>
              <a:defRPr>
                <a:solidFill>
                  <a:srgbClr val="666666"/>
                </a:solidFill>
              </a:defRPr>
            </a:lvl5pPr>
            <a:lvl6pPr lvl="5" algn="l">
              <a:lnSpc>
                <a:spcPct val="100000"/>
              </a:lnSpc>
              <a:spcBef>
                <a:spcPts val="0"/>
              </a:spcBef>
              <a:spcAft>
                <a:spcPts val="0"/>
              </a:spcAft>
              <a:buSzPts val="1200"/>
              <a:buNone/>
              <a:defRPr>
                <a:solidFill>
                  <a:srgbClr val="666666"/>
                </a:solidFill>
              </a:defRPr>
            </a:lvl6pPr>
            <a:lvl7pPr lvl="6" algn="l">
              <a:lnSpc>
                <a:spcPct val="100000"/>
              </a:lnSpc>
              <a:spcBef>
                <a:spcPts val="0"/>
              </a:spcBef>
              <a:spcAft>
                <a:spcPts val="0"/>
              </a:spcAft>
              <a:buSzPts val="1100"/>
              <a:buNone/>
              <a:defRPr>
                <a:solidFill>
                  <a:srgbClr val="666666"/>
                </a:solidFill>
              </a:defRPr>
            </a:lvl7pPr>
            <a:lvl8pPr lvl="7" algn="l">
              <a:lnSpc>
                <a:spcPct val="100000"/>
              </a:lnSpc>
              <a:spcBef>
                <a:spcPts val="0"/>
              </a:spcBef>
              <a:spcAft>
                <a:spcPts val="0"/>
              </a:spcAft>
              <a:buSzPts val="1100"/>
              <a:buNone/>
              <a:defRPr>
                <a:solidFill>
                  <a:srgbClr val="666666"/>
                </a:solidFill>
              </a:defRPr>
            </a:lvl8pPr>
            <a:lvl9pPr lvl="8" algn="l">
              <a:lnSpc>
                <a:spcPct val="100000"/>
              </a:lnSpc>
              <a:spcBef>
                <a:spcPts val="0"/>
              </a:spcBef>
              <a:spcAft>
                <a:spcPts val="0"/>
              </a:spcAft>
              <a:buSzPts val="1000"/>
              <a:buNone/>
              <a:defRPr>
                <a:solidFill>
                  <a:srgbClr val="666666"/>
                </a:solidFill>
              </a:defRPr>
            </a:lvl9pPr>
          </a:lstStyle>
          <a:p/>
        </p:txBody>
      </p:sp>
      <p:sp>
        <p:nvSpPr>
          <p:cNvPr id="189" name="Google Shape;189;p67"/>
          <p:cNvSpPr txBox="1"/>
          <p:nvPr>
            <p:ph idx="12" type="sldNum"/>
          </p:nvPr>
        </p:nvSpPr>
        <p:spPr>
          <a:xfrm>
            <a:off x="8364708" y="4269092"/>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1">
  <p:cSld name="CUSTOM_2_1">
    <p:spTree>
      <p:nvGrpSpPr>
        <p:cNvPr id="190" name="Shape 190"/>
        <p:cNvGrpSpPr/>
        <p:nvPr/>
      </p:nvGrpSpPr>
      <p:grpSpPr>
        <a:xfrm>
          <a:off x="0" y="0"/>
          <a:ext cx="0" cy="0"/>
          <a:chOff x="0" y="0"/>
          <a:chExt cx="0" cy="0"/>
        </a:xfrm>
      </p:grpSpPr>
      <p:sp>
        <p:nvSpPr>
          <p:cNvPr id="191" name="Google Shape;191;p68"/>
          <p:cNvSpPr/>
          <p:nvPr/>
        </p:nvSpPr>
        <p:spPr>
          <a:xfrm>
            <a:off x="0" y="1027350"/>
            <a:ext cx="9144000" cy="30888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8"/>
          <p:cNvSpPr txBox="1"/>
          <p:nvPr>
            <p:ph type="title"/>
          </p:nvPr>
        </p:nvSpPr>
        <p:spPr>
          <a:xfrm>
            <a:off x="1630100" y="1725450"/>
            <a:ext cx="3055500" cy="11145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2400"/>
              <a:buNone/>
              <a:defRPr b="1"/>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193" name="Google Shape;193;p68"/>
          <p:cNvSpPr txBox="1"/>
          <p:nvPr>
            <p:ph idx="1" type="subTitle"/>
          </p:nvPr>
        </p:nvSpPr>
        <p:spPr>
          <a:xfrm>
            <a:off x="1915400" y="2839950"/>
            <a:ext cx="2770200" cy="57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rgbClr val="666666"/>
                </a:solidFill>
              </a:defRPr>
            </a:lvl1pPr>
            <a:lvl2pPr lvl="1" algn="r">
              <a:lnSpc>
                <a:spcPct val="100000"/>
              </a:lnSpc>
              <a:spcBef>
                <a:spcPts val="0"/>
              </a:spcBef>
              <a:spcAft>
                <a:spcPts val="0"/>
              </a:spcAft>
              <a:buSzPts val="1400"/>
              <a:buNone/>
              <a:defRPr>
                <a:solidFill>
                  <a:srgbClr val="666666"/>
                </a:solidFill>
              </a:defRPr>
            </a:lvl2pPr>
            <a:lvl3pPr lvl="2" algn="r">
              <a:lnSpc>
                <a:spcPct val="100000"/>
              </a:lnSpc>
              <a:spcBef>
                <a:spcPts val="0"/>
              </a:spcBef>
              <a:spcAft>
                <a:spcPts val="0"/>
              </a:spcAft>
              <a:buSzPts val="1300"/>
              <a:buNone/>
              <a:defRPr>
                <a:solidFill>
                  <a:srgbClr val="666666"/>
                </a:solidFill>
              </a:defRPr>
            </a:lvl3pPr>
            <a:lvl4pPr lvl="3" algn="r">
              <a:lnSpc>
                <a:spcPct val="100000"/>
              </a:lnSpc>
              <a:spcBef>
                <a:spcPts val="0"/>
              </a:spcBef>
              <a:spcAft>
                <a:spcPts val="0"/>
              </a:spcAft>
              <a:buSzPts val="1300"/>
              <a:buNone/>
              <a:defRPr>
                <a:solidFill>
                  <a:srgbClr val="666666"/>
                </a:solidFill>
              </a:defRPr>
            </a:lvl4pPr>
            <a:lvl5pPr lvl="4" algn="r">
              <a:lnSpc>
                <a:spcPct val="100000"/>
              </a:lnSpc>
              <a:spcBef>
                <a:spcPts val="0"/>
              </a:spcBef>
              <a:spcAft>
                <a:spcPts val="0"/>
              </a:spcAft>
              <a:buSzPts val="1200"/>
              <a:buNone/>
              <a:defRPr>
                <a:solidFill>
                  <a:srgbClr val="666666"/>
                </a:solidFill>
              </a:defRPr>
            </a:lvl5pPr>
            <a:lvl6pPr lvl="5" algn="r">
              <a:lnSpc>
                <a:spcPct val="100000"/>
              </a:lnSpc>
              <a:spcBef>
                <a:spcPts val="0"/>
              </a:spcBef>
              <a:spcAft>
                <a:spcPts val="0"/>
              </a:spcAft>
              <a:buSzPts val="1200"/>
              <a:buNone/>
              <a:defRPr>
                <a:solidFill>
                  <a:srgbClr val="666666"/>
                </a:solidFill>
              </a:defRPr>
            </a:lvl6pPr>
            <a:lvl7pPr lvl="6" algn="r">
              <a:lnSpc>
                <a:spcPct val="100000"/>
              </a:lnSpc>
              <a:spcBef>
                <a:spcPts val="0"/>
              </a:spcBef>
              <a:spcAft>
                <a:spcPts val="0"/>
              </a:spcAft>
              <a:buSzPts val="1100"/>
              <a:buNone/>
              <a:defRPr>
                <a:solidFill>
                  <a:srgbClr val="666666"/>
                </a:solidFill>
              </a:defRPr>
            </a:lvl7pPr>
            <a:lvl8pPr lvl="7" algn="r">
              <a:lnSpc>
                <a:spcPct val="100000"/>
              </a:lnSpc>
              <a:spcBef>
                <a:spcPts val="0"/>
              </a:spcBef>
              <a:spcAft>
                <a:spcPts val="0"/>
              </a:spcAft>
              <a:buSzPts val="1100"/>
              <a:buNone/>
              <a:defRPr>
                <a:solidFill>
                  <a:srgbClr val="666666"/>
                </a:solidFill>
              </a:defRPr>
            </a:lvl8pPr>
            <a:lvl9pPr lvl="8" algn="r">
              <a:lnSpc>
                <a:spcPct val="100000"/>
              </a:lnSpc>
              <a:spcBef>
                <a:spcPts val="0"/>
              </a:spcBef>
              <a:spcAft>
                <a:spcPts val="0"/>
              </a:spcAft>
              <a:buSzPts val="1000"/>
              <a:buNone/>
              <a:defRPr>
                <a:solidFill>
                  <a:srgbClr val="666666"/>
                </a:solidFill>
              </a:defRPr>
            </a:lvl9pPr>
          </a:lstStyle>
          <a:p/>
        </p:txBody>
      </p:sp>
      <p:sp>
        <p:nvSpPr>
          <p:cNvPr id="194" name="Google Shape;194;p68"/>
          <p:cNvSpPr txBox="1"/>
          <p:nvPr>
            <p:ph idx="12" type="sldNum"/>
          </p:nvPr>
        </p:nvSpPr>
        <p:spPr>
          <a:xfrm>
            <a:off x="8364708" y="4269092"/>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USTOM_7">
    <p:spTree>
      <p:nvGrpSpPr>
        <p:cNvPr id="195" name="Shape 195"/>
        <p:cNvGrpSpPr/>
        <p:nvPr/>
      </p:nvGrpSpPr>
      <p:grpSpPr>
        <a:xfrm>
          <a:off x="0" y="0"/>
          <a:ext cx="0" cy="0"/>
          <a:chOff x="0" y="0"/>
          <a:chExt cx="0" cy="0"/>
        </a:xfrm>
      </p:grpSpPr>
      <p:sp>
        <p:nvSpPr>
          <p:cNvPr id="196" name="Google Shape;196;p69"/>
          <p:cNvSpPr/>
          <p:nvPr/>
        </p:nvSpPr>
        <p:spPr>
          <a:xfrm>
            <a:off x="-73650" y="-11150"/>
            <a:ext cx="9228900" cy="52188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9"/>
          <p:cNvSpPr/>
          <p:nvPr/>
        </p:nvSpPr>
        <p:spPr>
          <a:xfrm>
            <a:off x="1430400" y="653850"/>
            <a:ext cx="6283200" cy="3835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9"/>
          <p:cNvSpPr/>
          <p:nvPr/>
        </p:nvSpPr>
        <p:spPr>
          <a:xfrm>
            <a:off x="1430400" y="1371450"/>
            <a:ext cx="1147200" cy="3990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9"/>
          <p:cNvSpPr txBox="1"/>
          <p:nvPr>
            <p:ph type="title"/>
          </p:nvPr>
        </p:nvSpPr>
        <p:spPr>
          <a:xfrm>
            <a:off x="2675900" y="1220035"/>
            <a:ext cx="3926100" cy="4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00" name="Google Shape;200;p69"/>
          <p:cNvSpPr txBox="1"/>
          <p:nvPr>
            <p:ph idx="1" type="subTitle"/>
          </p:nvPr>
        </p:nvSpPr>
        <p:spPr>
          <a:xfrm>
            <a:off x="2675901" y="2547750"/>
            <a:ext cx="3136200" cy="19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BLANK_1_1_1_1">
    <p:bg>
      <p:bgPr>
        <a:solidFill>
          <a:srgbClr val="81ECEC"/>
        </a:solidFill>
      </p:bgPr>
    </p:bg>
    <p:spTree>
      <p:nvGrpSpPr>
        <p:cNvPr id="18" name="Shape 18"/>
        <p:cNvGrpSpPr/>
        <p:nvPr/>
      </p:nvGrpSpPr>
      <p:grpSpPr>
        <a:xfrm>
          <a:off x="0" y="0"/>
          <a:ext cx="0" cy="0"/>
          <a:chOff x="0" y="0"/>
          <a:chExt cx="0" cy="0"/>
        </a:xfrm>
      </p:grpSpPr>
      <p:sp>
        <p:nvSpPr>
          <p:cNvPr id="19" name="Google Shape;19;p51"/>
          <p:cNvSpPr/>
          <p:nvPr/>
        </p:nvSpPr>
        <p:spPr>
          <a:xfrm>
            <a:off x="406950" y="416250"/>
            <a:ext cx="8330100" cy="4311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21" name="Google Shape;21;p51"/>
          <p:cNvSpPr txBox="1"/>
          <p:nvPr>
            <p:ph type="title"/>
          </p:nvPr>
        </p:nvSpPr>
        <p:spPr>
          <a:xfrm>
            <a:off x="783525" y="621500"/>
            <a:ext cx="76182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type="secHead">
  <p:cSld name="SECTION_HEADER">
    <p:bg>
      <p:bgPr>
        <a:solidFill>
          <a:srgbClr val="FFFFFF"/>
        </a:solidFill>
      </p:bgPr>
    </p:bg>
    <p:spTree>
      <p:nvGrpSpPr>
        <p:cNvPr id="22" name="Shape 22"/>
        <p:cNvGrpSpPr/>
        <p:nvPr/>
      </p:nvGrpSpPr>
      <p:grpSpPr>
        <a:xfrm>
          <a:off x="0" y="0"/>
          <a:ext cx="0" cy="0"/>
          <a:chOff x="0" y="0"/>
          <a:chExt cx="0" cy="0"/>
        </a:xfrm>
      </p:grpSpPr>
      <p:sp>
        <p:nvSpPr>
          <p:cNvPr id="23" name="Google Shape;23;p44"/>
          <p:cNvSpPr txBox="1"/>
          <p:nvPr>
            <p:ph type="title"/>
          </p:nvPr>
        </p:nvSpPr>
        <p:spPr>
          <a:xfrm>
            <a:off x="4698275" y="189950"/>
            <a:ext cx="53112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24" name="Google Shape;24;p44"/>
          <p:cNvSpPr txBox="1"/>
          <p:nvPr>
            <p:ph idx="1" type="subTitle"/>
          </p:nvPr>
        </p:nvSpPr>
        <p:spPr>
          <a:xfrm>
            <a:off x="4696224" y="1709442"/>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25" name="Google Shape;25;p44"/>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26" name="Google Shape;26;p44"/>
          <p:cNvSpPr/>
          <p:nvPr/>
        </p:nvSpPr>
        <p:spPr>
          <a:xfrm>
            <a:off x="4572000" y="429350"/>
            <a:ext cx="2772000" cy="6357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7" name="Google Shape;27;p44"/>
          <p:cNvSpPr txBox="1"/>
          <p:nvPr>
            <p:ph idx="2" type="title"/>
          </p:nvPr>
        </p:nvSpPr>
        <p:spPr>
          <a:xfrm>
            <a:off x="4696225" y="1198788"/>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28" name="Google Shape;28;p44"/>
          <p:cNvSpPr txBox="1"/>
          <p:nvPr>
            <p:ph idx="3" type="subTitle"/>
          </p:nvPr>
        </p:nvSpPr>
        <p:spPr>
          <a:xfrm>
            <a:off x="4696224" y="2836672"/>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29" name="Google Shape;29;p44"/>
          <p:cNvSpPr txBox="1"/>
          <p:nvPr>
            <p:ph idx="4" type="title"/>
          </p:nvPr>
        </p:nvSpPr>
        <p:spPr>
          <a:xfrm>
            <a:off x="4696225" y="2326013"/>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30" name="Google Shape;30;p44"/>
          <p:cNvSpPr txBox="1"/>
          <p:nvPr>
            <p:ph idx="5" type="subTitle"/>
          </p:nvPr>
        </p:nvSpPr>
        <p:spPr>
          <a:xfrm>
            <a:off x="4696224" y="3967490"/>
            <a:ext cx="3367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31" name="Google Shape;31;p44"/>
          <p:cNvSpPr txBox="1"/>
          <p:nvPr>
            <p:ph idx="6" type="title"/>
          </p:nvPr>
        </p:nvSpPr>
        <p:spPr>
          <a:xfrm>
            <a:off x="4696225" y="3453254"/>
            <a:ext cx="5311200" cy="68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32" name="Google Shape;32;p44"/>
          <p:cNvSpPr/>
          <p:nvPr/>
        </p:nvSpPr>
        <p:spPr>
          <a:xfrm>
            <a:off x="0" y="0"/>
            <a:ext cx="2855700" cy="51435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4"/>
          <p:cNvSpPr/>
          <p:nvPr/>
        </p:nvSpPr>
        <p:spPr>
          <a:xfrm>
            <a:off x="3582225" y="1426175"/>
            <a:ext cx="838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4"/>
          <p:cNvSpPr/>
          <p:nvPr/>
        </p:nvSpPr>
        <p:spPr>
          <a:xfrm>
            <a:off x="3582225" y="2553400"/>
            <a:ext cx="838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4"/>
          <p:cNvSpPr/>
          <p:nvPr/>
        </p:nvSpPr>
        <p:spPr>
          <a:xfrm>
            <a:off x="3582225" y="3680625"/>
            <a:ext cx="838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4"/>
          <p:cNvSpPr txBox="1"/>
          <p:nvPr>
            <p:ph idx="7" type="title"/>
          </p:nvPr>
        </p:nvSpPr>
        <p:spPr>
          <a:xfrm>
            <a:off x="3372225" y="1518275"/>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7" name="Google Shape;37;p44"/>
          <p:cNvSpPr txBox="1"/>
          <p:nvPr>
            <p:ph idx="8" type="title"/>
          </p:nvPr>
        </p:nvSpPr>
        <p:spPr>
          <a:xfrm>
            <a:off x="3372225" y="2645500"/>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8" name="Google Shape;38;p44"/>
          <p:cNvSpPr txBox="1"/>
          <p:nvPr>
            <p:ph idx="9" type="title"/>
          </p:nvPr>
        </p:nvSpPr>
        <p:spPr>
          <a:xfrm>
            <a:off x="3372225" y="3772725"/>
            <a:ext cx="1258800" cy="6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AND_BODY_1">
    <p:bg>
      <p:bgPr>
        <a:solidFill>
          <a:srgbClr val="FFFFFF"/>
        </a:solidFill>
      </p:bgPr>
    </p:bg>
    <p:spTree>
      <p:nvGrpSpPr>
        <p:cNvPr id="39" name="Shape 39"/>
        <p:cNvGrpSpPr/>
        <p:nvPr/>
      </p:nvGrpSpPr>
      <p:grpSpPr>
        <a:xfrm>
          <a:off x="0" y="0"/>
          <a:ext cx="0" cy="0"/>
          <a:chOff x="0" y="0"/>
          <a:chExt cx="0" cy="0"/>
        </a:xfrm>
      </p:grpSpPr>
      <p:sp>
        <p:nvSpPr>
          <p:cNvPr id="40" name="Google Shape;40;p46"/>
          <p:cNvSpPr txBox="1"/>
          <p:nvPr>
            <p:ph type="title"/>
          </p:nvPr>
        </p:nvSpPr>
        <p:spPr>
          <a:xfrm>
            <a:off x="4598900" y="773100"/>
            <a:ext cx="3888000" cy="12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1" name="Google Shape;41;p4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2" name="Google Shape;42;p46"/>
          <p:cNvSpPr/>
          <p:nvPr/>
        </p:nvSpPr>
        <p:spPr>
          <a:xfrm>
            <a:off x="0" y="0"/>
            <a:ext cx="4259700" cy="5143500"/>
          </a:xfrm>
          <a:prstGeom prst="snip2DiagRect">
            <a:avLst>
              <a:gd fmla="val 0" name="adj1"/>
              <a:gd fmla="val 50000" name="adj2"/>
            </a:avLst>
          </a:pr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6"/>
          <p:cNvSpPr txBox="1"/>
          <p:nvPr>
            <p:ph idx="1" type="subTitle"/>
          </p:nvPr>
        </p:nvSpPr>
        <p:spPr>
          <a:xfrm>
            <a:off x="4598900" y="2968204"/>
            <a:ext cx="29208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cxnSp>
        <p:nvCxnSpPr>
          <p:cNvPr id="44" name="Google Shape;44;p46"/>
          <p:cNvCxnSpPr/>
          <p:nvPr/>
        </p:nvCxnSpPr>
        <p:spPr>
          <a:xfrm>
            <a:off x="4778200" y="2780625"/>
            <a:ext cx="676200" cy="0"/>
          </a:xfrm>
          <a:prstGeom prst="straightConnector1">
            <a:avLst/>
          </a:prstGeom>
          <a:noFill/>
          <a:ln cap="flat" cmpd="sng" w="7620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2">
    <p:bg>
      <p:bgPr>
        <a:solidFill>
          <a:srgbClr val="FFFFFF"/>
        </a:solidFill>
      </p:bgPr>
    </p:bg>
    <p:spTree>
      <p:nvGrpSpPr>
        <p:cNvPr id="45" name="Shape 45"/>
        <p:cNvGrpSpPr/>
        <p:nvPr/>
      </p:nvGrpSpPr>
      <p:grpSpPr>
        <a:xfrm>
          <a:off x="0" y="0"/>
          <a:ext cx="0" cy="0"/>
          <a:chOff x="0" y="0"/>
          <a:chExt cx="0" cy="0"/>
        </a:xfrm>
      </p:grpSpPr>
      <p:sp>
        <p:nvSpPr>
          <p:cNvPr id="46" name="Google Shape;46;p47"/>
          <p:cNvSpPr txBox="1"/>
          <p:nvPr>
            <p:ph type="title"/>
          </p:nvPr>
        </p:nvSpPr>
        <p:spPr>
          <a:xfrm>
            <a:off x="956271" y="189950"/>
            <a:ext cx="53112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47" name="Google Shape;47;p47"/>
          <p:cNvSpPr txBox="1"/>
          <p:nvPr>
            <p:ph idx="1" type="subTitle"/>
          </p:nvPr>
        </p:nvSpPr>
        <p:spPr>
          <a:xfrm>
            <a:off x="954225" y="1709475"/>
            <a:ext cx="3367200" cy="247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p:txBody>
      </p:sp>
      <p:sp>
        <p:nvSpPr>
          <p:cNvPr id="48" name="Google Shape;48;p47"/>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9" name="Google Shape;49;p47"/>
          <p:cNvSpPr/>
          <p:nvPr/>
        </p:nvSpPr>
        <p:spPr>
          <a:xfrm>
            <a:off x="5177125" y="212900"/>
            <a:ext cx="3742800" cy="4684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7"/>
          <p:cNvSpPr/>
          <p:nvPr/>
        </p:nvSpPr>
        <p:spPr>
          <a:xfrm>
            <a:off x="4571997" y="3832425"/>
            <a:ext cx="762000" cy="1168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 name="Google Shape;51;p47"/>
          <p:cNvCxnSpPr/>
          <p:nvPr/>
        </p:nvCxnSpPr>
        <p:spPr>
          <a:xfrm>
            <a:off x="1068750" y="1340150"/>
            <a:ext cx="676200" cy="0"/>
          </a:xfrm>
          <a:prstGeom prst="straightConnector1">
            <a:avLst/>
          </a:prstGeom>
          <a:noFill/>
          <a:ln cap="flat" cmpd="sng" w="76200">
            <a:solidFill>
              <a:srgbClr val="87EAD9"/>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BLANK_1_1_1">
    <p:bg>
      <p:bgPr>
        <a:solidFill>
          <a:srgbClr val="81ECEC"/>
        </a:solidFill>
      </p:bgPr>
    </p:bg>
    <p:spTree>
      <p:nvGrpSpPr>
        <p:cNvPr id="52" name="Shape 52"/>
        <p:cNvGrpSpPr/>
        <p:nvPr/>
      </p:nvGrpSpPr>
      <p:grpSpPr>
        <a:xfrm>
          <a:off x="0" y="0"/>
          <a:ext cx="0" cy="0"/>
          <a:chOff x="0" y="0"/>
          <a:chExt cx="0" cy="0"/>
        </a:xfrm>
      </p:grpSpPr>
      <p:sp>
        <p:nvSpPr>
          <p:cNvPr id="53" name="Google Shape;53;p49"/>
          <p:cNvSpPr/>
          <p:nvPr/>
        </p:nvSpPr>
        <p:spPr>
          <a:xfrm>
            <a:off x="406950" y="416250"/>
            <a:ext cx="8330100" cy="4311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9"/>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55" name="Google Shape;55;p49"/>
          <p:cNvSpPr txBox="1"/>
          <p:nvPr>
            <p:ph type="title"/>
          </p:nvPr>
        </p:nvSpPr>
        <p:spPr>
          <a:xfrm>
            <a:off x="783525" y="1738050"/>
            <a:ext cx="2545800" cy="166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cxnSp>
        <p:nvCxnSpPr>
          <p:cNvPr id="56" name="Google Shape;56;p49"/>
          <p:cNvCxnSpPr/>
          <p:nvPr/>
        </p:nvCxnSpPr>
        <p:spPr>
          <a:xfrm>
            <a:off x="918900" y="3511600"/>
            <a:ext cx="676200" cy="0"/>
          </a:xfrm>
          <a:prstGeom prst="straightConnector1">
            <a:avLst/>
          </a:prstGeom>
          <a:noFill/>
          <a:ln cap="flat" cmpd="sng" w="7620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1">
  <p:cSld name="SECTION_HEADER_2_1">
    <p:bg>
      <p:bgPr>
        <a:solidFill>
          <a:srgbClr val="FFFFFF"/>
        </a:solidFill>
      </p:bgPr>
    </p:bg>
    <p:spTree>
      <p:nvGrpSpPr>
        <p:cNvPr id="57" name="Shape 57"/>
        <p:cNvGrpSpPr/>
        <p:nvPr/>
      </p:nvGrpSpPr>
      <p:grpSpPr>
        <a:xfrm>
          <a:off x="0" y="0"/>
          <a:ext cx="0" cy="0"/>
          <a:chOff x="0" y="0"/>
          <a:chExt cx="0" cy="0"/>
        </a:xfrm>
      </p:grpSpPr>
      <p:sp>
        <p:nvSpPr>
          <p:cNvPr id="58" name="Google Shape;58;p53"/>
          <p:cNvSpPr txBox="1"/>
          <p:nvPr>
            <p:ph type="title"/>
          </p:nvPr>
        </p:nvSpPr>
        <p:spPr>
          <a:xfrm>
            <a:off x="956273" y="3469550"/>
            <a:ext cx="34830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59" name="Google Shape;59;p53"/>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60" name="Google Shape;60;p53"/>
          <p:cNvCxnSpPr/>
          <p:nvPr/>
        </p:nvCxnSpPr>
        <p:spPr>
          <a:xfrm>
            <a:off x="1068750" y="4619750"/>
            <a:ext cx="676200" cy="0"/>
          </a:xfrm>
          <a:prstGeom prst="straightConnector1">
            <a:avLst/>
          </a:prstGeom>
          <a:noFill/>
          <a:ln cap="flat" cmpd="sng" w="76200">
            <a:solidFill>
              <a:srgbClr val="87EAD9"/>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1">
    <p:bg>
      <p:bgPr>
        <a:solidFill>
          <a:srgbClr val="FFFFFF"/>
        </a:solidFill>
      </p:bgPr>
    </p:bg>
    <p:spTree>
      <p:nvGrpSpPr>
        <p:cNvPr id="61" name="Shape 61"/>
        <p:cNvGrpSpPr/>
        <p:nvPr/>
      </p:nvGrpSpPr>
      <p:grpSpPr>
        <a:xfrm>
          <a:off x="0" y="0"/>
          <a:ext cx="0" cy="0"/>
          <a:chOff x="0" y="0"/>
          <a:chExt cx="0" cy="0"/>
        </a:xfrm>
      </p:grpSpPr>
      <p:sp>
        <p:nvSpPr>
          <p:cNvPr id="62" name="Google Shape;62;p45"/>
          <p:cNvSpPr txBox="1"/>
          <p:nvPr>
            <p:ph type="title"/>
          </p:nvPr>
        </p:nvSpPr>
        <p:spPr>
          <a:xfrm>
            <a:off x="570047" y="993900"/>
            <a:ext cx="3055500" cy="1114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63" name="Google Shape;63;p45"/>
          <p:cNvSpPr txBox="1"/>
          <p:nvPr>
            <p:ph idx="1" type="subTitle"/>
          </p:nvPr>
        </p:nvSpPr>
        <p:spPr>
          <a:xfrm>
            <a:off x="614775" y="2564775"/>
            <a:ext cx="29208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
        <p:nvSpPr>
          <p:cNvPr id="64" name="Google Shape;64;p45"/>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65" name="Google Shape;65;p45"/>
          <p:cNvCxnSpPr/>
          <p:nvPr/>
        </p:nvCxnSpPr>
        <p:spPr>
          <a:xfrm>
            <a:off x="678525" y="2060575"/>
            <a:ext cx="676200" cy="0"/>
          </a:xfrm>
          <a:prstGeom prst="straightConnector1">
            <a:avLst/>
          </a:prstGeom>
          <a:noFill/>
          <a:ln cap="flat" cmpd="sng" w="7620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Ubuntu"/>
              <a:buNone/>
              <a:defRPr b="1" i="0" sz="2400" u="none" cap="none" strike="noStrike">
                <a:solidFill>
                  <a:schemeClr val="dk1"/>
                </a:solidFill>
                <a:latin typeface="Ubuntu"/>
                <a:ea typeface="Ubuntu"/>
                <a:cs typeface="Ubuntu"/>
                <a:sym typeface="Ubuntu"/>
              </a:defRPr>
            </a:lvl1pPr>
            <a:lvl2pPr lvl="1" marR="0" rtl="0" algn="l">
              <a:lnSpc>
                <a:spcPct val="100000"/>
              </a:lnSpc>
              <a:spcBef>
                <a:spcPts val="0"/>
              </a:spcBef>
              <a:spcAft>
                <a:spcPts val="0"/>
              </a:spcAft>
              <a:buClr>
                <a:schemeClr val="dk1"/>
              </a:buClr>
              <a:buSzPts val="2400"/>
              <a:buFont typeface="Arvo"/>
              <a:buNone/>
              <a:defRPr b="0" i="0" sz="2400" u="none" cap="none" strike="noStrike">
                <a:solidFill>
                  <a:schemeClr val="dk1"/>
                </a:solidFill>
                <a:latin typeface="Arvo"/>
                <a:ea typeface="Arvo"/>
                <a:cs typeface="Arvo"/>
                <a:sym typeface="Arvo"/>
              </a:defRPr>
            </a:lvl2pPr>
            <a:lvl3pPr lvl="2" marR="0" rtl="0" algn="l">
              <a:lnSpc>
                <a:spcPct val="100000"/>
              </a:lnSpc>
              <a:spcBef>
                <a:spcPts val="0"/>
              </a:spcBef>
              <a:spcAft>
                <a:spcPts val="0"/>
              </a:spcAft>
              <a:buClr>
                <a:schemeClr val="dk1"/>
              </a:buClr>
              <a:buSzPts val="2400"/>
              <a:buFont typeface="Arvo"/>
              <a:buNone/>
              <a:defRPr b="0" i="0" sz="2400" u="none" cap="none" strike="noStrike">
                <a:solidFill>
                  <a:schemeClr val="dk1"/>
                </a:solidFill>
                <a:latin typeface="Arvo"/>
                <a:ea typeface="Arvo"/>
                <a:cs typeface="Arvo"/>
                <a:sym typeface="Arvo"/>
              </a:defRPr>
            </a:lvl3pPr>
            <a:lvl4pPr lvl="3" marR="0" rtl="0" algn="l">
              <a:lnSpc>
                <a:spcPct val="100000"/>
              </a:lnSpc>
              <a:spcBef>
                <a:spcPts val="0"/>
              </a:spcBef>
              <a:spcAft>
                <a:spcPts val="0"/>
              </a:spcAft>
              <a:buClr>
                <a:schemeClr val="dk1"/>
              </a:buClr>
              <a:buSzPts val="2400"/>
              <a:buFont typeface="Arvo"/>
              <a:buNone/>
              <a:defRPr b="0" i="0" sz="2400" u="none" cap="none" strike="noStrike">
                <a:solidFill>
                  <a:schemeClr val="dk1"/>
                </a:solidFill>
                <a:latin typeface="Arvo"/>
                <a:ea typeface="Arvo"/>
                <a:cs typeface="Arvo"/>
                <a:sym typeface="Arvo"/>
              </a:defRPr>
            </a:lvl4pPr>
            <a:lvl5pPr lvl="4" marR="0" rtl="0" algn="l">
              <a:lnSpc>
                <a:spcPct val="100000"/>
              </a:lnSpc>
              <a:spcBef>
                <a:spcPts val="0"/>
              </a:spcBef>
              <a:spcAft>
                <a:spcPts val="0"/>
              </a:spcAft>
              <a:buClr>
                <a:schemeClr val="dk1"/>
              </a:buClr>
              <a:buSzPts val="2400"/>
              <a:buFont typeface="Arvo"/>
              <a:buNone/>
              <a:defRPr b="0" i="0" sz="2400" u="none" cap="none" strike="noStrike">
                <a:solidFill>
                  <a:schemeClr val="dk1"/>
                </a:solidFill>
                <a:latin typeface="Arvo"/>
                <a:ea typeface="Arvo"/>
                <a:cs typeface="Arvo"/>
                <a:sym typeface="Arvo"/>
              </a:defRPr>
            </a:lvl5pPr>
            <a:lvl6pPr lvl="5" marR="0" rtl="0" algn="l">
              <a:lnSpc>
                <a:spcPct val="100000"/>
              </a:lnSpc>
              <a:spcBef>
                <a:spcPts val="0"/>
              </a:spcBef>
              <a:spcAft>
                <a:spcPts val="0"/>
              </a:spcAft>
              <a:buClr>
                <a:schemeClr val="dk1"/>
              </a:buClr>
              <a:buSzPts val="2400"/>
              <a:buFont typeface="Arvo"/>
              <a:buNone/>
              <a:defRPr b="0" i="0" sz="2400" u="none" cap="none" strike="noStrike">
                <a:solidFill>
                  <a:schemeClr val="dk1"/>
                </a:solidFill>
                <a:latin typeface="Arvo"/>
                <a:ea typeface="Arvo"/>
                <a:cs typeface="Arvo"/>
                <a:sym typeface="Arvo"/>
              </a:defRPr>
            </a:lvl6pPr>
            <a:lvl7pPr lvl="6" marR="0" rtl="0" algn="l">
              <a:lnSpc>
                <a:spcPct val="100000"/>
              </a:lnSpc>
              <a:spcBef>
                <a:spcPts val="0"/>
              </a:spcBef>
              <a:spcAft>
                <a:spcPts val="0"/>
              </a:spcAft>
              <a:buClr>
                <a:schemeClr val="dk1"/>
              </a:buClr>
              <a:buSzPts val="2400"/>
              <a:buFont typeface="Arvo"/>
              <a:buNone/>
              <a:defRPr b="0" i="0" sz="2400" u="none" cap="none" strike="noStrike">
                <a:solidFill>
                  <a:schemeClr val="dk1"/>
                </a:solidFill>
                <a:latin typeface="Arvo"/>
                <a:ea typeface="Arvo"/>
                <a:cs typeface="Arvo"/>
                <a:sym typeface="Arvo"/>
              </a:defRPr>
            </a:lvl7pPr>
            <a:lvl8pPr lvl="7" marR="0" rtl="0" algn="l">
              <a:lnSpc>
                <a:spcPct val="100000"/>
              </a:lnSpc>
              <a:spcBef>
                <a:spcPts val="0"/>
              </a:spcBef>
              <a:spcAft>
                <a:spcPts val="0"/>
              </a:spcAft>
              <a:buClr>
                <a:schemeClr val="dk1"/>
              </a:buClr>
              <a:buSzPts val="2400"/>
              <a:buFont typeface="Arvo"/>
              <a:buNone/>
              <a:defRPr b="0" i="0" sz="2400" u="none" cap="none" strike="noStrike">
                <a:solidFill>
                  <a:schemeClr val="dk1"/>
                </a:solidFill>
                <a:latin typeface="Arvo"/>
                <a:ea typeface="Arvo"/>
                <a:cs typeface="Arvo"/>
                <a:sym typeface="Arvo"/>
              </a:defRPr>
            </a:lvl8pPr>
            <a:lvl9pPr lvl="8" marR="0" rtl="0" algn="l">
              <a:lnSpc>
                <a:spcPct val="100000"/>
              </a:lnSpc>
              <a:spcBef>
                <a:spcPts val="0"/>
              </a:spcBef>
              <a:spcAft>
                <a:spcPts val="0"/>
              </a:spcAft>
              <a:buClr>
                <a:schemeClr val="dk1"/>
              </a:buClr>
              <a:buSzPts val="2400"/>
              <a:buFont typeface="Arvo"/>
              <a:buNone/>
              <a:defRPr b="0" i="0" sz="2400" u="none" cap="none" strike="noStrike">
                <a:solidFill>
                  <a:schemeClr val="dk1"/>
                </a:solidFill>
                <a:latin typeface="Arvo"/>
                <a:ea typeface="Arvo"/>
                <a:cs typeface="Arvo"/>
                <a:sym typeface="Arvo"/>
              </a:defRPr>
            </a:lvl9pPr>
          </a:lstStyle>
          <a:p/>
        </p:txBody>
      </p:sp>
      <p:sp>
        <p:nvSpPr>
          <p:cNvPr id="7" name="Google Shape;7;p4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2"/>
              </a:buClr>
              <a:buSzPts val="1400"/>
              <a:buFont typeface="Ubuntu Light"/>
              <a:buChar char="●"/>
              <a:defRPr b="0" i="0" sz="1400" u="none" cap="none" strike="noStrike">
                <a:solidFill>
                  <a:schemeClr val="lt2"/>
                </a:solidFill>
                <a:latin typeface="Ubuntu Light"/>
                <a:ea typeface="Ubuntu Light"/>
                <a:cs typeface="Ubuntu Light"/>
                <a:sym typeface="Ubuntu Light"/>
              </a:defRPr>
            </a:lvl1pPr>
            <a:lvl2pPr indent="-317500" lvl="1" marL="914400" marR="0" rtl="0" algn="l">
              <a:lnSpc>
                <a:spcPct val="100000"/>
              </a:lnSpc>
              <a:spcBef>
                <a:spcPts val="0"/>
              </a:spcBef>
              <a:spcAft>
                <a:spcPts val="0"/>
              </a:spcAft>
              <a:buClr>
                <a:schemeClr val="lt2"/>
              </a:buClr>
              <a:buSzPts val="1400"/>
              <a:buFont typeface="Ubuntu Light"/>
              <a:buChar char="○"/>
              <a:defRPr b="0" i="0" sz="1400" u="none" cap="none" strike="noStrike">
                <a:solidFill>
                  <a:schemeClr val="lt2"/>
                </a:solidFill>
                <a:latin typeface="Ubuntu Light"/>
                <a:ea typeface="Ubuntu Light"/>
                <a:cs typeface="Ubuntu Light"/>
                <a:sym typeface="Ubuntu Light"/>
              </a:defRPr>
            </a:lvl2pPr>
            <a:lvl3pPr indent="-311150" lvl="2" marL="1371600" marR="0" rtl="0" algn="l">
              <a:lnSpc>
                <a:spcPct val="100000"/>
              </a:lnSpc>
              <a:spcBef>
                <a:spcPts val="0"/>
              </a:spcBef>
              <a:spcAft>
                <a:spcPts val="0"/>
              </a:spcAft>
              <a:buClr>
                <a:schemeClr val="lt2"/>
              </a:buClr>
              <a:buSzPts val="1300"/>
              <a:buFont typeface="Ubuntu Light"/>
              <a:buChar char="■"/>
              <a:defRPr b="0" i="0" sz="1300" u="none" cap="none" strike="noStrike">
                <a:solidFill>
                  <a:schemeClr val="lt2"/>
                </a:solidFill>
                <a:latin typeface="Ubuntu Light"/>
                <a:ea typeface="Ubuntu Light"/>
                <a:cs typeface="Ubuntu Light"/>
                <a:sym typeface="Ubuntu Light"/>
              </a:defRPr>
            </a:lvl3pPr>
            <a:lvl4pPr indent="-311150" lvl="3" marL="1828800" marR="0" rtl="0" algn="l">
              <a:lnSpc>
                <a:spcPct val="100000"/>
              </a:lnSpc>
              <a:spcBef>
                <a:spcPts val="0"/>
              </a:spcBef>
              <a:spcAft>
                <a:spcPts val="0"/>
              </a:spcAft>
              <a:buClr>
                <a:schemeClr val="lt2"/>
              </a:buClr>
              <a:buSzPts val="1300"/>
              <a:buFont typeface="Ubuntu Light"/>
              <a:buChar char="●"/>
              <a:defRPr b="0" i="0" sz="1300" u="none" cap="none" strike="noStrike">
                <a:solidFill>
                  <a:schemeClr val="lt2"/>
                </a:solidFill>
                <a:latin typeface="Ubuntu Light"/>
                <a:ea typeface="Ubuntu Light"/>
                <a:cs typeface="Ubuntu Light"/>
                <a:sym typeface="Ubuntu Light"/>
              </a:defRPr>
            </a:lvl4pPr>
            <a:lvl5pPr indent="-304800" lvl="4" marL="2286000" marR="0" rtl="0" algn="l">
              <a:lnSpc>
                <a:spcPct val="100000"/>
              </a:lnSpc>
              <a:spcBef>
                <a:spcPts val="0"/>
              </a:spcBef>
              <a:spcAft>
                <a:spcPts val="0"/>
              </a:spcAft>
              <a:buClr>
                <a:schemeClr val="lt2"/>
              </a:buClr>
              <a:buSzPts val="1200"/>
              <a:buFont typeface="Ubuntu Light"/>
              <a:buChar char="○"/>
              <a:defRPr b="0" i="0" sz="1200" u="none" cap="none" strike="noStrike">
                <a:solidFill>
                  <a:schemeClr val="lt2"/>
                </a:solidFill>
                <a:latin typeface="Ubuntu Light"/>
                <a:ea typeface="Ubuntu Light"/>
                <a:cs typeface="Ubuntu Light"/>
                <a:sym typeface="Ubuntu Light"/>
              </a:defRPr>
            </a:lvl5pPr>
            <a:lvl6pPr indent="-304800" lvl="5" marL="2743200" marR="0" rtl="0" algn="l">
              <a:lnSpc>
                <a:spcPct val="100000"/>
              </a:lnSpc>
              <a:spcBef>
                <a:spcPts val="0"/>
              </a:spcBef>
              <a:spcAft>
                <a:spcPts val="0"/>
              </a:spcAft>
              <a:buClr>
                <a:schemeClr val="lt2"/>
              </a:buClr>
              <a:buSzPts val="1200"/>
              <a:buFont typeface="Ubuntu Light"/>
              <a:buChar char="■"/>
              <a:defRPr b="0" i="0" sz="1200" u="none" cap="none" strike="noStrike">
                <a:solidFill>
                  <a:schemeClr val="lt2"/>
                </a:solidFill>
                <a:latin typeface="Ubuntu Light"/>
                <a:ea typeface="Ubuntu Light"/>
                <a:cs typeface="Ubuntu Light"/>
                <a:sym typeface="Ubuntu Light"/>
              </a:defRPr>
            </a:lvl6pPr>
            <a:lvl7pPr indent="-298450" lvl="6" marL="3200400" marR="0" rtl="0" algn="l">
              <a:lnSpc>
                <a:spcPct val="100000"/>
              </a:lnSpc>
              <a:spcBef>
                <a:spcPts val="0"/>
              </a:spcBef>
              <a:spcAft>
                <a:spcPts val="0"/>
              </a:spcAft>
              <a:buClr>
                <a:schemeClr val="lt2"/>
              </a:buClr>
              <a:buSzPts val="1100"/>
              <a:buFont typeface="Ubuntu Light"/>
              <a:buChar char="●"/>
              <a:defRPr b="0" i="0" sz="1100" u="none" cap="none" strike="noStrike">
                <a:solidFill>
                  <a:schemeClr val="lt2"/>
                </a:solidFill>
                <a:latin typeface="Ubuntu Light"/>
                <a:ea typeface="Ubuntu Light"/>
                <a:cs typeface="Ubuntu Light"/>
                <a:sym typeface="Ubuntu Light"/>
              </a:defRPr>
            </a:lvl7pPr>
            <a:lvl8pPr indent="-298450" lvl="7" marL="3657600" marR="0" rtl="0" algn="l">
              <a:lnSpc>
                <a:spcPct val="100000"/>
              </a:lnSpc>
              <a:spcBef>
                <a:spcPts val="0"/>
              </a:spcBef>
              <a:spcAft>
                <a:spcPts val="0"/>
              </a:spcAft>
              <a:buClr>
                <a:schemeClr val="lt2"/>
              </a:buClr>
              <a:buSzPts val="1100"/>
              <a:buFont typeface="Ubuntu Light"/>
              <a:buChar char="○"/>
              <a:defRPr b="0" i="0" sz="1100" u="none" cap="none" strike="noStrike">
                <a:solidFill>
                  <a:schemeClr val="lt2"/>
                </a:solidFill>
                <a:latin typeface="Ubuntu Light"/>
                <a:ea typeface="Ubuntu Light"/>
                <a:cs typeface="Ubuntu Light"/>
                <a:sym typeface="Ubuntu Light"/>
              </a:defRPr>
            </a:lvl8pPr>
            <a:lvl9pPr indent="-292100" lvl="8" marL="4114800" marR="0" rtl="0" algn="l">
              <a:lnSpc>
                <a:spcPct val="100000"/>
              </a:lnSpc>
              <a:spcBef>
                <a:spcPts val="0"/>
              </a:spcBef>
              <a:spcAft>
                <a:spcPts val="0"/>
              </a:spcAft>
              <a:buClr>
                <a:schemeClr val="lt2"/>
              </a:buClr>
              <a:buSzPts val="1000"/>
              <a:buFont typeface="Ubuntu Light"/>
              <a:buChar char="■"/>
              <a:defRPr b="0" i="0" sz="1000" u="none" cap="none" strike="noStrike">
                <a:solidFill>
                  <a:schemeClr val="lt2"/>
                </a:solidFill>
                <a:latin typeface="Ubuntu Light"/>
                <a:ea typeface="Ubuntu Light"/>
                <a:cs typeface="Ubuntu Light"/>
                <a:sym typeface="Ubuntu Light"/>
              </a:defRPr>
            </a:lvl9pPr>
          </a:lstStyle>
          <a:p/>
        </p:txBody>
      </p:sp>
      <p:sp>
        <p:nvSpPr>
          <p:cNvPr id="8" name="Google Shape;8;p42"/>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
          <p:cNvSpPr txBox="1"/>
          <p:nvPr>
            <p:ph type="ctrTitle"/>
          </p:nvPr>
        </p:nvSpPr>
        <p:spPr>
          <a:xfrm>
            <a:off x="898175" y="787575"/>
            <a:ext cx="6397200" cy="1304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t>Clúster Apache Spark en Fedora</a:t>
            </a:r>
            <a:endParaRPr i="1">
              <a:solidFill>
                <a:srgbClr val="434343"/>
              </a:solidFill>
            </a:endParaRPr>
          </a:p>
        </p:txBody>
      </p:sp>
      <p:sp>
        <p:nvSpPr>
          <p:cNvPr id="206" name="Google Shape;206;p1"/>
          <p:cNvSpPr txBox="1"/>
          <p:nvPr/>
        </p:nvSpPr>
        <p:spPr>
          <a:xfrm>
            <a:off x="898175" y="371775"/>
            <a:ext cx="4004400" cy="415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lang="es" sz="1600">
                <a:solidFill>
                  <a:srgbClr val="434343"/>
                </a:solidFill>
                <a:latin typeface="Ubuntu Light"/>
                <a:ea typeface="Ubuntu Light"/>
                <a:cs typeface="Ubuntu Light"/>
                <a:sym typeface="Ubuntu Light"/>
              </a:rPr>
              <a:t>Administración de Base de Datos</a:t>
            </a:r>
            <a:endParaRPr b="0" i="0" sz="1600" u="none" cap="none" strike="noStrike">
              <a:solidFill>
                <a:srgbClr val="434343"/>
              </a:solidFill>
              <a:latin typeface="Ubuntu Light"/>
              <a:ea typeface="Ubuntu Light"/>
              <a:cs typeface="Ubuntu Light"/>
              <a:sym typeface="Ubuntu Light"/>
            </a:endParaRPr>
          </a:p>
        </p:txBody>
      </p:sp>
      <p:pic>
        <p:nvPicPr>
          <p:cNvPr id="207" name="Google Shape;207;p1"/>
          <p:cNvPicPr preferRelativeResize="0"/>
          <p:nvPr/>
        </p:nvPicPr>
        <p:blipFill rotWithShape="1">
          <a:blip r:embed="rId3">
            <a:alphaModFix/>
          </a:blip>
          <a:srcRect b="0" l="0" r="0" t="0"/>
          <a:stretch/>
        </p:blipFill>
        <p:spPr>
          <a:xfrm>
            <a:off x="7440838" y="257700"/>
            <a:ext cx="1227625" cy="1304801"/>
          </a:xfrm>
          <a:prstGeom prst="rect">
            <a:avLst/>
          </a:prstGeom>
          <a:noFill/>
          <a:ln>
            <a:noFill/>
          </a:ln>
        </p:spPr>
      </p:pic>
      <p:pic>
        <p:nvPicPr>
          <p:cNvPr id="208" name="Google Shape;208;p1"/>
          <p:cNvPicPr preferRelativeResize="0"/>
          <p:nvPr/>
        </p:nvPicPr>
        <p:blipFill rotWithShape="1">
          <a:blip r:embed="rId4">
            <a:alphaModFix/>
          </a:blip>
          <a:srcRect b="0" l="0" r="0" t="0"/>
          <a:stretch/>
        </p:blipFill>
        <p:spPr>
          <a:xfrm>
            <a:off x="6956700" y="3764325"/>
            <a:ext cx="1905000" cy="934525"/>
          </a:xfrm>
          <a:prstGeom prst="rect">
            <a:avLst/>
          </a:prstGeom>
          <a:noFill/>
          <a:ln>
            <a:noFill/>
          </a:ln>
        </p:spPr>
      </p:pic>
      <p:sp>
        <p:nvSpPr>
          <p:cNvPr id="209" name="Google Shape;209;p1"/>
          <p:cNvSpPr txBox="1"/>
          <p:nvPr/>
        </p:nvSpPr>
        <p:spPr>
          <a:xfrm>
            <a:off x="898175" y="2751900"/>
            <a:ext cx="6651900" cy="2070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s" sz="1900" u="none" cap="none" strike="noStrike">
                <a:solidFill>
                  <a:srgbClr val="434343"/>
                </a:solidFill>
                <a:latin typeface="Ubuntu"/>
                <a:ea typeface="Ubuntu"/>
                <a:cs typeface="Ubuntu"/>
                <a:sym typeface="Ubuntu"/>
              </a:rPr>
              <a:t>18131209      Adame Sandoval José Misael</a:t>
            </a:r>
            <a:endParaRPr b="1" i="0" sz="1900" u="none" cap="none" strike="noStrike">
              <a:solidFill>
                <a:srgbClr val="434343"/>
              </a:solidFill>
              <a:latin typeface="Ubuntu"/>
              <a:ea typeface="Ubuntu"/>
              <a:cs typeface="Ubuntu"/>
              <a:sym typeface="Ubuntu"/>
            </a:endParaRPr>
          </a:p>
          <a:p>
            <a:pPr indent="0" lvl="0" marL="0" marR="0" rtl="0" algn="l">
              <a:lnSpc>
                <a:spcPct val="115000"/>
              </a:lnSpc>
              <a:spcBef>
                <a:spcPts val="0"/>
              </a:spcBef>
              <a:spcAft>
                <a:spcPts val="0"/>
              </a:spcAft>
              <a:buClr>
                <a:srgbClr val="000000"/>
              </a:buClr>
              <a:buSzPts val="1900"/>
              <a:buFont typeface="Arial"/>
              <a:buNone/>
            </a:pPr>
            <a:r>
              <a:rPr b="1" lang="es" sz="1900">
                <a:solidFill>
                  <a:srgbClr val="434343"/>
                </a:solidFill>
                <a:latin typeface="Ubuntu"/>
                <a:ea typeface="Ubuntu"/>
                <a:cs typeface="Ubuntu"/>
                <a:sym typeface="Ubuntu"/>
              </a:rPr>
              <a:t>18131277      Rodríguez Rodríguez Jesús Manuel</a:t>
            </a:r>
            <a:endParaRPr b="1" sz="1900">
              <a:solidFill>
                <a:srgbClr val="434343"/>
              </a:solidFill>
              <a:latin typeface="Ubuntu"/>
              <a:ea typeface="Ubuntu"/>
              <a:cs typeface="Ubuntu"/>
              <a:sym typeface="Ubuntu"/>
            </a:endParaRPr>
          </a:p>
          <a:p>
            <a:pPr indent="0" lvl="0" marL="0" marR="0" rtl="0" algn="l">
              <a:lnSpc>
                <a:spcPct val="115000"/>
              </a:lnSpc>
              <a:spcBef>
                <a:spcPts val="0"/>
              </a:spcBef>
              <a:spcAft>
                <a:spcPts val="0"/>
              </a:spcAft>
              <a:buClr>
                <a:srgbClr val="000000"/>
              </a:buClr>
              <a:buSzPts val="1900"/>
              <a:buFont typeface="Arial"/>
              <a:buNone/>
            </a:pPr>
            <a:r>
              <a:rPr b="1" i="0" lang="es" sz="1900" u="none" cap="none" strike="noStrike">
                <a:solidFill>
                  <a:srgbClr val="434343"/>
                </a:solidFill>
                <a:latin typeface="Ubuntu"/>
                <a:ea typeface="Ubuntu"/>
                <a:cs typeface="Ubuntu"/>
                <a:sym typeface="Ubuntu"/>
              </a:rPr>
              <a:t>18131280      Ruiz Martínez Kevin Alejandro</a:t>
            </a:r>
            <a:endParaRPr b="1" i="0" sz="1900" u="none" cap="none" strike="noStrike">
              <a:solidFill>
                <a:srgbClr val="434343"/>
              </a:solidFill>
              <a:latin typeface="Ubuntu"/>
              <a:ea typeface="Ubuntu"/>
              <a:cs typeface="Ubuntu"/>
              <a:sym typeface="Ubuntu"/>
            </a:endParaRPr>
          </a:p>
        </p:txBody>
      </p:sp>
      <p:sp>
        <p:nvSpPr>
          <p:cNvPr id="210" name="Google Shape;210;p1"/>
          <p:cNvSpPr txBox="1"/>
          <p:nvPr/>
        </p:nvSpPr>
        <p:spPr>
          <a:xfrm>
            <a:off x="898175" y="2268593"/>
            <a:ext cx="4004400" cy="483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0" i="0" lang="es" sz="2000" u="none" cap="none" strike="noStrike">
                <a:solidFill>
                  <a:srgbClr val="434343"/>
                </a:solidFill>
                <a:latin typeface="Ubuntu Light"/>
                <a:ea typeface="Ubuntu Light"/>
                <a:cs typeface="Ubuntu Light"/>
                <a:sym typeface="Ubuntu Light"/>
              </a:rPr>
              <a:t>Equipo </a:t>
            </a:r>
            <a:r>
              <a:rPr lang="es" sz="2000">
                <a:solidFill>
                  <a:srgbClr val="434343"/>
                </a:solidFill>
                <a:latin typeface="Ubuntu Light"/>
                <a:ea typeface="Ubuntu Light"/>
                <a:cs typeface="Ubuntu Light"/>
                <a:sym typeface="Ubuntu Light"/>
              </a:rPr>
              <a:t>E</a:t>
            </a:r>
            <a:endParaRPr b="0" i="0" sz="2000" u="none" cap="none" strike="noStrike">
              <a:solidFill>
                <a:srgbClr val="434343"/>
              </a:solidFill>
              <a:latin typeface="Ubuntu Light"/>
              <a:ea typeface="Ubuntu Light"/>
              <a:cs typeface="Ubuntu Light"/>
              <a:sym typeface="Ubuntu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07a4dfbcbf_0_16"/>
          <p:cNvSpPr txBox="1"/>
          <p:nvPr>
            <p:ph type="title"/>
          </p:nvPr>
        </p:nvSpPr>
        <p:spPr>
          <a:xfrm>
            <a:off x="0" y="216225"/>
            <a:ext cx="9144000" cy="91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es" sz="3300"/>
              <a:t>¿Qué es un clúster?</a:t>
            </a:r>
            <a:endParaRPr sz="3300"/>
          </a:p>
        </p:txBody>
      </p:sp>
      <p:sp>
        <p:nvSpPr>
          <p:cNvPr id="216" name="Google Shape;216;g107a4dfbcbf_0_16"/>
          <p:cNvSpPr txBox="1"/>
          <p:nvPr>
            <p:ph idx="1" type="body"/>
          </p:nvPr>
        </p:nvSpPr>
        <p:spPr>
          <a:xfrm>
            <a:off x="1304850" y="1456450"/>
            <a:ext cx="6534300" cy="87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SzPts val="1400"/>
              <a:buNone/>
            </a:pPr>
            <a:r>
              <a:rPr lang="es">
                <a:solidFill>
                  <a:schemeClr val="dk2"/>
                </a:solidFill>
              </a:rPr>
              <a:t>Un cluster es un sistema basado en la unión de varios servidores que trabajarán de forma paralela como si de uno solo se tratara, es decir, tenemos un servidor formado por otros servidores. Podemos tener un cluster de 2, 10, 20 ó 100 servidores.</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fb14baa3aa_0_1"/>
          <p:cNvSpPr txBox="1"/>
          <p:nvPr>
            <p:ph type="title"/>
          </p:nvPr>
        </p:nvSpPr>
        <p:spPr>
          <a:xfrm>
            <a:off x="0" y="216225"/>
            <a:ext cx="9144000" cy="91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es" sz="3300"/>
              <a:t>Apache Spark</a:t>
            </a:r>
            <a:endParaRPr sz="3300"/>
          </a:p>
        </p:txBody>
      </p:sp>
      <p:sp>
        <p:nvSpPr>
          <p:cNvPr id="222" name="Google Shape;222;gfb14baa3aa_0_1"/>
          <p:cNvSpPr txBox="1"/>
          <p:nvPr>
            <p:ph idx="1" type="body"/>
          </p:nvPr>
        </p:nvSpPr>
        <p:spPr>
          <a:xfrm>
            <a:off x="1304850" y="1456450"/>
            <a:ext cx="6534300" cy="105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SzPts val="1400"/>
              <a:buNone/>
            </a:pPr>
            <a:r>
              <a:rPr lang="es">
                <a:solidFill>
                  <a:schemeClr val="dk2"/>
                </a:solidFill>
              </a:rPr>
              <a:t>Apache Spark es un motor de procesamiento distribuido responsable de orquestar, distribuir y monitorizar aplicaciones que constan de múltiples tareas de procesamiento de datos sobre varias máquinas de trabajo, que forman un cluster.</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6"/>
          <p:cNvSpPr txBox="1"/>
          <p:nvPr>
            <p:ph type="title"/>
          </p:nvPr>
        </p:nvSpPr>
        <p:spPr>
          <a:xfrm>
            <a:off x="0" y="216225"/>
            <a:ext cx="9144000" cy="91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es" sz="3300"/>
              <a:t>Fedora</a:t>
            </a:r>
            <a:endParaRPr sz="3300"/>
          </a:p>
        </p:txBody>
      </p:sp>
      <p:sp>
        <p:nvSpPr>
          <p:cNvPr id="228" name="Google Shape;228;p6"/>
          <p:cNvSpPr txBox="1"/>
          <p:nvPr>
            <p:ph idx="1" type="body"/>
          </p:nvPr>
        </p:nvSpPr>
        <p:spPr>
          <a:xfrm>
            <a:off x="1176800" y="1431700"/>
            <a:ext cx="6954900" cy="26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400"/>
              <a:buNone/>
            </a:pPr>
            <a:r>
              <a:rPr lang="es">
                <a:solidFill>
                  <a:schemeClr val="dk2"/>
                </a:solidFill>
              </a:rPr>
              <a:t>Fedora es una distribución GNU/Linux para propósitos generales basada en RPM, que se caracteriza por ser un sistema estable, la cual es mantenida gracias a una comunidad internacional de ingenieros, diseñadores gráficos y usuarios que informan de fallos y prueban nuevas tecnologías. Cuenta con el respaldo y la promoción de Red Hat (una subsidiaria de IBM).</a:t>
            </a:r>
            <a:endParaRPr>
              <a:solidFill>
                <a:schemeClr val="dk2"/>
              </a:solidFill>
            </a:endParaRPr>
          </a:p>
          <a:p>
            <a:pPr indent="0" lvl="0" marL="0" rtl="0" algn="l">
              <a:lnSpc>
                <a:spcPct val="115000"/>
              </a:lnSpc>
              <a:spcBef>
                <a:spcPts val="1000"/>
              </a:spcBef>
              <a:spcAft>
                <a:spcPts val="1000"/>
              </a:spcAft>
              <a:buSzPts val="1400"/>
              <a:buNone/>
            </a:pPr>
            <a:r>
              <a:t/>
            </a:r>
            <a:endParaRPr>
              <a:solidFill>
                <a:schemeClr val="dk2"/>
              </a:solidFill>
            </a:endParaRPr>
          </a:p>
        </p:txBody>
      </p:sp>
      <p:pic>
        <p:nvPicPr>
          <p:cNvPr id="229" name="Google Shape;229;p6"/>
          <p:cNvPicPr preferRelativeResize="0"/>
          <p:nvPr/>
        </p:nvPicPr>
        <p:blipFill>
          <a:blip r:embed="rId3">
            <a:alphaModFix/>
          </a:blip>
          <a:stretch>
            <a:fillRect/>
          </a:stretch>
        </p:blipFill>
        <p:spPr>
          <a:xfrm>
            <a:off x="3550550" y="3273025"/>
            <a:ext cx="1905000" cy="54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07a4dfbcbf_0_8"/>
          <p:cNvSpPr txBox="1"/>
          <p:nvPr>
            <p:ph type="ctrTitle"/>
          </p:nvPr>
        </p:nvSpPr>
        <p:spPr>
          <a:xfrm>
            <a:off x="1113228" y="2151075"/>
            <a:ext cx="31695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Workstation</a:t>
            </a:r>
            <a:endParaRPr/>
          </a:p>
        </p:txBody>
      </p:sp>
      <p:sp>
        <p:nvSpPr>
          <p:cNvPr id="235" name="Google Shape;235;g107a4dfbcbf_0_8"/>
          <p:cNvSpPr txBox="1"/>
          <p:nvPr>
            <p:ph idx="1" type="subTitle"/>
          </p:nvPr>
        </p:nvSpPr>
        <p:spPr>
          <a:xfrm>
            <a:off x="1147278" y="2756525"/>
            <a:ext cx="31014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Se dirige a los usuarios que quieren un sistema operativo fiable, fácil de usar y potente para su ordenador portátil o de sobremesa, viene con Gnome por defecto</a:t>
            </a:r>
            <a:endParaRPr/>
          </a:p>
        </p:txBody>
      </p:sp>
      <p:sp>
        <p:nvSpPr>
          <p:cNvPr id="236" name="Google Shape;236;g107a4dfbcbf_0_8"/>
          <p:cNvSpPr txBox="1"/>
          <p:nvPr>
            <p:ph idx="2" type="ctrTitle"/>
          </p:nvPr>
        </p:nvSpPr>
        <p:spPr>
          <a:xfrm>
            <a:off x="4818378" y="2151075"/>
            <a:ext cx="31695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Server</a:t>
            </a:r>
            <a:endParaRPr/>
          </a:p>
        </p:txBody>
      </p:sp>
      <p:sp>
        <p:nvSpPr>
          <p:cNvPr id="237" name="Google Shape;237;g107a4dfbcbf_0_8"/>
          <p:cNvSpPr txBox="1"/>
          <p:nvPr>
            <p:ph idx="3" type="subTitle"/>
          </p:nvPr>
        </p:nvSpPr>
        <p:spPr>
          <a:xfrm>
            <a:off x="4852428" y="2756525"/>
            <a:ext cx="31014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Su uso objetivo es para servidores. Incluye las últimas tecnologías para centros de datos. Esta edición no viene con un entorno de escritorio, pero se puede instalar uno.</a:t>
            </a:r>
            <a:endParaRPr/>
          </a:p>
        </p:txBody>
      </p:sp>
      <p:sp>
        <p:nvSpPr>
          <p:cNvPr id="238" name="Google Shape;238;g107a4dfbcbf_0_8"/>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300"/>
              <a:t>Ediciones utilizadas de Fedora</a:t>
            </a: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07a4dfbcbf_0_26"/>
          <p:cNvSpPr txBox="1"/>
          <p:nvPr>
            <p:ph type="title"/>
          </p:nvPr>
        </p:nvSpPr>
        <p:spPr>
          <a:xfrm>
            <a:off x="0" y="216225"/>
            <a:ext cx="9144000" cy="91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es" sz="3300"/>
              <a:t>Balanceo de cargas</a:t>
            </a:r>
            <a:endParaRPr sz="3300"/>
          </a:p>
        </p:txBody>
      </p:sp>
      <p:sp>
        <p:nvSpPr>
          <p:cNvPr id="244" name="Google Shape;244;g107a4dfbcbf_0_26"/>
          <p:cNvSpPr txBox="1"/>
          <p:nvPr>
            <p:ph idx="1" type="body"/>
          </p:nvPr>
        </p:nvSpPr>
        <p:spPr>
          <a:xfrm>
            <a:off x="1304850" y="1456450"/>
            <a:ext cx="6534300" cy="105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SzPts val="1400"/>
              <a:buNone/>
            </a:pPr>
            <a:r>
              <a:rPr lang="es">
                <a:solidFill>
                  <a:schemeClr val="dk2"/>
                </a:solidFill>
              </a:rPr>
              <a:t>Gracias a que Apache Spark hace un uso eficiente de las máquinas que </a:t>
            </a:r>
            <a:r>
              <a:rPr lang="es">
                <a:solidFill>
                  <a:schemeClr val="dk2"/>
                </a:solidFill>
              </a:rPr>
              <a:t>forman</a:t>
            </a:r>
            <a:r>
              <a:rPr lang="es">
                <a:solidFill>
                  <a:schemeClr val="dk2"/>
                </a:solidFill>
              </a:rPr>
              <a:t> un cluster, el sistema será escalable y realizará un correcto</a:t>
            </a:r>
            <a:r>
              <a:rPr b="1" lang="es">
                <a:solidFill>
                  <a:schemeClr val="dk2"/>
                </a:solidFill>
                <a:latin typeface="Ubuntu"/>
                <a:ea typeface="Ubuntu"/>
                <a:cs typeface="Ubuntu"/>
                <a:sym typeface="Ubuntu"/>
              </a:rPr>
              <a:t> balanceo de carga</a:t>
            </a:r>
            <a:r>
              <a:rPr lang="es">
                <a:solidFill>
                  <a:schemeClr val="dk2"/>
                </a:solidFill>
              </a:rPr>
              <a:t>.</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 Charm">
  <a:themeElements>
    <a:clrScheme name="Simple Light">
      <a:dk1>
        <a:srgbClr val="434343"/>
      </a:dk1>
      <a:lt1>
        <a:srgbClr val="FFFFFF"/>
      </a:lt1>
      <a:dk2>
        <a:srgbClr val="666666"/>
      </a:dk2>
      <a:lt2>
        <a:srgbClr val="999999"/>
      </a:lt2>
      <a:accent1>
        <a:srgbClr val="81ECEC"/>
      </a:accent1>
      <a:accent2>
        <a:srgbClr val="C0FFFC"/>
      </a:accent2>
      <a:accent3>
        <a:srgbClr val="0FB9B1"/>
      </a:accent3>
      <a:accent4>
        <a:srgbClr val="1E8A82"/>
      </a:accent4>
      <a:accent5>
        <a:srgbClr val="2BC7C7"/>
      </a:accent5>
      <a:accent6>
        <a:srgbClr val="B7ECE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