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MÉTODOS NUMÉRICOS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M.C EDGAR ANTONIO PEÑA DOMÍNGUEZ</a:t>
            </a:r>
          </a:p>
        </p:txBody>
      </p:sp>
    </p:spTree>
    <p:extLst>
      <p:ext uri="{BB962C8B-B14F-4D97-AF65-F5344CB8AC3E}">
        <p14:creationId xmlns:p14="http://schemas.microsoft.com/office/powerpoint/2010/main" val="340919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Paquetes más usados.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7" y="1531546"/>
            <a:ext cx="4086225" cy="2219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43" y="1399295"/>
            <a:ext cx="3507077" cy="35213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39" y="3827322"/>
            <a:ext cx="3972544" cy="27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MATLAB.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1129"/>
            <a:ext cx="10930597" cy="4838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44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Ejemplos de programación en MATLAB.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3" y="1393875"/>
            <a:ext cx="11834461" cy="1083556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50" y="2612705"/>
            <a:ext cx="5122228" cy="4078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Ejemplos de programación en MATLAB.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7" y="1528467"/>
            <a:ext cx="9658187" cy="4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0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Ejemplos de programación en MATLAB.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8" y="1567620"/>
            <a:ext cx="9797981" cy="50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Ejemplos de programación en MATLAB.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8" y="1495718"/>
            <a:ext cx="9769846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Ciclo FOR.</a:t>
            </a:r>
          </a:p>
          <a:p>
            <a:pPr marL="0" indent="0">
              <a:buNone/>
            </a:pPr>
            <a:r>
              <a:rPr lang="es-MX" dirty="0"/>
              <a:t>Escriba un programa que calcule la suma de los diez primeros enteros.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8" y="1923904"/>
            <a:ext cx="10191877" cy="420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97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Ciclo FOR.</a:t>
            </a:r>
          </a:p>
          <a:p>
            <a:pPr marL="0" indent="0">
              <a:buNone/>
            </a:pPr>
            <a:r>
              <a:rPr lang="es-MX" dirty="0"/>
              <a:t>Escriba un programa que calcule la sume los enteros pares entre 1 y 10.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7" y="2013634"/>
            <a:ext cx="10018713" cy="4373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6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FOR anidado.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7" y="1246532"/>
            <a:ext cx="10485077" cy="75108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10" y="2153188"/>
            <a:ext cx="4945331" cy="4704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60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Ciclo WHILE.</a:t>
            </a:r>
          </a:p>
          <a:p>
            <a:pPr marL="0" indent="0">
              <a:buNone/>
            </a:pPr>
            <a:r>
              <a:rPr lang="es-MX" dirty="0"/>
              <a:t>Escriba un programa que calcule el volumen de las esferas de radio 1 hasta 5.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8" y="1722782"/>
            <a:ext cx="10149674" cy="4551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4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995" y="219396"/>
            <a:ext cx="9187370" cy="4670656"/>
          </a:xfrm>
        </p:spPr>
        <p:txBody>
          <a:bodyPr/>
          <a:lstStyle/>
          <a:p>
            <a:pPr algn="just"/>
            <a:r>
              <a:rPr lang="es-MX" dirty="0"/>
              <a:t>UNIDAD I: INTRODUCCIÓN A LOS MÉTODOS NUMÉRICOS.</a:t>
            </a:r>
          </a:p>
          <a:p>
            <a:pPr algn="just"/>
            <a:r>
              <a:rPr lang="es-MX" dirty="0"/>
              <a:t>Los métodos numéricos constituyen técnicas mediante las cuales se pueden formular problemas matemáticos complejos, utilizando sólo operaciones aritméticas.</a:t>
            </a:r>
          </a:p>
          <a:p>
            <a:pPr algn="just"/>
            <a:r>
              <a:rPr lang="es-MX" dirty="0"/>
              <a:t>La desventaja de estos métodos, es que requieren de un buen número de tediosos cálculos aritméticos.</a:t>
            </a:r>
          </a:p>
          <a:p>
            <a:pPr algn="just"/>
            <a:r>
              <a:rPr lang="es-MX" dirty="0"/>
              <a:t>Pero la ventaja de usar una computadora, es que esos cálculos aritméticos pueden resolverse con el uso de algún paquete (software), implementando los algoritmos de los métodos numéricos.</a:t>
            </a:r>
          </a:p>
          <a:p>
            <a:pPr algn="just"/>
            <a:r>
              <a:rPr lang="es-MX" dirty="0"/>
              <a:t>En otras palabras, los métodos numéricos sirven para transformar los datos del problema complejo en un resultado final por medio de un algoritmo.</a:t>
            </a:r>
          </a:p>
          <a:p>
            <a:pPr algn="just"/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61" y="4890052"/>
            <a:ext cx="6072555" cy="7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1590261"/>
            <a:ext cx="10018713" cy="487680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Funciones.</a:t>
            </a:r>
          </a:p>
          <a:p>
            <a:pPr marL="0" indent="0">
              <a:buNone/>
            </a:pPr>
            <a:r>
              <a:rPr lang="es-MX" dirty="0"/>
              <a:t>Es un subprograma que se puede emplear para escribir un programa muy grande en varios más pequeños, o para realizar una tarea repetitiva dentro de un programa.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Donde x es la entrada, y la salida y operación se acostumbra a que sea el nombre de la función.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21" y="2624870"/>
            <a:ext cx="5735975" cy="2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2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929180"/>
            <a:ext cx="10018713" cy="5537881"/>
          </a:xfrm>
        </p:spPr>
        <p:txBody>
          <a:bodyPr>
            <a:normAutofit/>
          </a:bodyPr>
          <a:lstStyle/>
          <a:p>
            <a:r>
              <a:rPr lang="es-MX" dirty="0"/>
              <a:t>Funciones.</a:t>
            </a:r>
          </a:p>
          <a:p>
            <a:pPr marL="0" indent="0">
              <a:buNone/>
            </a:pPr>
            <a:r>
              <a:rPr lang="es-MX" dirty="0"/>
              <a:t>Ejemplo: Escriba una función para calcular el factorial de un número.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64" y="2053907"/>
            <a:ext cx="6857878" cy="441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42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67789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1099930"/>
            <a:ext cx="10018713" cy="5367131"/>
          </a:xfrm>
        </p:spPr>
        <p:txBody>
          <a:bodyPr>
            <a:normAutofit/>
          </a:bodyPr>
          <a:lstStyle/>
          <a:p>
            <a:r>
              <a:rPr lang="es-MX" dirty="0"/>
              <a:t>Funciones.</a:t>
            </a:r>
          </a:p>
          <a:p>
            <a:pPr marL="0" indent="0">
              <a:buNone/>
            </a:pPr>
            <a:r>
              <a:rPr lang="es-MX" dirty="0"/>
              <a:t>Ejemplo: Escriba un programa que donde se mande llamar a la función anterior, checando si el número es entero o negativo.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03" y="2167246"/>
            <a:ext cx="5895731" cy="4583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68627"/>
            <a:ext cx="10018713" cy="5022574"/>
          </a:xfrm>
        </p:spPr>
        <p:txBody>
          <a:bodyPr/>
          <a:lstStyle/>
          <a:p>
            <a:r>
              <a:rPr lang="es-MX" dirty="0"/>
              <a:t>Las tres Fases de la solución de un problema de ingeniería.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4" y="1276987"/>
            <a:ext cx="5559494" cy="54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1311966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Es un conjunto finito de reglas que dan una serie de operaciones que sirven para resolver un determinado problema.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Características: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26" y="3315578"/>
            <a:ext cx="9904600" cy="20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Diagrama de Flujo y Seudocódigo.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03" y="1966765"/>
            <a:ext cx="4203178" cy="39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Símbolos usados en los diagramas de Flujo.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06" y="1871222"/>
            <a:ext cx="9737945" cy="47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Algunos ejemplos de diagramas de flujo y seudocódigo.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1856934"/>
            <a:ext cx="4573845" cy="49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Ejemplos de Seudocódigo.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3" y="1889906"/>
            <a:ext cx="9336948" cy="48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61391"/>
          </a:xfrm>
        </p:spPr>
        <p:txBody>
          <a:bodyPr>
            <a:normAutofit/>
          </a:bodyPr>
          <a:lstStyle/>
          <a:p>
            <a:r>
              <a:rPr lang="es-MX" sz="2800" dirty="0"/>
              <a:t>UNIDAD I INTRODUCCIÓN A LOS MÉTODOS NUMÉRICOS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84308" y="861391"/>
            <a:ext cx="10018713" cy="5035826"/>
          </a:xfrm>
        </p:spPr>
        <p:txBody>
          <a:bodyPr/>
          <a:lstStyle/>
          <a:p>
            <a:r>
              <a:rPr lang="es-MX" dirty="0"/>
              <a:t>Algoritmo.</a:t>
            </a:r>
          </a:p>
          <a:p>
            <a:pPr marL="0" indent="0">
              <a:buNone/>
            </a:pPr>
            <a:r>
              <a:rPr lang="es-MX" dirty="0"/>
              <a:t>Ejemplos de Seudocódigo.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41" y="1847264"/>
            <a:ext cx="519420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401</TotalTime>
  <Words>508</Words>
  <Application>Microsoft Office PowerPoint</Application>
  <PresentationFormat>Personalizado</PresentationFormat>
  <Paragraphs>191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Parallax</vt:lpstr>
      <vt:lpstr>MÉTODOS NUMÉRICOS</vt:lpstr>
      <vt:lpstr>Presentación de PowerPoint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  <vt:lpstr>UNIDAD I INTRODUCCIÓN A LOS MÉTODOS NUMÉRICOS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Edgar Peña</dc:creator>
  <cp:lastModifiedBy>Edgar Peña</cp:lastModifiedBy>
  <cp:revision>62</cp:revision>
  <dcterms:created xsi:type="dcterms:W3CDTF">2016-06-15T19:20:28Z</dcterms:created>
  <dcterms:modified xsi:type="dcterms:W3CDTF">2017-06-17T17:13:09Z</dcterms:modified>
</cp:coreProperties>
</file>