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Questrial"/>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font" Target="fonts/Questria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168DBA"/>
              </a:buClr>
              <a:buSzPts val="1400"/>
              <a:buFont typeface="Questrial"/>
              <a:buNone/>
              <a:defRPr b="0" i="0" sz="5400" u="none" cap="none" strike="noStrike">
                <a:solidFill>
                  <a:srgbClr val="168DBA"/>
                </a:solidFill>
                <a:latin typeface="Questrial"/>
                <a:ea typeface="Questrial"/>
                <a:cs typeface="Questrial"/>
                <a:sym typeface="Questrial"/>
              </a:defRPr>
            </a:lvl1pPr>
            <a:lvl2pPr indent="-88900" lvl="1" marL="0" marR="0" rtl="0" algn="l">
              <a:spcBef>
                <a:spcPts val="0"/>
              </a:spcBef>
              <a:spcAft>
                <a:spcPts val="0"/>
              </a:spcAft>
              <a:buSzPts val="1400"/>
              <a:buChar char="○"/>
              <a:defRPr b="0" i="0" sz="1800" u="none" cap="none" strike="noStrike">
                <a:solidFill>
                  <a:schemeClr val="dk2"/>
                </a:solidFill>
              </a:defRPr>
            </a:lvl2pPr>
            <a:lvl3pPr indent="-88900" lvl="2" marL="0" marR="0" rtl="0" algn="l">
              <a:spcBef>
                <a:spcPts val="0"/>
              </a:spcBef>
              <a:spcAft>
                <a:spcPts val="0"/>
              </a:spcAft>
              <a:buSzPts val="1400"/>
              <a:buChar char="■"/>
              <a:defRPr b="0" i="0" sz="1800" u="none" cap="none" strike="noStrike">
                <a:solidFill>
                  <a:schemeClr val="dk2"/>
                </a:solidFill>
              </a:defRPr>
            </a:lvl3pPr>
            <a:lvl4pPr indent="-88900" lvl="3" marL="0" marR="0" rtl="0" algn="l">
              <a:spcBef>
                <a:spcPts val="0"/>
              </a:spcBef>
              <a:spcAft>
                <a:spcPts val="0"/>
              </a:spcAft>
              <a:buSzPts val="1400"/>
              <a:buChar char="●"/>
              <a:defRPr b="0" i="0" sz="1800" u="none" cap="none" strike="noStrike">
                <a:solidFill>
                  <a:schemeClr val="dk2"/>
                </a:solidFill>
              </a:defRPr>
            </a:lvl4pPr>
            <a:lvl5pPr indent="-88900" lvl="4" marL="0" marR="0" rtl="0" algn="l">
              <a:spcBef>
                <a:spcPts val="0"/>
              </a:spcBef>
              <a:spcAft>
                <a:spcPts val="0"/>
              </a:spcAft>
              <a:buSzPts val="1400"/>
              <a:buChar char="○"/>
              <a:defRPr b="0" i="0" sz="1800" u="none" cap="none" strike="noStrike">
                <a:solidFill>
                  <a:schemeClr val="dk2"/>
                </a:solidFill>
              </a:defRPr>
            </a:lvl5pPr>
            <a:lvl6pPr indent="-88900" lvl="5" marL="0" marR="0" rtl="0" algn="l">
              <a:spcBef>
                <a:spcPts val="0"/>
              </a:spcBef>
              <a:spcAft>
                <a:spcPts val="0"/>
              </a:spcAft>
              <a:buSzPts val="1400"/>
              <a:buChar char="■"/>
              <a:defRPr b="0" i="0" sz="1800" u="none" cap="none" strike="noStrike">
                <a:solidFill>
                  <a:schemeClr val="dk2"/>
                </a:solidFill>
              </a:defRPr>
            </a:lvl6pPr>
            <a:lvl7pPr indent="-88900" lvl="6" marL="0" marR="0" rtl="0" algn="l">
              <a:spcBef>
                <a:spcPts val="0"/>
              </a:spcBef>
              <a:spcAft>
                <a:spcPts val="0"/>
              </a:spcAft>
              <a:buSzPts val="1400"/>
              <a:buChar char="●"/>
              <a:defRPr b="0" i="0" sz="1800" u="none" cap="none" strike="noStrike">
                <a:solidFill>
                  <a:schemeClr val="dk2"/>
                </a:solidFill>
              </a:defRPr>
            </a:lvl7pPr>
            <a:lvl8pPr indent="-88900" lvl="7" marL="0" marR="0" rtl="0" algn="l">
              <a:spcBef>
                <a:spcPts val="0"/>
              </a:spcBef>
              <a:spcAft>
                <a:spcPts val="0"/>
              </a:spcAft>
              <a:buSzPts val="1400"/>
              <a:buChar char="○"/>
              <a:defRPr b="0" i="0" sz="1800" u="none" cap="none" strike="noStrike">
                <a:solidFill>
                  <a:schemeClr val="dk2"/>
                </a:solidFill>
              </a:defRPr>
            </a:lvl8pPr>
            <a:lvl9pPr indent="-88900" lvl="8" marL="0" marR="0" rtl="0" algn="l">
              <a:spcBef>
                <a:spcPts val="0"/>
              </a:spcBef>
              <a:spcAft>
                <a:spcPts val="0"/>
              </a:spcAft>
              <a:buSzPts val="1400"/>
              <a:buChar char="■"/>
              <a:defRPr b="0" i="0" sz="1800" u="none" cap="none" strike="noStrike">
                <a:solidFill>
                  <a:schemeClr val="dk2"/>
                </a:solidFill>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91425" lIns="91425" spcFirstLastPara="1" rIns="91425" wrap="square" tIns="91425">
            <a:noAutofit/>
          </a:bodyPr>
          <a:lstStyle>
            <a:lvl1pPr indent="0" lvl="0" marL="0" marR="0" rtl="0" algn="l">
              <a:spcBef>
                <a:spcPts val="1000"/>
              </a:spcBef>
              <a:spcAft>
                <a:spcPts val="0"/>
              </a:spcAft>
              <a:buClr>
                <a:schemeClr val="accent1"/>
              </a:buClr>
              <a:buSzPts val="1400"/>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SzPts val="1400"/>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SzPts val="1400"/>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SzPts val="1400"/>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43" name="Google Shape;43;p2"/>
          <p:cNvSpPr/>
          <p:nvPr/>
        </p:nvSpPr>
        <p:spPr>
          <a:xfrm>
            <a:off x="0" y="4323810"/>
            <a:ext cx="1744652" cy="778589"/>
          </a:xfrm>
          <a:custGeom>
            <a:rect b="b" l="l" r="r" t="t"/>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None/>
              <a:defRPr b="0" sz="4800" cap="none"/>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91425" lIns="91425" spcFirstLastPara="1" rIns="91425" wrap="square" tIns="91425">
            <a:noAutofit/>
          </a:bodyPr>
          <a:lstStyle>
            <a:lvl1pPr indent="-228600" lvl="0" marL="457200" rtl="0" algn="l">
              <a:spcBef>
                <a:spcPts val="1000"/>
              </a:spcBef>
              <a:spcAft>
                <a:spcPts val="0"/>
              </a:spcAft>
              <a:buClr>
                <a:srgbClr val="595959"/>
              </a:buClr>
              <a:buSzPts val="1400"/>
              <a:buFont typeface="Questrial"/>
              <a:buNone/>
              <a:defRPr sz="1800">
                <a:solidFill>
                  <a:srgbClr val="595959"/>
                </a:solidFill>
              </a:defRPr>
            </a:lvl1pPr>
            <a:lvl2pPr indent="-228600" lvl="1" marL="914400" rtl="0">
              <a:spcBef>
                <a:spcPts val="1000"/>
              </a:spcBef>
              <a:spcAft>
                <a:spcPts val="0"/>
              </a:spcAft>
              <a:buClr>
                <a:srgbClr val="888888"/>
              </a:buClr>
              <a:buSzPts val="1400"/>
              <a:buFont typeface="Questrial"/>
              <a:buNone/>
              <a:defRPr sz="1800">
                <a:solidFill>
                  <a:srgbClr val="888888"/>
                </a:solidFill>
              </a:defRPr>
            </a:lvl2pPr>
            <a:lvl3pPr indent="-228600" lvl="2" marL="1371600" rtl="0">
              <a:spcBef>
                <a:spcPts val="1000"/>
              </a:spcBef>
              <a:spcAft>
                <a:spcPts val="0"/>
              </a:spcAft>
              <a:buClr>
                <a:srgbClr val="888888"/>
              </a:buClr>
              <a:buSzPts val="1400"/>
              <a:buFont typeface="Questrial"/>
              <a:buNone/>
              <a:defRPr sz="1600">
                <a:solidFill>
                  <a:srgbClr val="888888"/>
                </a:solidFill>
              </a:defRPr>
            </a:lvl3pPr>
            <a:lvl4pPr indent="-228600" lvl="3" marL="1828800" rtl="0">
              <a:spcBef>
                <a:spcPts val="1000"/>
              </a:spcBef>
              <a:spcAft>
                <a:spcPts val="0"/>
              </a:spcAft>
              <a:buClr>
                <a:srgbClr val="888888"/>
              </a:buClr>
              <a:buSzPts val="1400"/>
              <a:buFont typeface="Questrial"/>
              <a:buNone/>
              <a:defRPr sz="1400">
                <a:solidFill>
                  <a:srgbClr val="888888"/>
                </a:solidFill>
              </a:defRPr>
            </a:lvl4pPr>
            <a:lvl5pPr indent="-228600" lvl="4" marL="2286000" rtl="0">
              <a:spcBef>
                <a:spcPts val="1000"/>
              </a:spcBef>
              <a:spcAft>
                <a:spcPts val="0"/>
              </a:spcAft>
              <a:buClr>
                <a:srgbClr val="888888"/>
              </a:buClr>
              <a:buSzPts val="1400"/>
              <a:buFont typeface="Questrial"/>
              <a:buNone/>
              <a:defRPr sz="1400">
                <a:solidFill>
                  <a:srgbClr val="888888"/>
                </a:solidFill>
              </a:defRPr>
            </a:lvl5pPr>
            <a:lvl6pPr indent="-228600" lvl="5" marL="2743200" rtl="0">
              <a:spcBef>
                <a:spcPts val="1000"/>
              </a:spcBef>
              <a:spcAft>
                <a:spcPts val="0"/>
              </a:spcAft>
              <a:buClr>
                <a:srgbClr val="888888"/>
              </a:buClr>
              <a:buSzPts val="1400"/>
              <a:buFont typeface="Questrial"/>
              <a:buNone/>
              <a:defRPr sz="1400">
                <a:solidFill>
                  <a:srgbClr val="888888"/>
                </a:solidFill>
              </a:defRPr>
            </a:lvl6pPr>
            <a:lvl7pPr indent="-228600" lvl="6" marL="3200400" rtl="0">
              <a:spcBef>
                <a:spcPts val="1000"/>
              </a:spcBef>
              <a:spcAft>
                <a:spcPts val="0"/>
              </a:spcAft>
              <a:buClr>
                <a:srgbClr val="888888"/>
              </a:buClr>
              <a:buSzPts val="1400"/>
              <a:buFont typeface="Questrial"/>
              <a:buNone/>
              <a:defRPr sz="1400">
                <a:solidFill>
                  <a:srgbClr val="888888"/>
                </a:solidFill>
              </a:defRPr>
            </a:lvl7pPr>
            <a:lvl8pPr indent="-228600" lvl="7" marL="3657600" rtl="0">
              <a:spcBef>
                <a:spcPts val="1000"/>
              </a:spcBef>
              <a:spcAft>
                <a:spcPts val="0"/>
              </a:spcAft>
              <a:buClr>
                <a:srgbClr val="888888"/>
              </a:buClr>
              <a:buSzPts val="1400"/>
              <a:buFont typeface="Questrial"/>
              <a:buNone/>
              <a:defRPr sz="1400">
                <a:solidFill>
                  <a:srgbClr val="888888"/>
                </a:solidFill>
              </a:defRPr>
            </a:lvl8pPr>
            <a:lvl9pPr indent="-228600" lvl="8" marL="4114800" rtl="0">
              <a:spcBef>
                <a:spcPts val="1000"/>
              </a:spcBef>
              <a:spcAft>
                <a:spcPts val="0"/>
              </a:spcAft>
              <a:buClr>
                <a:srgbClr val="888888"/>
              </a:buClr>
              <a:buSzPts val="1400"/>
              <a:buFont typeface="Questrial"/>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09" name="Google Shape;109;p11"/>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None/>
              <a:defRPr b="0" sz="4800" cap="none"/>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91425" lIns="91425" spcFirstLastPara="1" rIns="91425" wrap="square" tIns="91425">
            <a:noAutofit/>
          </a:bodyPr>
          <a:lstStyle>
            <a:lvl1pPr indent="-228600" lvl="0" marL="457200" rtl="0">
              <a:spcBef>
                <a:spcPts val="1000"/>
              </a:spcBef>
              <a:spcAft>
                <a:spcPts val="0"/>
              </a:spcAft>
              <a:buClr>
                <a:srgbClr val="7F7F7F"/>
              </a:buClr>
              <a:buSzPts val="1400"/>
              <a:buFont typeface="Questrial"/>
              <a:buNone/>
              <a:defRPr sz="1600">
                <a:solidFill>
                  <a:srgbClr val="7F7F7F"/>
                </a:solidFill>
              </a:defRPr>
            </a:lvl1pPr>
            <a:lvl2pPr indent="-228600" lvl="1" marL="914400" rtl="0">
              <a:spcBef>
                <a:spcPts val="1000"/>
              </a:spcBef>
              <a:spcAft>
                <a:spcPts val="0"/>
              </a:spcAft>
              <a:buSzPts val="1400"/>
              <a:buFont typeface="Questrial"/>
              <a:buNone/>
              <a:defRPr/>
            </a:lvl2pPr>
            <a:lvl3pPr indent="-228600" lvl="2" marL="1371600" rtl="0">
              <a:spcBef>
                <a:spcPts val="1000"/>
              </a:spcBef>
              <a:spcAft>
                <a:spcPts val="0"/>
              </a:spcAft>
              <a:buSzPts val="1400"/>
              <a:buFont typeface="Questrial"/>
              <a:buNone/>
              <a:defRPr/>
            </a:lvl3pPr>
            <a:lvl4pPr indent="-228600" lvl="3" marL="1828800" rtl="0">
              <a:spcBef>
                <a:spcPts val="1000"/>
              </a:spcBef>
              <a:spcAft>
                <a:spcPts val="0"/>
              </a:spcAft>
              <a:buSzPts val="1400"/>
              <a:buFont typeface="Questrial"/>
              <a:buNone/>
              <a:defRPr/>
            </a:lvl4pPr>
            <a:lvl5pPr indent="-228600" lvl="4" marL="2286000" rtl="0">
              <a:spcBef>
                <a:spcPts val="1000"/>
              </a:spcBef>
              <a:spcAft>
                <a:spcPts val="0"/>
              </a:spcAft>
              <a:buSzPts val="1400"/>
              <a:buFont typeface="Questrial"/>
              <a:buNone/>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91425" lIns="91425" spcFirstLastPara="1" rIns="91425" wrap="square" tIns="91425">
            <a:noAutofit/>
          </a:bodyPr>
          <a:lstStyle>
            <a:lvl1pPr indent="-228600" lvl="0" marL="457200" rtl="0" algn="l">
              <a:spcBef>
                <a:spcPts val="1000"/>
              </a:spcBef>
              <a:spcAft>
                <a:spcPts val="0"/>
              </a:spcAft>
              <a:buClr>
                <a:srgbClr val="595959"/>
              </a:buClr>
              <a:buSzPts val="1400"/>
              <a:buFont typeface="Questrial"/>
              <a:buNone/>
              <a:defRPr sz="1800">
                <a:solidFill>
                  <a:srgbClr val="595959"/>
                </a:solidFill>
              </a:defRPr>
            </a:lvl1pPr>
            <a:lvl2pPr indent="-228600" lvl="1" marL="914400" rtl="0">
              <a:spcBef>
                <a:spcPts val="1000"/>
              </a:spcBef>
              <a:spcAft>
                <a:spcPts val="0"/>
              </a:spcAft>
              <a:buClr>
                <a:srgbClr val="888888"/>
              </a:buClr>
              <a:buSzPts val="1400"/>
              <a:buFont typeface="Questrial"/>
              <a:buNone/>
              <a:defRPr sz="1800">
                <a:solidFill>
                  <a:srgbClr val="888888"/>
                </a:solidFill>
              </a:defRPr>
            </a:lvl2pPr>
            <a:lvl3pPr indent="-228600" lvl="2" marL="1371600" rtl="0">
              <a:spcBef>
                <a:spcPts val="1000"/>
              </a:spcBef>
              <a:spcAft>
                <a:spcPts val="0"/>
              </a:spcAft>
              <a:buClr>
                <a:srgbClr val="888888"/>
              </a:buClr>
              <a:buSzPts val="1400"/>
              <a:buFont typeface="Questrial"/>
              <a:buNone/>
              <a:defRPr sz="1600">
                <a:solidFill>
                  <a:srgbClr val="888888"/>
                </a:solidFill>
              </a:defRPr>
            </a:lvl3pPr>
            <a:lvl4pPr indent="-228600" lvl="3" marL="1828800" rtl="0">
              <a:spcBef>
                <a:spcPts val="1000"/>
              </a:spcBef>
              <a:spcAft>
                <a:spcPts val="0"/>
              </a:spcAft>
              <a:buClr>
                <a:srgbClr val="888888"/>
              </a:buClr>
              <a:buSzPts val="1400"/>
              <a:buFont typeface="Questrial"/>
              <a:buNone/>
              <a:defRPr sz="1400">
                <a:solidFill>
                  <a:srgbClr val="888888"/>
                </a:solidFill>
              </a:defRPr>
            </a:lvl4pPr>
            <a:lvl5pPr indent="-228600" lvl="4" marL="2286000" rtl="0">
              <a:spcBef>
                <a:spcPts val="1000"/>
              </a:spcBef>
              <a:spcAft>
                <a:spcPts val="0"/>
              </a:spcAft>
              <a:buClr>
                <a:srgbClr val="888888"/>
              </a:buClr>
              <a:buSzPts val="1400"/>
              <a:buFont typeface="Questrial"/>
              <a:buNone/>
              <a:defRPr sz="1400">
                <a:solidFill>
                  <a:srgbClr val="888888"/>
                </a:solidFill>
              </a:defRPr>
            </a:lvl5pPr>
            <a:lvl6pPr indent="-228600" lvl="5" marL="2743200" rtl="0">
              <a:spcBef>
                <a:spcPts val="1000"/>
              </a:spcBef>
              <a:spcAft>
                <a:spcPts val="0"/>
              </a:spcAft>
              <a:buClr>
                <a:srgbClr val="888888"/>
              </a:buClr>
              <a:buSzPts val="1400"/>
              <a:buFont typeface="Questrial"/>
              <a:buNone/>
              <a:defRPr sz="1400">
                <a:solidFill>
                  <a:srgbClr val="888888"/>
                </a:solidFill>
              </a:defRPr>
            </a:lvl6pPr>
            <a:lvl7pPr indent="-228600" lvl="6" marL="3200400" rtl="0">
              <a:spcBef>
                <a:spcPts val="1000"/>
              </a:spcBef>
              <a:spcAft>
                <a:spcPts val="0"/>
              </a:spcAft>
              <a:buClr>
                <a:srgbClr val="888888"/>
              </a:buClr>
              <a:buSzPts val="1400"/>
              <a:buFont typeface="Questrial"/>
              <a:buNone/>
              <a:defRPr sz="1400">
                <a:solidFill>
                  <a:srgbClr val="888888"/>
                </a:solidFill>
              </a:defRPr>
            </a:lvl7pPr>
            <a:lvl8pPr indent="-228600" lvl="7" marL="3657600" rtl="0">
              <a:spcBef>
                <a:spcPts val="1000"/>
              </a:spcBef>
              <a:spcAft>
                <a:spcPts val="0"/>
              </a:spcAft>
              <a:buClr>
                <a:srgbClr val="888888"/>
              </a:buClr>
              <a:buSzPts val="1400"/>
              <a:buFont typeface="Questrial"/>
              <a:buNone/>
              <a:defRPr sz="1400">
                <a:solidFill>
                  <a:srgbClr val="888888"/>
                </a:solidFill>
              </a:defRPr>
            </a:lvl8pPr>
            <a:lvl9pPr indent="-228600" lvl="8" marL="4114800" rtl="0">
              <a:spcBef>
                <a:spcPts val="1000"/>
              </a:spcBef>
              <a:spcAft>
                <a:spcPts val="0"/>
              </a:spcAft>
              <a:buClr>
                <a:srgbClr val="888888"/>
              </a:buClr>
              <a:buSzPts val="1400"/>
              <a:buFont typeface="Questrial"/>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17" name="Google Shape;117;p12"/>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0" sz="4800"/>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rtl="0">
              <a:spcBef>
                <a:spcPts val="1000"/>
              </a:spcBef>
              <a:spcAft>
                <a:spcPts val="0"/>
              </a:spcAft>
              <a:buClr>
                <a:srgbClr val="595959"/>
              </a:buClr>
              <a:buSzPts val="1400"/>
              <a:buFont typeface="Questrial"/>
              <a:buNone/>
              <a:defRPr>
                <a:solidFill>
                  <a:srgbClr val="595959"/>
                </a:solidFill>
              </a:defRPr>
            </a:lvl1pPr>
            <a:lvl2pPr indent="-317500" lvl="1" marL="914400" rtl="0">
              <a:spcBef>
                <a:spcPts val="1000"/>
              </a:spcBef>
              <a:spcAft>
                <a:spcPts val="0"/>
              </a:spcAft>
              <a:buSzPts val="1400"/>
              <a:buChar char="●"/>
              <a:defRPr sz="1600">
                <a:solidFill>
                  <a:srgbClr val="3F3F3F"/>
                </a:solidFill>
                <a:latin typeface="Questrial"/>
                <a:ea typeface="Questrial"/>
                <a:cs typeface="Questrial"/>
                <a:sym typeface="Questrial"/>
              </a:defRPr>
            </a:lvl2pPr>
            <a:lvl3pPr indent="-317500" lvl="2" marL="1371600" rtl="0">
              <a:spcBef>
                <a:spcPts val="1000"/>
              </a:spcBef>
              <a:spcAft>
                <a:spcPts val="0"/>
              </a:spcAft>
              <a:buSzPts val="1400"/>
              <a:buChar char="●"/>
              <a:defRPr sz="1400">
                <a:solidFill>
                  <a:srgbClr val="3F3F3F"/>
                </a:solidFill>
                <a:latin typeface="Questrial"/>
                <a:ea typeface="Questrial"/>
                <a:cs typeface="Questrial"/>
                <a:sym typeface="Questrial"/>
              </a:defRPr>
            </a:lvl3pPr>
            <a:lvl4pPr indent="-317500" lvl="3" marL="1828800" rtl="0">
              <a:spcBef>
                <a:spcPts val="1000"/>
              </a:spcBef>
              <a:spcAft>
                <a:spcPts val="0"/>
              </a:spcAft>
              <a:buSzPts val="1400"/>
              <a:buChar char="●"/>
              <a:defRPr sz="1200">
                <a:solidFill>
                  <a:srgbClr val="3F3F3F"/>
                </a:solidFill>
                <a:latin typeface="Questrial"/>
                <a:ea typeface="Questrial"/>
                <a:cs typeface="Questrial"/>
                <a:sym typeface="Questrial"/>
              </a:defRPr>
            </a:lvl4pPr>
            <a:lvl5pPr indent="-317500" lvl="4" marL="2286000" rtl="0">
              <a:spcBef>
                <a:spcPts val="1000"/>
              </a:spcBef>
              <a:spcAft>
                <a:spcPts val="0"/>
              </a:spcAft>
              <a:buSzPts val="1400"/>
              <a:buChar char="●"/>
              <a:defRPr sz="1200">
                <a:solidFill>
                  <a:srgbClr val="3F3F3F"/>
                </a:solidFill>
                <a:latin typeface="Questrial"/>
                <a:ea typeface="Questrial"/>
                <a:cs typeface="Questrial"/>
                <a:sym typeface="Questrial"/>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26" name="Google Shape;126;p13"/>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None/>
              <a:defRPr b="0" sz="4800" cap="none"/>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91425" lIns="91425" spcFirstLastPara="1" rIns="91425" wrap="square" tIns="91425">
            <a:noAutofit/>
          </a:bodyPr>
          <a:lstStyle>
            <a:lvl1pPr indent="-228600" lvl="0" marL="457200" rtl="0">
              <a:spcBef>
                <a:spcPts val="1000"/>
              </a:spcBef>
              <a:spcAft>
                <a:spcPts val="0"/>
              </a:spcAft>
              <a:buClr>
                <a:schemeClr val="accent1"/>
              </a:buClr>
              <a:buSzPts val="1400"/>
              <a:buFont typeface="Questrial"/>
              <a:buNone/>
              <a:defRPr sz="2400">
                <a:solidFill>
                  <a:schemeClr val="accent1"/>
                </a:solidFill>
              </a:defRPr>
            </a:lvl1pPr>
            <a:lvl2pPr indent="-228600" lvl="1" marL="914400" rtl="0">
              <a:spcBef>
                <a:spcPts val="1000"/>
              </a:spcBef>
              <a:spcAft>
                <a:spcPts val="0"/>
              </a:spcAft>
              <a:buSzPts val="1400"/>
              <a:buFont typeface="Questrial"/>
              <a:buNone/>
              <a:defRPr/>
            </a:lvl2pPr>
            <a:lvl3pPr indent="-228600" lvl="2" marL="1371600" rtl="0">
              <a:spcBef>
                <a:spcPts val="1000"/>
              </a:spcBef>
              <a:spcAft>
                <a:spcPts val="0"/>
              </a:spcAft>
              <a:buSzPts val="1400"/>
              <a:buFont typeface="Questrial"/>
              <a:buNone/>
              <a:defRPr/>
            </a:lvl3pPr>
            <a:lvl4pPr indent="-228600" lvl="3" marL="1828800" rtl="0">
              <a:spcBef>
                <a:spcPts val="1000"/>
              </a:spcBef>
              <a:spcAft>
                <a:spcPts val="0"/>
              </a:spcAft>
              <a:buSzPts val="1400"/>
              <a:buFont typeface="Questrial"/>
              <a:buNone/>
              <a:defRPr/>
            </a:lvl4pPr>
            <a:lvl5pPr indent="-228600" lvl="4" marL="2286000" rtl="0">
              <a:spcBef>
                <a:spcPts val="1000"/>
              </a:spcBef>
              <a:spcAft>
                <a:spcPts val="0"/>
              </a:spcAft>
              <a:buSzPts val="1400"/>
              <a:buFont typeface="Questrial"/>
              <a:buNone/>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rtl="0">
              <a:spcBef>
                <a:spcPts val="1000"/>
              </a:spcBef>
              <a:spcAft>
                <a:spcPts val="0"/>
              </a:spcAft>
              <a:buClr>
                <a:srgbClr val="595959"/>
              </a:buClr>
              <a:buSzPts val="1400"/>
              <a:buFont typeface="Questrial"/>
              <a:buNone/>
              <a:defRPr>
                <a:solidFill>
                  <a:srgbClr val="595959"/>
                </a:solidFill>
              </a:defRPr>
            </a:lvl1pPr>
            <a:lvl2pPr indent="-317500" lvl="1" marL="914400" rtl="0">
              <a:spcBef>
                <a:spcPts val="1000"/>
              </a:spcBef>
              <a:spcAft>
                <a:spcPts val="0"/>
              </a:spcAft>
              <a:buSzPts val="1400"/>
              <a:buChar char="●"/>
              <a:defRPr sz="1600">
                <a:solidFill>
                  <a:srgbClr val="3F3F3F"/>
                </a:solidFill>
                <a:latin typeface="Questrial"/>
                <a:ea typeface="Questrial"/>
                <a:cs typeface="Questrial"/>
                <a:sym typeface="Questrial"/>
              </a:defRPr>
            </a:lvl2pPr>
            <a:lvl3pPr indent="-317500" lvl="2" marL="1371600" rtl="0">
              <a:spcBef>
                <a:spcPts val="1000"/>
              </a:spcBef>
              <a:spcAft>
                <a:spcPts val="0"/>
              </a:spcAft>
              <a:buSzPts val="1400"/>
              <a:buChar char="●"/>
              <a:defRPr sz="1400">
                <a:solidFill>
                  <a:srgbClr val="3F3F3F"/>
                </a:solidFill>
                <a:latin typeface="Questrial"/>
                <a:ea typeface="Questrial"/>
                <a:cs typeface="Questrial"/>
                <a:sym typeface="Questrial"/>
              </a:defRPr>
            </a:lvl3pPr>
            <a:lvl4pPr indent="-317500" lvl="3" marL="1828800" rtl="0">
              <a:spcBef>
                <a:spcPts val="1000"/>
              </a:spcBef>
              <a:spcAft>
                <a:spcPts val="0"/>
              </a:spcAft>
              <a:buSzPts val="1400"/>
              <a:buChar char="●"/>
              <a:defRPr sz="1200">
                <a:solidFill>
                  <a:srgbClr val="3F3F3F"/>
                </a:solidFill>
                <a:latin typeface="Questrial"/>
                <a:ea typeface="Questrial"/>
                <a:cs typeface="Questrial"/>
                <a:sym typeface="Questrial"/>
              </a:defRPr>
            </a:lvl4pPr>
            <a:lvl5pPr indent="-317500" lvl="4" marL="2286000" rtl="0">
              <a:spcBef>
                <a:spcPts val="1000"/>
              </a:spcBef>
              <a:spcAft>
                <a:spcPts val="0"/>
              </a:spcAft>
              <a:buSzPts val="1400"/>
              <a:buChar char="●"/>
              <a:defRPr sz="1200">
                <a:solidFill>
                  <a:srgbClr val="3F3F3F"/>
                </a:solidFill>
                <a:latin typeface="Questrial"/>
                <a:ea typeface="Questrial"/>
                <a:cs typeface="Questrial"/>
                <a:sym typeface="Questrial"/>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34" name="Google Shape;134;p14"/>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None/>
              <a:defRPr b="0" sz="4800"/>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91425" lIns="91425" spcFirstLastPara="1" rIns="91425" wrap="square" tIns="91425">
            <a:noAutofit/>
          </a:bodyPr>
          <a:lstStyle>
            <a:lvl1pPr indent="-228600" lvl="0" marL="457200" rtl="0">
              <a:spcBef>
                <a:spcPts val="1000"/>
              </a:spcBef>
              <a:spcAft>
                <a:spcPts val="0"/>
              </a:spcAft>
              <a:buClr>
                <a:schemeClr val="accent1"/>
              </a:buClr>
              <a:buSzPts val="1400"/>
              <a:buFont typeface="Questrial"/>
              <a:buNone/>
              <a:defRPr sz="2400">
                <a:solidFill>
                  <a:schemeClr val="accent1"/>
                </a:solidFill>
              </a:defRPr>
            </a:lvl1pPr>
            <a:lvl2pPr indent="-228600" lvl="1" marL="914400" rtl="0">
              <a:spcBef>
                <a:spcPts val="1000"/>
              </a:spcBef>
              <a:spcAft>
                <a:spcPts val="0"/>
              </a:spcAft>
              <a:buSzPts val="1400"/>
              <a:buFont typeface="Questrial"/>
              <a:buNone/>
              <a:defRPr/>
            </a:lvl2pPr>
            <a:lvl3pPr indent="-228600" lvl="2" marL="1371600" rtl="0">
              <a:spcBef>
                <a:spcPts val="1000"/>
              </a:spcBef>
              <a:spcAft>
                <a:spcPts val="0"/>
              </a:spcAft>
              <a:buSzPts val="1400"/>
              <a:buFont typeface="Questrial"/>
              <a:buNone/>
              <a:defRPr/>
            </a:lvl3pPr>
            <a:lvl4pPr indent="-228600" lvl="3" marL="1828800" rtl="0">
              <a:spcBef>
                <a:spcPts val="1000"/>
              </a:spcBef>
              <a:spcAft>
                <a:spcPts val="0"/>
              </a:spcAft>
              <a:buSzPts val="1400"/>
              <a:buFont typeface="Questrial"/>
              <a:buNone/>
              <a:defRPr/>
            </a:lvl4pPr>
            <a:lvl5pPr indent="-228600" lvl="4" marL="2286000" rtl="0">
              <a:spcBef>
                <a:spcPts val="1000"/>
              </a:spcBef>
              <a:spcAft>
                <a:spcPts val="0"/>
              </a:spcAft>
              <a:buSzPts val="1400"/>
              <a:buFont typeface="Questrial"/>
              <a:buNone/>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91425" lIns="91425" spcFirstLastPara="1" rIns="91425" wrap="square" tIns="91425">
            <a:noAutofit/>
          </a:bodyPr>
          <a:lstStyle>
            <a:lvl1pPr indent="-228600" lvl="0" marL="457200" rtl="0">
              <a:spcBef>
                <a:spcPts val="1000"/>
              </a:spcBef>
              <a:spcAft>
                <a:spcPts val="0"/>
              </a:spcAft>
              <a:buClr>
                <a:srgbClr val="595959"/>
              </a:buClr>
              <a:buSzPts val="1400"/>
              <a:buFont typeface="Questrial"/>
              <a:buNone/>
              <a:defRPr>
                <a:solidFill>
                  <a:srgbClr val="595959"/>
                </a:solidFill>
              </a:defRPr>
            </a:lvl1pPr>
            <a:lvl2pPr indent="-317500" lvl="1" marL="914400" rtl="0">
              <a:spcBef>
                <a:spcPts val="1000"/>
              </a:spcBef>
              <a:spcAft>
                <a:spcPts val="0"/>
              </a:spcAft>
              <a:buSzPts val="1400"/>
              <a:buChar char="●"/>
              <a:defRPr sz="1600">
                <a:solidFill>
                  <a:srgbClr val="3F3F3F"/>
                </a:solidFill>
                <a:latin typeface="Questrial"/>
                <a:ea typeface="Questrial"/>
                <a:cs typeface="Questrial"/>
                <a:sym typeface="Questrial"/>
              </a:defRPr>
            </a:lvl2pPr>
            <a:lvl3pPr indent="-317500" lvl="2" marL="1371600" rtl="0">
              <a:spcBef>
                <a:spcPts val="1000"/>
              </a:spcBef>
              <a:spcAft>
                <a:spcPts val="0"/>
              </a:spcAft>
              <a:buSzPts val="1400"/>
              <a:buChar char="●"/>
              <a:defRPr sz="1400">
                <a:solidFill>
                  <a:srgbClr val="3F3F3F"/>
                </a:solidFill>
                <a:latin typeface="Questrial"/>
                <a:ea typeface="Questrial"/>
                <a:cs typeface="Questrial"/>
                <a:sym typeface="Questrial"/>
              </a:defRPr>
            </a:lvl3pPr>
            <a:lvl4pPr indent="-317500" lvl="3" marL="1828800" rtl="0">
              <a:spcBef>
                <a:spcPts val="1000"/>
              </a:spcBef>
              <a:spcAft>
                <a:spcPts val="0"/>
              </a:spcAft>
              <a:buSzPts val="1400"/>
              <a:buChar char="●"/>
              <a:defRPr sz="1200">
                <a:solidFill>
                  <a:srgbClr val="3F3F3F"/>
                </a:solidFill>
                <a:latin typeface="Questrial"/>
                <a:ea typeface="Questrial"/>
                <a:cs typeface="Questrial"/>
                <a:sym typeface="Questrial"/>
              </a:defRPr>
            </a:lvl4pPr>
            <a:lvl5pPr indent="-317500" lvl="4" marL="2286000" rtl="0">
              <a:spcBef>
                <a:spcPts val="1000"/>
              </a:spcBef>
              <a:spcAft>
                <a:spcPts val="0"/>
              </a:spcAft>
              <a:buSzPts val="1400"/>
              <a:buChar char="●"/>
              <a:defRPr sz="1200">
                <a:solidFill>
                  <a:srgbClr val="3F3F3F"/>
                </a:solidFill>
                <a:latin typeface="Questrial"/>
                <a:ea typeface="Questrial"/>
                <a:cs typeface="Questrial"/>
                <a:sym typeface="Questrial"/>
              </a:defRPr>
            </a:lvl5pPr>
            <a:lvl6pPr indent="-317500" lvl="5" marL="2743200" rtl="0">
              <a:spcBef>
                <a:spcPts val="1000"/>
              </a:spcBef>
              <a:spcAft>
                <a:spcPts val="0"/>
              </a:spcAft>
              <a:buSzPts val="1400"/>
              <a:buChar char="●"/>
              <a:defRPr sz="1200">
                <a:solidFill>
                  <a:srgbClr val="3F3F3F"/>
                </a:solidFill>
                <a:latin typeface="Questrial"/>
                <a:ea typeface="Questrial"/>
                <a:cs typeface="Questrial"/>
                <a:sym typeface="Questrial"/>
              </a:defRPr>
            </a:lvl6pPr>
            <a:lvl7pPr indent="-317500" lvl="6" marL="3200400" rtl="0">
              <a:spcBef>
                <a:spcPts val="1000"/>
              </a:spcBef>
              <a:spcAft>
                <a:spcPts val="0"/>
              </a:spcAft>
              <a:buSzPts val="1400"/>
              <a:buChar char="●"/>
              <a:defRPr sz="1200">
                <a:solidFill>
                  <a:srgbClr val="3F3F3F"/>
                </a:solidFill>
                <a:latin typeface="Questrial"/>
                <a:ea typeface="Questrial"/>
                <a:cs typeface="Questrial"/>
                <a:sym typeface="Questrial"/>
              </a:defRPr>
            </a:lvl7pPr>
            <a:lvl8pPr indent="-317500" lvl="7" marL="3657600" rtl="0">
              <a:spcBef>
                <a:spcPts val="1000"/>
              </a:spcBef>
              <a:spcAft>
                <a:spcPts val="0"/>
              </a:spcAft>
              <a:buSzPts val="1400"/>
              <a:buChar char="●"/>
              <a:defRPr sz="1200">
                <a:solidFill>
                  <a:srgbClr val="3F3F3F"/>
                </a:solidFill>
                <a:latin typeface="Questrial"/>
                <a:ea typeface="Questrial"/>
                <a:cs typeface="Questrial"/>
                <a:sym typeface="Questrial"/>
              </a:defRPr>
            </a:lvl8pPr>
            <a:lvl9pPr indent="-317500" lvl="8" marL="4114800" rtl="0">
              <a:spcBef>
                <a:spcPts val="1000"/>
              </a:spcBef>
              <a:spcAft>
                <a:spcPts val="0"/>
              </a:spcAft>
              <a:buSzPts val="1400"/>
              <a:buChar char="●"/>
              <a:defRPr sz="1200">
                <a:solidFill>
                  <a:srgbClr val="3F3F3F"/>
                </a:solidFill>
                <a:latin typeface="Questrial"/>
                <a:ea typeface="Questrial"/>
                <a:cs typeface="Questrial"/>
                <a:sym typeface="Questrial"/>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44" name="Google Shape;144;p15"/>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51" name="Google Shape;151;p16"/>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58" name="Google Shape;158;p17"/>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50" name="Google Shape;50;p3"/>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0" sz="4000" cap="none"/>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91425" lIns="91425" spcFirstLastPara="1" rIns="91425" wrap="square" tIns="91425">
            <a:noAutofit/>
          </a:bodyPr>
          <a:lstStyle>
            <a:lvl1pPr indent="-228600" lvl="0" marL="457200" rtl="0" algn="l">
              <a:spcBef>
                <a:spcPts val="1000"/>
              </a:spcBef>
              <a:spcAft>
                <a:spcPts val="0"/>
              </a:spcAft>
              <a:buClr>
                <a:srgbClr val="595959"/>
              </a:buClr>
              <a:buSzPts val="1400"/>
              <a:buFont typeface="Questrial"/>
              <a:buNone/>
              <a:defRPr sz="2000">
                <a:solidFill>
                  <a:srgbClr val="595959"/>
                </a:solidFill>
              </a:defRPr>
            </a:lvl1pPr>
            <a:lvl2pPr indent="-228600" lvl="1" marL="914400" rtl="0">
              <a:spcBef>
                <a:spcPts val="1000"/>
              </a:spcBef>
              <a:spcAft>
                <a:spcPts val="0"/>
              </a:spcAft>
              <a:buClr>
                <a:srgbClr val="888888"/>
              </a:buClr>
              <a:buSzPts val="1400"/>
              <a:buFont typeface="Questrial"/>
              <a:buNone/>
              <a:defRPr sz="1800">
                <a:solidFill>
                  <a:srgbClr val="888888"/>
                </a:solidFill>
              </a:defRPr>
            </a:lvl2pPr>
            <a:lvl3pPr indent="-228600" lvl="2" marL="1371600" rtl="0">
              <a:spcBef>
                <a:spcPts val="1000"/>
              </a:spcBef>
              <a:spcAft>
                <a:spcPts val="0"/>
              </a:spcAft>
              <a:buClr>
                <a:srgbClr val="888888"/>
              </a:buClr>
              <a:buSzPts val="1400"/>
              <a:buFont typeface="Questrial"/>
              <a:buNone/>
              <a:defRPr sz="1600">
                <a:solidFill>
                  <a:srgbClr val="888888"/>
                </a:solidFill>
              </a:defRPr>
            </a:lvl3pPr>
            <a:lvl4pPr indent="-228600" lvl="3" marL="1828800" rtl="0">
              <a:spcBef>
                <a:spcPts val="1000"/>
              </a:spcBef>
              <a:spcAft>
                <a:spcPts val="0"/>
              </a:spcAft>
              <a:buClr>
                <a:srgbClr val="888888"/>
              </a:buClr>
              <a:buSzPts val="1400"/>
              <a:buFont typeface="Questrial"/>
              <a:buNone/>
              <a:defRPr sz="1400">
                <a:solidFill>
                  <a:srgbClr val="888888"/>
                </a:solidFill>
              </a:defRPr>
            </a:lvl4pPr>
            <a:lvl5pPr indent="-228600" lvl="4" marL="2286000" rtl="0">
              <a:spcBef>
                <a:spcPts val="1000"/>
              </a:spcBef>
              <a:spcAft>
                <a:spcPts val="0"/>
              </a:spcAft>
              <a:buClr>
                <a:srgbClr val="888888"/>
              </a:buClr>
              <a:buSzPts val="1400"/>
              <a:buFont typeface="Questrial"/>
              <a:buNone/>
              <a:defRPr sz="1400">
                <a:solidFill>
                  <a:srgbClr val="888888"/>
                </a:solidFill>
              </a:defRPr>
            </a:lvl5pPr>
            <a:lvl6pPr indent="-228600" lvl="5" marL="2743200" rtl="0">
              <a:spcBef>
                <a:spcPts val="1000"/>
              </a:spcBef>
              <a:spcAft>
                <a:spcPts val="0"/>
              </a:spcAft>
              <a:buClr>
                <a:srgbClr val="888888"/>
              </a:buClr>
              <a:buSzPts val="1400"/>
              <a:buFont typeface="Questrial"/>
              <a:buNone/>
              <a:defRPr sz="1400">
                <a:solidFill>
                  <a:srgbClr val="888888"/>
                </a:solidFill>
              </a:defRPr>
            </a:lvl6pPr>
            <a:lvl7pPr indent="-228600" lvl="6" marL="3200400" rtl="0">
              <a:spcBef>
                <a:spcPts val="1000"/>
              </a:spcBef>
              <a:spcAft>
                <a:spcPts val="0"/>
              </a:spcAft>
              <a:buClr>
                <a:srgbClr val="888888"/>
              </a:buClr>
              <a:buSzPts val="1400"/>
              <a:buFont typeface="Questrial"/>
              <a:buNone/>
              <a:defRPr sz="1400">
                <a:solidFill>
                  <a:srgbClr val="888888"/>
                </a:solidFill>
              </a:defRPr>
            </a:lvl7pPr>
            <a:lvl8pPr indent="-228600" lvl="7" marL="3657600" rtl="0">
              <a:spcBef>
                <a:spcPts val="1000"/>
              </a:spcBef>
              <a:spcAft>
                <a:spcPts val="0"/>
              </a:spcAft>
              <a:buClr>
                <a:srgbClr val="888888"/>
              </a:buClr>
              <a:buSzPts val="1400"/>
              <a:buFont typeface="Questrial"/>
              <a:buNone/>
              <a:defRPr sz="1400">
                <a:solidFill>
                  <a:srgbClr val="888888"/>
                </a:solidFill>
              </a:defRPr>
            </a:lvl8pPr>
            <a:lvl9pPr indent="-228600" lvl="8" marL="4114800" rtl="0">
              <a:spcBef>
                <a:spcPts val="1000"/>
              </a:spcBef>
              <a:spcAft>
                <a:spcPts val="0"/>
              </a:spcAft>
              <a:buClr>
                <a:srgbClr val="888888"/>
              </a:buClr>
              <a:buSzPts val="1400"/>
              <a:buFont typeface="Questrial"/>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57" name="Google Shape;57;p4"/>
          <p:cNvSpPr/>
          <p:nvPr/>
        </p:nvSpPr>
        <p:spPr>
          <a:xfrm flipH="1" rot="10800000">
            <a:off x="-4189" y="31781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65" name="Google Shape;65;p5"/>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91425" lIns="91425" spcFirstLastPara="1" rIns="91425" wrap="square" tIns="91425">
            <a:noAutofit/>
          </a:bodyPr>
          <a:lstStyle>
            <a:lvl1pPr indent="-228600" lvl="0" marL="457200" rtl="0">
              <a:spcBef>
                <a:spcPts val="1000"/>
              </a:spcBef>
              <a:spcAft>
                <a:spcPts val="0"/>
              </a:spcAft>
              <a:buSzPts val="1400"/>
              <a:buFont typeface="Questrial"/>
              <a:buNone/>
              <a:defRPr b="0" sz="2400"/>
            </a:lvl1pPr>
            <a:lvl2pPr indent="-228600" lvl="1" marL="914400" rtl="0">
              <a:spcBef>
                <a:spcPts val="1000"/>
              </a:spcBef>
              <a:spcAft>
                <a:spcPts val="0"/>
              </a:spcAft>
              <a:buSzPts val="1400"/>
              <a:buFont typeface="Questrial"/>
              <a:buNone/>
              <a:defRPr b="1" sz="2000"/>
            </a:lvl2pPr>
            <a:lvl3pPr indent="-228600" lvl="2" marL="1371600" rtl="0">
              <a:spcBef>
                <a:spcPts val="1000"/>
              </a:spcBef>
              <a:spcAft>
                <a:spcPts val="0"/>
              </a:spcAft>
              <a:buSzPts val="1400"/>
              <a:buFont typeface="Questrial"/>
              <a:buNone/>
              <a:defRPr b="1" sz="1800"/>
            </a:lvl3pPr>
            <a:lvl4pPr indent="-228600" lvl="3" marL="1828800" rtl="0">
              <a:spcBef>
                <a:spcPts val="1000"/>
              </a:spcBef>
              <a:spcAft>
                <a:spcPts val="0"/>
              </a:spcAft>
              <a:buSzPts val="1400"/>
              <a:buFont typeface="Questrial"/>
              <a:buNone/>
              <a:defRPr b="1" sz="1600"/>
            </a:lvl4pPr>
            <a:lvl5pPr indent="-228600" lvl="4" marL="2286000" rtl="0">
              <a:spcBef>
                <a:spcPts val="1000"/>
              </a:spcBef>
              <a:spcAft>
                <a:spcPts val="0"/>
              </a:spcAft>
              <a:buSzPts val="1400"/>
              <a:buFont typeface="Questrial"/>
              <a:buNone/>
              <a:defRPr b="1" sz="1600"/>
            </a:lvl5pPr>
            <a:lvl6pPr indent="-228600" lvl="5" marL="2743200" rtl="0">
              <a:spcBef>
                <a:spcPts val="1000"/>
              </a:spcBef>
              <a:spcAft>
                <a:spcPts val="0"/>
              </a:spcAft>
              <a:buSzPts val="1400"/>
              <a:buFont typeface="Questrial"/>
              <a:buNone/>
              <a:defRPr b="1" sz="1600"/>
            </a:lvl6pPr>
            <a:lvl7pPr indent="-228600" lvl="6" marL="3200400" rtl="0">
              <a:spcBef>
                <a:spcPts val="1000"/>
              </a:spcBef>
              <a:spcAft>
                <a:spcPts val="0"/>
              </a:spcAft>
              <a:buSzPts val="1400"/>
              <a:buFont typeface="Questrial"/>
              <a:buNone/>
              <a:defRPr b="1" sz="1600"/>
            </a:lvl7pPr>
            <a:lvl8pPr indent="-228600" lvl="7" marL="3657600" rtl="0">
              <a:spcBef>
                <a:spcPts val="1000"/>
              </a:spcBef>
              <a:spcAft>
                <a:spcPts val="0"/>
              </a:spcAft>
              <a:buSzPts val="1400"/>
              <a:buFont typeface="Questrial"/>
              <a:buNone/>
              <a:defRPr b="1" sz="1600"/>
            </a:lvl8pPr>
            <a:lvl9pPr indent="-228600" lvl="8" marL="4114800" rtl="0">
              <a:spcBef>
                <a:spcPts val="1000"/>
              </a:spcBef>
              <a:spcAft>
                <a:spcPts val="0"/>
              </a:spcAft>
              <a:buSzPts val="1400"/>
              <a:buFont typeface="Questrial"/>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91425" lIns="91425" spcFirstLastPara="1" rIns="91425" wrap="square" tIns="91425">
            <a:noAutofit/>
          </a:bodyPr>
          <a:lstStyle>
            <a:lvl1pPr indent="-228600" lvl="0" marL="457200" rtl="0">
              <a:spcBef>
                <a:spcPts val="1000"/>
              </a:spcBef>
              <a:spcAft>
                <a:spcPts val="0"/>
              </a:spcAft>
              <a:buSzPts val="1400"/>
              <a:buFont typeface="Questrial"/>
              <a:buNone/>
              <a:defRPr b="0" sz="2400"/>
            </a:lvl1pPr>
            <a:lvl2pPr indent="-228600" lvl="1" marL="914400" rtl="0">
              <a:spcBef>
                <a:spcPts val="1000"/>
              </a:spcBef>
              <a:spcAft>
                <a:spcPts val="0"/>
              </a:spcAft>
              <a:buSzPts val="1400"/>
              <a:buFont typeface="Questrial"/>
              <a:buNone/>
              <a:defRPr b="1" sz="2000"/>
            </a:lvl2pPr>
            <a:lvl3pPr indent="-228600" lvl="2" marL="1371600" rtl="0">
              <a:spcBef>
                <a:spcPts val="1000"/>
              </a:spcBef>
              <a:spcAft>
                <a:spcPts val="0"/>
              </a:spcAft>
              <a:buSzPts val="1400"/>
              <a:buFont typeface="Questrial"/>
              <a:buNone/>
              <a:defRPr b="1" sz="1800"/>
            </a:lvl3pPr>
            <a:lvl4pPr indent="-228600" lvl="3" marL="1828800" rtl="0">
              <a:spcBef>
                <a:spcPts val="1000"/>
              </a:spcBef>
              <a:spcAft>
                <a:spcPts val="0"/>
              </a:spcAft>
              <a:buSzPts val="1400"/>
              <a:buFont typeface="Questrial"/>
              <a:buNone/>
              <a:defRPr b="1" sz="1600"/>
            </a:lvl4pPr>
            <a:lvl5pPr indent="-228600" lvl="4" marL="2286000" rtl="0">
              <a:spcBef>
                <a:spcPts val="1000"/>
              </a:spcBef>
              <a:spcAft>
                <a:spcPts val="0"/>
              </a:spcAft>
              <a:buSzPts val="1400"/>
              <a:buFont typeface="Questrial"/>
              <a:buNone/>
              <a:defRPr b="1" sz="1600"/>
            </a:lvl5pPr>
            <a:lvl6pPr indent="-228600" lvl="5" marL="2743200" rtl="0">
              <a:spcBef>
                <a:spcPts val="1000"/>
              </a:spcBef>
              <a:spcAft>
                <a:spcPts val="0"/>
              </a:spcAft>
              <a:buSzPts val="1400"/>
              <a:buFont typeface="Questrial"/>
              <a:buNone/>
              <a:defRPr b="1" sz="1600"/>
            </a:lvl6pPr>
            <a:lvl7pPr indent="-228600" lvl="6" marL="3200400" rtl="0">
              <a:spcBef>
                <a:spcPts val="1000"/>
              </a:spcBef>
              <a:spcAft>
                <a:spcPts val="0"/>
              </a:spcAft>
              <a:buSzPts val="1400"/>
              <a:buFont typeface="Questrial"/>
              <a:buNone/>
              <a:defRPr b="1" sz="1600"/>
            </a:lvl7pPr>
            <a:lvl8pPr indent="-228600" lvl="7" marL="3657600" rtl="0">
              <a:spcBef>
                <a:spcPts val="1000"/>
              </a:spcBef>
              <a:spcAft>
                <a:spcPts val="0"/>
              </a:spcAft>
              <a:buSzPts val="1400"/>
              <a:buFont typeface="Questrial"/>
              <a:buNone/>
              <a:defRPr b="1" sz="1600"/>
            </a:lvl8pPr>
            <a:lvl9pPr indent="-228600" lvl="8" marL="4114800" rtl="0">
              <a:spcBef>
                <a:spcPts val="1000"/>
              </a:spcBef>
              <a:spcAft>
                <a:spcPts val="0"/>
              </a:spcAft>
              <a:buSzPts val="1400"/>
              <a:buFont typeface="Questrial"/>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75" name="Google Shape;75;p6"/>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168DBA"/>
              </a:buClr>
              <a:buSzPts val="1400"/>
              <a:buFont typeface="Questrial"/>
              <a:buNone/>
              <a:defRPr sz="3600">
                <a:solidFill>
                  <a:srgbClr val="168DBA"/>
                </a:solidFill>
                <a:latin typeface="Questrial"/>
                <a:ea typeface="Questrial"/>
                <a:cs typeface="Questrial"/>
                <a:sym typeface="Questrial"/>
              </a:defRPr>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81" name="Google Shape;81;p7"/>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86" name="Google Shape;86;p8"/>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0" sz="2000"/>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91425" lIns="91425" spcFirstLastPara="1" rIns="91425" wrap="square" tIns="91425">
            <a:noAutofit/>
          </a:bodyPr>
          <a:lstStyle>
            <a:lvl1pPr indent="-317500" lvl="0" marL="457200" rtl="0" algn="l">
              <a:spcBef>
                <a:spcPts val="1000"/>
              </a:spcBef>
              <a:spcAft>
                <a:spcPts val="0"/>
              </a:spcAft>
              <a:buClr>
                <a:schemeClr val="accent1"/>
              </a:buClr>
              <a:buSzPts val="1400"/>
              <a:buFont typeface="Noto Sans Symbols"/>
              <a:buChar char="●"/>
              <a:defRPr sz="1800">
                <a:solidFill>
                  <a:srgbClr val="3F3F3F"/>
                </a:solidFill>
                <a:latin typeface="Questrial"/>
                <a:ea typeface="Questrial"/>
                <a:cs typeface="Questrial"/>
                <a:sym typeface="Questrial"/>
              </a:defRPr>
            </a:lvl1pPr>
            <a:lvl2pPr indent="-317500" lvl="1" marL="914400" rtl="0" algn="l">
              <a:spcBef>
                <a:spcPts val="1000"/>
              </a:spcBef>
              <a:spcAft>
                <a:spcPts val="0"/>
              </a:spcAft>
              <a:buClr>
                <a:schemeClr val="accent1"/>
              </a:buClr>
              <a:buSzPts val="1400"/>
              <a:buFont typeface="Noto Sans Symbols"/>
              <a:buChar char="●"/>
              <a:defRPr sz="1600">
                <a:solidFill>
                  <a:srgbClr val="3F3F3F"/>
                </a:solidFill>
                <a:latin typeface="Questrial"/>
                <a:ea typeface="Questrial"/>
                <a:cs typeface="Questrial"/>
                <a:sym typeface="Questrial"/>
              </a:defRPr>
            </a:lvl2pPr>
            <a:lvl3pPr indent="-317500" lvl="2" marL="1371600" rtl="0" algn="l">
              <a:spcBef>
                <a:spcPts val="1000"/>
              </a:spcBef>
              <a:spcAft>
                <a:spcPts val="0"/>
              </a:spcAft>
              <a:buClr>
                <a:schemeClr val="accent1"/>
              </a:buClr>
              <a:buSzPts val="1400"/>
              <a:buFont typeface="Noto Sans Symbols"/>
              <a:buChar char="●"/>
              <a:defRPr sz="1400">
                <a:solidFill>
                  <a:srgbClr val="3F3F3F"/>
                </a:solidFill>
                <a:latin typeface="Questrial"/>
                <a:ea typeface="Questrial"/>
                <a:cs typeface="Questrial"/>
                <a:sym typeface="Questrial"/>
              </a:defRPr>
            </a:lvl3pPr>
            <a:lvl4pPr indent="-317500" lvl="3" marL="1828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4pPr>
            <a:lvl5pPr indent="-317500" lvl="4" marL="22860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5pPr>
            <a:lvl6pPr indent="-317500" lvl="5" marL="27432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6pPr>
            <a:lvl7pPr indent="-317500" lvl="6" marL="32004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7pPr>
            <a:lvl8pPr indent="-317500" lvl="7" marL="36576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8pPr>
            <a:lvl9pPr indent="-317500" lvl="8" marL="4114800" rtl="0" algn="l">
              <a:spcBef>
                <a:spcPts val="1000"/>
              </a:spcBef>
              <a:spcAft>
                <a:spcPts val="0"/>
              </a:spcAft>
              <a:buClr>
                <a:schemeClr val="accent1"/>
              </a:buClr>
              <a:buSzPts val="1400"/>
              <a:buFont typeface="Noto Sans Symbols"/>
              <a:buChar char="●"/>
              <a:defRPr sz="1200">
                <a:solidFill>
                  <a:srgbClr val="3F3F3F"/>
                </a:solidFill>
                <a:latin typeface="Questrial"/>
                <a:ea typeface="Questrial"/>
                <a:cs typeface="Questrial"/>
                <a:sym typeface="Questrial"/>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91425" lIns="91425" spcFirstLastPara="1" rIns="91425" wrap="square" tIns="91425">
            <a:noAutofit/>
          </a:bodyPr>
          <a:lstStyle>
            <a:lvl1pPr indent="-228600" lvl="0" marL="457200" rtl="0">
              <a:spcBef>
                <a:spcPts val="1000"/>
              </a:spcBef>
              <a:spcAft>
                <a:spcPts val="0"/>
              </a:spcAft>
              <a:buSzPts val="1400"/>
              <a:buFont typeface="Questrial"/>
              <a:buNone/>
              <a:defRPr sz="1400"/>
            </a:lvl1pPr>
            <a:lvl2pPr indent="-228600" lvl="1" marL="914400" rtl="0">
              <a:spcBef>
                <a:spcPts val="1000"/>
              </a:spcBef>
              <a:spcAft>
                <a:spcPts val="0"/>
              </a:spcAft>
              <a:buSzPts val="1400"/>
              <a:buFont typeface="Questrial"/>
              <a:buNone/>
              <a:defRPr sz="1200"/>
            </a:lvl2pPr>
            <a:lvl3pPr indent="-228600" lvl="2" marL="1371600" rtl="0">
              <a:spcBef>
                <a:spcPts val="1000"/>
              </a:spcBef>
              <a:spcAft>
                <a:spcPts val="0"/>
              </a:spcAft>
              <a:buSzPts val="1400"/>
              <a:buFont typeface="Questrial"/>
              <a:buNone/>
              <a:defRPr sz="1000"/>
            </a:lvl3pPr>
            <a:lvl4pPr indent="-228600" lvl="3" marL="1828800" rtl="0">
              <a:spcBef>
                <a:spcPts val="1000"/>
              </a:spcBef>
              <a:spcAft>
                <a:spcPts val="0"/>
              </a:spcAft>
              <a:buSzPts val="1400"/>
              <a:buFont typeface="Questrial"/>
              <a:buNone/>
              <a:defRPr sz="900"/>
            </a:lvl4pPr>
            <a:lvl5pPr indent="-228600" lvl="4" marL="2286000" rtl="0">
              <a:spcBef>
                <a:spcPts val="1000"/>
              </a:spcBef>
              <a:spcAft>
                <a:spcPts val="0"/>
              </a:spcAft>
              <a:buSzPts val="1400"/>
              <a:buFont typeface="Questrial"/>
              <a:buNone/>
              <a:defRPr sz="900"/>
            </a:lvl5pPr>
            <a:lvl6pPr indent="-228600" lvl="5" marL="2743200" rtl="0">
              <a:spcBef>
                <a:spcPts val="1000"/>
              </a:spcBef>
              <a:spcAft>
                <a:spcPts val="0"/>
              </a:spcAft>
              <a:buSzPts val="1400"/>
              <a:buFont typeface="Questrial"/>
              <a:buNone/>
              <a:defRPr sz="900"/>
            </a:lvl6pPr>
            <a:lvl7pPr indent="-228600" lvl="6" marL="3200400" rtl="0">
              <a:spcBef>
                <a:spcPts val="1000"/>
              </a:spcBef>
              <a:spcAft>
                <a:spcPts val="0"/>
              </a:spcAft>
              <a:buSzPts val="1400"/>
              <a:buFont typeface="Questrial"/>
              <a:buNone/>
              <a:defRPr sz="900"/>
            </a:lvl7pPr>
            <a:lvl8pPr indent="-228600" lvl="7" marL="3657600" rtl="0">
              <a:spcBef>
                <a:spcPts val="1000"/>
              </a:spcBef>
              <a:spcAft>
                <a:spcPts val="0"/>
              </a:spcAft>
              <a:buSzPts val="1400"/>
              <a:buFont typeface="Questrial"/>
              <a:buNone/>
              <a:defRPr sz="900"/>
            </a:lvl8pPr>
            <a:lvl9pPr indent="-228600" lvl="8" marL="4114800" rtl="0">
              <a:spcBef>
                <a:spcPts val="1000"/>
              </a:spcBef>
              <a:spcAft>
                <a:spcPts val="0"/>
              </a:spcAft>
              <a:buSzPts val="1400"/>
              <a:buFont typeface="Questrial"/>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94" name="Google Shape;94;p9"/>
          <p:cNvSpPr/>
          <p:nvPr/>
        </p:nvSpPr>
        <p:spPr>
          <a:xfrm flipH="1" rot="10800000">
            <a:off x="-4189" y="71437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0" sz="2400"/>
            </a:lvl1pPr>
            <a:lvl2pPr lvl="1" rtl="0">
              <a:spcBef>
                <a:spcPts val="0"/>
              </a:spcBef>
              <a:spcAft>
                <a:spcPts val="0"/>
              </a:spcAft>
              <a:buSzPts val="1400"/>
              <a:buChar char="○"/>
              <a:defRPr>
                <a:solidFill>
                  <a:schemeClr val="dk2"/>
                </a:solidFill>
              </a:defRPr>
            </a:lvl2pPr>
            <a:lvl3pPr lvl="2" rtl="0">
              <a:spcBef>
                <a:spcPts val="0"/>
              </a:spcBef>
              <a:spcAft>
                <a:spcPts val="0"/>
              </a:spcAft>
              <a:buSzPts val="1400"/>
              <a:buChar char="■"/>
              <a:defRPr>
                <a:solidFill>
                  <a:schemeClr val="dk2"/>
                </a:solidFill>
              </a:defRPr>
            </a:lvl3pPr>
            <a:lvl4pPr lvl="3" rtl="0">
              <a:spcBef>
                <a:spcPts val="0"/>
              </a:spcBef>
              <a:spcAft>
                <a:spcPts val="0"/>
              </a:spcAft>
              <a:buSzPts val="1400"/>
              <a:buChar char="●"/>
              <a:defRPr>
                <a:solidFill>
                  <a:schemeClr val="dk2"/>
                </a:solidFill>
              </a:defRPr>
            </a:lvl4pPr>
            <a:lvl5pPr lvl="4" rtl="0">
              <a:spcBef>
                <a:spcPts val="0"/>
              </a:spcBef>
              <a:spcAft>
                <a:spcPts val="0"/>
              </a:spcAft>
              <a:buSzPts val="1400"/>
              <a:buChar char="○"/>
              <a:defRPr>
                <a:solidFill>
                  <a:schemeClr val="dk2"/>
                </a:solidFill>
              </a:defRPr>
            </a:lvl5pPr>
            <a:lvl6pPr lvl="5" rtl="0">
              <a:spcBef>
                <a:spcPts val="0"/>
              </a:spcBef>
              <a:spcAft>
                <a:spcPts val="0"/>
              </a:spcAft>
              <a:buSzPts val="1400"/>
              <a:buChar char="■"/>
              <a:defRPr>
                <a:solidFill>
                  <a:schemeClr val="dk2"/>
                </a:solidFill>
              </a:defRPr>
            </a:lvl6pPr>
            <a:lvl7pPr lvl="6" rtl="0">
              <a:spcBef>
                <a:spcPts val="0"/>
              </a:spcBef>
              <a:spcAft>
                <a:spcPts val="0"/>
              </a:spcAft>
              <a:buSzPts val="1400"/>
              <a:buChar char="●"/>
              <a:defRPr>
                <a:solidFill>
                  <a:schemeClr val="dk2"/>
                </a:solidFill>
              </a:defRPr>
            </a:lvl7pPr>
            <a:lvl8pPr lvl="7" rtl="0">
              <a:spcBef>
                <a:spcPts val="0"/>
              </a:spcBef>
              <a:spcAft>
                <a:spcPts val="0"/>
              </a:spcAft>
              <a:buSzPts val="1400"/>
              <a:buChar char="○"/>
              <a:defRPr>
                <a:solidFill>
                  <a:schemeClr val="dk2"/>
                </a:solidFill>
              </a:defRPr>
            </a:lvl8pPr>
            <a:lvl9pPr lvl="8" rtl="0">
              <a:spcBef>
                <a:spcPts val="0"/>
              </a:spcBef>
              <a:spcAft>
                <a:spcPts val="0"/>
              </a:spcAft>
              <a:buSzPts val="1400"/>
              <a:buChar char="■"/>
              <a:defRPr>
                <a:solidFill>
                  <a:schemeClr val="dk2"/>
                </a:solidFill>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rgbClr val="888888"/>
              </a:buClr>
              <a:buSzPts val="1400"/>
              <a:buFont typeface="Questrial"/>
              <a:buNone/>
              <a:defRPr b="0" i="0" sz="1600" u="none" cap="none" strike="noStrike">
                <a:solidFill>
                  <a:srgbClr val="888888"/>
                </a:solidFill>
                <a:latin typeface="Questrial"/>
                <a:ea typeface="Questrial"/>
                <a:cs typeface="Questrial"/>
                <a:sym typeface="Questrial"/>
              </a:defRPr>
            </a:lvl1pPr>
            <a:lvl2pPr indent="0" lvl="1" marL="4572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5pPr>
            <a:lvl6pPr indent="0" lvl="5" marL="22860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6pPr>
            <a:lvl7pPr indent="0" lvl="6" marL="27432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7pPr>
            <a:lvl8pPr indent="0" lvl="7" marL="32004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8pPr>
            <a:lvl9pPr indent="0" lvl="8" marL="3657600" marR="0" rtl="0" algn="l">
              <a:spcBef>
                <a:spcPts val="0"/>
              </a:spcBef>
              <a:spcAft>
                <a:spcPts val="0"/>
              </a:spcAft>
              <a:buClr>
                <a:schemeClr val="dk1"/>
              </a:buClr>
              <a:buSzPts val="1400"/>
              <a:buFont typeface="Questrial"/>
              <a:buNone/>
              <a:defRPr b="0" i="0" sz="1600" u="none" cap="none" strike="noStrike">
                <a:solidFill>
                  <a:schemeClr val="dk1"/>
                </a:solidFill>
                <a:latin typeface="Questrial"/>
                <a:ea typeface="Questrial"/>
                <a:cs typeface="Questrial"/>
                <a:sym typeface="Questrial"/>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91425" lIns="91425" spcFirstLastPara="1" rIns="91425" wrap="square" tIns="91425">
            <a:noAutofit/>
          </a:bodyPr>
          <a:lstStyle>
            <a:lvl1pPr indent="-228600" lvl="0" marL="457200" rtl="0">
              <a:spcBef>
                <a:spcPts val="1000"/>
              </a:spcBef>
              <a:spcAft>
                <a:spcPts val="0"/>
              </a:spcAft>
              <a:buSzPts val="1400"/>
              <a:buFont typeface="Questrial"/>
              <a:buNone/>
              <a:defRPr sz="1200"/>
            </a:lvl1pPr>
            <a:lvl2pPr indent="-228600" lvl="1" marL="914400" rtl="0">
              <a:spcBef>
                <a:spcPts val="1000"/>
              </a:spcBef>
              <a:spcAft>
                <a:spcPts val="0"/>
              </a:spcAft>
              <a:buSzPts val="1400"/>
              <a:buFont typeface="Questrial"/>
              <a:buNone/>
              <a:defRPr sz="1200"/>
            </a:lvl2pPr>
            <a:lvl3pPr indent="-228600" lvl="2" marL="1371600" rtl="0">
              <a:spcBef>
                <a:spcPts val="1000"/>
              </a:spcBef>
              <a:spcAft>
                <a:spcPts val="0"/>
              </a:spcAft>
              <a:buSzPts val="1400"/>
              <a:buFont typeface="Questrial"/>
              <a:buNone/>
              <a:defRPr sz="1000"/>
            </a:lvl3pPr>
            <a:lvl4pPr indent="-228600" lvl="3" marL="1828800" rtl="0">
              <a:spcBef>
                <a:spcPts val="1000"/>
              </a:spcBef>
              <a:spcAft>
                <a:spcPts val="0"/>
              </a:spcAft>
              <a:buSzPts val="1400"/>
              <a:buFont typeface="Questrial"/>
              <a:buNone/>
              <a:defRPr sz="900"/>
            </a:lvl4pPr>
            <a:lvl5pPr indent="-228600" lvl="4" marL="2286000" rtl="0">
              <a:spcBef>
                <a:spcPts val="1000"/>
              </a:spcBef>
              <a:spcAft>
                <a:spcPts val="0"/>
              </a:spcAft>
              <a:buSzPts val="1400"/>
              <a:buFont typeface="Questrial"/>
              <a:buNone/>
              <a:defRPr sz="900"/>
            </a:lvl5pPr>
            <a:lvl6pPr indent="-228600" lvl="5" marL="2743200" rtl="0">
              <a:spcBef>
                <a:spcPts val="1000"/>
              </a:spcBef>
              <a:spcAft>
                <a:spcPts val="0"/>
              </a:spcAft>
              <a:buSzPts val="1400"/>
              <a:buFont typeface="Questrial"/>
              <a:buNone/>
              <a:defRPr sz="900"/>
            </a:lvl6pPr>
            <a:lvl7pPr indent="-228600" lvl="6" marL="3200400" rtl="0">
              <a:spcBef>
                <a:spcPts val="1000"/>
              </a:spcBef>
              <a:spcAft>
                <a:spcPts val="0"/>
              </a:spcAft>
              <a:buSzPts val="1400"/>
              <a:buFont typeface="Questrial"/>
              <a:buNone/>
              <a:defRPr sz="900"/>
            </a:lvl7pPr>
            <a:lvl8pPr indent="-228600" lvl="7" marL="3657600" rtl="0">
              <a:spcBef>
                <a:spcPts val="1000"/>
              </a:spcBef>
              <a:spcAft>
                <a:spcPts val="0"/>
              </a:spcAft>
              <a:buSzPts val="1400"/>
              <a:buFont typeface="Questrial"/>
              <a:buNone/>
              <a:defRPr sz="900"/>
            </a:lvl8pPr>
            <a:lvl9pPr indent="-228600" lvl="8" marL="4114800" rtl="0">
              <a:spcBef>
                <a:spcPts val="1000"/>
              </a:spcBef>
              <a:spcAft>
                <a:spcPts val="0"/>
              </a:spcAft>
              <a:buSzPts val="1400"/>
              <a:buFont typeface="Questrial"/>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102" name="Google Shape;102;p10"/>
          <p:cNvSpPr/>
          <p:nvPr/>
        </p:nvSpPr>
        <p:spPr>
          <a:xfrm flipH="1" rot="10800000">
            <a:off x="-4189" y="4911725"/>
            <a:ext cx="1588527" cy="507297"/>
          </a:xfrm>
          <a:custGeom>
            <a:rect b="b" l="l" r="r" t="t"/>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157"/>
            <a:ext cx="2356674" cy="6853096"/>
            <a:chOff x="6627813" y="195610"/>
            <a:chExt cx="1952625" cy="5678141"/>
          </a:xfrm>
        </p:grpSpPr>
        <p:sp>
          <p:nvSpPr>
            <p:cNvPr id="20" name="Google Shape;20;p1"/>
            <p:cNvSpPr/>
            <p:nvPr/>
          </p:nvSpPr>
          <p:spPr>
            <a:xfrm>
              <a:off x="6627813" y="195610"/>
              <a:ext cx="409575" cy="3646488"/>
            </a:xfrm>
            <a:custGeom>
              <a:rect b="b" l="l" r="r" t="t"/>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68DBA"/>
              </a:buClr>
              <a:buSzPts val="1400"/>
              <a:buFont typeface="Questrial"/>
              <a:buNone/>
              <a:defRPr b="0" i="0" sz="3600" u="none" cap="none" strike="noStrike">
                <a:solidFill>
                  <a:srgbClr val="168DBA"/>
                </a:solidFill>
                <a:latin typeface="Questrial"/>
                <a:ea typeface="Questrial"/>
                <a:cs typeface="Questrial"/>
                <a:sym typeface="Questrial"/>
              </a:defRPr>
            </a:lvl1pPr>
            <a:lvl2pPr indent="-88900" lvl="1" marL="0" marR="0" rtl="0" algn="l">
              <a:spcBef>
                <a:spcPts val="0"/>
              </a:spcBef>
              <a:spcAft>
                <a:spcPts val="0"/>
              </a:spcAft>
              <a:buSzPts val="1400"/>
              <a:buChar char="○"/>
              <a:defRPr b="0" i="0" sz="1800" u="none" cap="none" strike="noStrike">
                <a:solidFill>
                  <a:schemeClr val="dk2"/>
                </a:solidFill>
              </a:defRPr>
            </a:lvl2pPr>
            <a:lvl3pPr indent="-88900" lvl="2" marL="0" marR="0" rtl="0" algn="l">
              <a:spcBef>
                <a:spcPts val="0"/>
              </a:spcBef>
              <a:spcAft>
                <a:spcPts val="0"/>
              </a:spcAft>
              <a:buSzPts val="1400"/>
              <a:buChar char="■"/>
              <a:defRPr b="0" i="0" sz="1800" u="none" cap="none" strike="noStrike">
                <a:solidFill>
                  <a:schemeClr val="dk2"/>
                </a:solidFill>
              </a:defRPr>
            </a:lvl3pPr>
            <a:lvl4pPr indent="-88900" lvl="3" marL="0" marR="0" rtl="0" algn="l">
              <a:spcBef>
                <a:spcPts val="0"/>
              </a:spcBef>
              <a:spcAft>
                <a:spcPts val="0"/>
              </a:spcAft>
              <a:buSzPts val="1400"/>
              <a:buChar char="●"/>
              <a:defRPr b="0" i="0" sz="1800" u="none" cap="none" strike="noStrike">
                <a:solidFill>
                  <a:schemeClr val="dk2"/>
                </a:solidFill>
              </a:defRPr>
            </a:lvl4pPr>
            <a:lvl5pPr indent="-88900" lvl="4" marL="0" marR="0" rtl="0" algn="l">
              <a:spcBef>
                <a:spcPts val="0"/>
              </a:spcBef>
              <a:spcAft>
                <a:spcPts val="0"/>
              </a:spcAft>
              <a:buSzPts val="1400"/>
              <a:buChar char="○"/>
              <a:defRPr b="0" i="0" sz="1800" u="none" cap="none" strike="noStrike">
                <a:solidFill>
                  <a:schemeClr val="dk2"/>
                </a:solidFill>
              </a:defRPr>
            </a:lvl5pPr>
            <a:lvl6pPr indent="-88900" lvl="5" marL="0" marR="0" rtl="0" algn="l">
              <a:spcBef>
                <a:spcPts val="0"/>
              </a:spcBef>
              <a:spcAft>
                <a:spcPts val="0"/>
              </a:spcAft>
              <a:buSzPts val="1400"/>
              <a:buChar char="■"/>
              <a:defRPr b="0" i="0" sz="1800" u="none" cap="none" strike="noStrike">
                <a:solidFill>
                  <a:schemeClr val="dk2"/>
                </a:solidFill>
              </a:defRPr>
            </a:lvl6pPr>
            <a:lvl7pPr indent="-88900" lvl="6" marL="0" marR="0" rtl="0" algn="l">
              <a:spcBef>
                <a:spcPts val="0"/>
              </a:spcBef>
              <a:spcAft>
                <a:spcPts val="0"/>
              </a:spcAft>
              <a:buSzPts val="1400"/>
              <a:buChar char="●"/>
              <a:defRPr b="0" i="0" sz="1800" u="none" cap="none" strike="noStrike">
                <a:solidFill>
                  <a:schemeClr val="dk2"/>
                </a:solidFill>
              </a:defRPr>
            </a:lvl7pPr>
            <a:lvl8pPr indent="-88900" lvl="7" marL="0" marR="0" rtl="0" algn="l">
              <a:spcBef>
                <a:spcPts val="0"/>
              </a:spcBef>
              <a:spcAft>
                <a:spcPts val="0"/>
              </a:spcAft>
              <a:buSzPts val="1400"/>
              <a:buChar char="○"/>
              <a:defRPr b="0" i="0" sz="1800" u="none" cap="none" strike="noStrike">
                <a:solidFill>
                  <a:schemeClr val="dk2"/>
                </a:solidFill>
              </a:defRPr>
            </a:lvl8pPr>
            <a:lvl9pPr indent="-88900" lvl="8" marL="0" marR="0" rtl="0" algn="l">
              <a:spcBef>
                <a:spcPts val="0"/>
              </a:spcBef>
              <a:spcAft>
                <a:spcPts val="0"/>
              </a:spcAft>
              <a:buSzPts val="1400"/>
              <a:buChar char="■"/>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1000"/>
              </a:spcBef>
              <a:spcAft>
                <a:spcPts val="0"/>
              </a:spcAft>
              <a:buClr>
                <a:schemeClr val="accent1"/>
              </a:buClr>
              <a:buSzPts val="1400"/>
              <a:buFont typeface="Noto Sans Symbols"/>
              <a:buChar char="●"/>
              <a:defRPr b="0" i="0" sz="1800" u="none" cap="none" strike="noStrike">
                <a:solidFill>
                  <a:srgbClr val="3F3F3F"/>
                </a:solidFill>
                <a:latin typeface="Questrial"/>
                <a:ea typeface="Questrial"/>
                <a:cs typeface="Questrial"/>
                <a:sym typeface="Questrial"/>
              </a:defRPr>
            </a:lvl1pPr>
            <a:lvl2pPr indent="-317500" lvl="1" marL="914400" marR="0" rtl="0" algn="l">
              <a:spcBef>
                <a:spcPts val="1000"/>
              </a:spcBef>
              <a:spcAft>
                <a:spcPts val="0"/>
              </a:spcAft>
              <a:buClr>
                <a:schemeClr val="accent1"/>
              </a:buClr>
              <a:buSzPts val="1400"/>
              <a:buFont typeface="Noto Sans Symbols"/>
              <a:buChar char="●"/>
              <a:defRPr b="0" i="0" sz="1600" u="none" cap="none" strike="noStrike">
                <a:solidFill>
                  <a:srgbClr val="3F3F3F"/>
                </a:solidFill>
                <a:latin typeface="Questrial"/>
                <a:ea typeface="Questrial"/>
                <a:cs typeface="Questrial"/>
                <a:sym typeface="Questrial"/>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Questrial"/>
                <a:ea typeface="Questrial"/>
                <a:cs typeface="Questrial"/>
                <a:sym typeface="Questrial"/>
              </a:defRPr>
            </a:lvl3pPr>
            <a:lvl4pPr indent="-317500" lvl="3" marL="18288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4pPr>
            <a:lvl5pPr indent="-317500" lvl="4" marL="22860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5pPr>
            <a:lvl6pPr indent="-317500" lvl="5" marL="27432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6pPr>
            <a:lvl7pPr indent="-317500" lvl="6" marL="32004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7pPr>
            <a:lvl8pPr indent="-317500" lvl="7" marL="36576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8pPr>
            <a:lvl9pPr indent="-317500" lvl="8" marL="4114800" marR="0" rtl="0" algn="l">
              <a:spcBef>
                <a:spcPts val="1000"/>
              </a:spcBef>
              <a:spcAft>
                <a:spcPts val="0"/>
              </a:spcAft>
              <a:buClr>
                <a:schemeClr val="accent1"/>
              </a:buClr>
              <a:buSzPts val="14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900" u="none" cap="none" strike="noStrike">
                <a:solidFill>
                  <a:srgbClr val="888888"/>
                </a:solidFill>
                <a:latin typeface="Questrial"/>
                <a:ea typeface="Questrial"/>
                <a:cs typeface="Questrial"/>
                <a:sym typeface="Questrial"/>
              </a:defRPr>
            </a:lvl1pPr>
            <a:lvl2pPr indent="-88900" lvl="1" marL="457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2pPr>
            <a:lvl3pPr indent="-88900" lvl="2" marL="914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3pPr>
            <a:lvl4pPr indent="-88900" lvl="3" marL="1371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4pPr>
            <a:lvl5pPr indent="-88900" lvl="4" marL="18288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5pPr>
            <a:lvl6pPr indent="-88900" lvl="5" marL="22860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6pPr>
            <a:lvl7pPr indent="-88900" lvl="6" marL="27432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7pPr>
            <a:lvl8pPr indent="-88900" lvl="7" marL="32004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8pPr>
            <a:lvl9pPr indent="-88900" lvl="8" marL="3657600" marR="0" rtl="0" algn="l">
              <a:spcBef>
                <a:spcPts val="0"/>
              </a:spcBef>
              <a:spcAft>
                <a:spcPts val="0"/>
              </a:spcAft>
              <a:buSzPts val="1400"/>
              <a:buChar char="■"/>
              <a:defRPr b="0" i="0" sz="1800" u="none" cap="none" strike="noStrike">
                <a:solidFill>
                  <a:schemeClr val="dk1"/>
                </a:solidFill>
                <a:latin typeface="Questrial"/>
                <a:ea typeface="Questrial"/>
                <a:cs typeface="Questrial"/>
                <a:sym typeface="Questrial"/>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3479338" y="2506508"/>
            <a:ext cx="7622936" cy="22627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5400" u="sng" cap="none" strike="noStrike">
                <a:solidFill>
                  <a:srgbClr val="168DBA"/>
                </a:solidFill>
                <a:latin typeface="Questrial"/>
                <a:ea typeface="Questrial"/>
                <a:cs typeface="Questrial"/>
                <a:sym typeface="Questrial"/>
              </a:rPr>
              <a:t>Memoria Compartida</a:t>
            </a:r>
            <a:endParaRPr b="0" i="0" sz="5400" u="sng" cap="none" strike="noStrike">
              <a:solidFill>
                <a:srgbClr val="168DBA"/>
              </a:solidFill>
              <a:latin typeface="Questrial"/>
              <a:ea typeface="Questrial"/>
              <a:cs typeface="Questrial"/>
              <a:sym typeface="Questrial"/>
            </a:endParaRPr>
          </a:p>
        </p:txBody>
      </p:sp>
      <p:sp>
        <p:nvSpPr>
          <p:cNvPr id="165" name="Google Shape;165;p18"/>
          <p:cNvSpPr txBox="1"/>
          <p:nvPr>
            <p:ph idx="1" type="subTitle"/>
          </p:nvPr>
        </p:nvSpPr>
        <p:spPr>
          <a:xfrm>
            <a:off x="4482750" y="6407924"/>
            <a:ext cx="7590568" cy="4500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s-ES" sz="1800" u="none" cap="none" strike="noStrike">
                <a:solidFill>
                  <a:srgbClr val="595959"/>
                </a:solidFill>
                <a:latin typeface="Questrial"/>
                <a:ea typeface="Questrial"/>
                <a:cs typeface="Questrial"/>
                <a:sym typeface="Questrial"/>
              </a:rPr>
              <a:t>Aguilar Federico, Anderson Pablo, Franco Carlos, Oshiro Alejandro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6787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4000" u="sng" cap="none" strike="noStrike">
                <a:solidFill>
                  <a:srgbClr val="168DBA"/>
                </a:solidFill>
                <a:latin typeface="Questrial"/>
                <a:ea typeface="Questrial"/>
                <a:cs typeface="Questrial"/>
                <a:sym typeface="Questrial"/>
              </a:rPr>
              <a:t>Características</a:t>
            </a:r>
            <a:endParaRPr b="0" i="0" sz="4000" u="sng" cap="none" strike="noStrike">
              <a:solidFill>
                <a:srgbClr val="168DBA"/>
              </a:solidFill>
              <a:latin typeface="Questrial"/>
              <a:ea typeface="Questrial"/>
              <a:cs typeface="Questrial"/>
              <a:sym typeface="Questrial"/>
            </a:endParaRPr>
          </a:p>
        </p:txBody>
      </p:sp>
      <p:sp>
        <p:nvSpPr>
          <p:cNvPr id="171" name="Google Shape;171;p19"/>
          <p:cNvSpPr txBox="1"/>
          <p:nvPr>
            <p:ph idx="1" type="body"/>
          </p:nvPr>
        </p:nvSpPr>
        <p:spPr>
          <a:xfrm>
            <a:off x="2589212" y="1367554"/>
            <a:ext cx="8915400" cy="16844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s-ES" sz="2000" u="none" cap="none" strike="noStrike">
                <a:solidFill>
                  <a:srgbClr val="3F3F3F"/>
                </a:solidFill>
                <a:latin typeface="Questrial"/>
                <a:ea typeface="Questrial"/>
                <a:cs typeface="Questrial"/>
                <a:sym typeface="Questrial"/>
              </a:rPr>
              <a:t>Tipo de memoria que puede ser accedida por múltiples programas</a:t>
            </a:r>
            <a:endParaRPr/>
          </a:p>
          <a:p>
            <a:pPr indent="-285750" lvl="1" marL="742950" marR="0" rtl="0" algn="l">
              <a:spcBef>
                <a:spcPts val="100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Método de comunicación entre procesos</a:t>
            </a:r>
            <a:endParaRPr/>
          </a:p>
          <a:p>
            <a:pPr indent="-285750" lvl="1" marL="742950" marR="0" rtl="0" algn="l">
              <a:spcBef>
                <a:spcPts val="100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Para evitar la duplicación de datos</a:t>
            </a:r>
            <a:endParaRPr/>
          </a:p>
          <a:p>
            <a:pPr indent="-285750" lvl="1" marL="742950" marR="0" rtl="0" algn="l">
              <a:spcBef>
                <a:spcPts val="100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Modo eficaz de pasar datos entre aplicaciones</a:t>
            </a:r>
            <a:endParaRPr/>
          </a:p>
          <a:p>
            <a:pPr indent="-171450" lvl="1" marL="74295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Questrial"/>
              <a:ea typeface="Questrial"/>
              <a:cs typeface="Questrial"/>
              <a:sym typeface="Questrial"/>
            </a:endParaRPr>
          </a:p>
          <a:p>
            <a:pPr indent="-171450" lvl="1" marL="742950" marR="0" rtl="0" algn="l">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Questrial"/>
              <a:ea typeface="Questrial"/>
              <a:cs typeface="Questrial"/>
              <a:sym typeface="Questrial"/>
            </a:endParaRPr>
          </a:p>
        </p:txBody>
      </p:sp>
      <p:pic>
        <p:nvPicPr>
          <p:cNvPr id="172" name="Google Shape;172;p19"/>
          <p:cNvPicPr preferRelativeResize="0"/>
          <p:nvPr/>
        </p:nvPicPr>
        <p:blipFill rotWithShape="1">
          <a:blip r:embed="rId3">
            <a:alphaModFix/>
          </a:blip>
          <a:srcRect b="0" l="0" r="0" t="0"/>
          <a:stretch/>
        </p:blipFill>
        <p:spPr>
          <a:xfrm>
            <a:off x="3750896" y="3136284"/>
            <a:ext cx="6426258" cy="35790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592925" y="624110"/>
            <a:ext cx="8911687" cy="6787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4000" u="sng" cap="none" strike="noStrike">
                <a:solidFill>
                  <a:srgbClr val="168DBA"/>
                </a:solidFill>
                <a:latin typeface="Questrial"/>
                <a:ea typeface="Questrial"/>
                <a:cs typeface="Questrial"/>
                <a:sym typeface="Questrial"/>
              </a:rPr>
              <a:t>Características</a:t>
            </a:r>
            <a:endParaRPr b="0" i="0" sz="4000" u="sng" cap="none" strike="noStrike">
              <a:solidFill>
                <a:srgbClr val="168DBA"/>
              </a:solidFill>
              <a:latin typeface="Questrial"/>
              <a:ea typeface="Questrial"/>
              <a:cs typeface="Questrial"/>
              <a:sym typeface="Questrial"/>
            </a:endParaRPr>
          </a:p>
        </p:txBody>
      </p:sp>
      <p:sp>
        <p:nvSpPr>
          <p:cNvPr id="178" name="Google Shape;178;p20"/>
          <p:cNvSpPr txBox="1"/>
          <p:nvPr>
            <p:ph idx="1" type="body"/>
          </p:nvPr>
        </p:nvSpPr>
        <p:spPr>
          <a:xfrm>
            <a:off x="2589212" y="1367554"/>
            <a:ext cx="8915400" cy="1416106"/>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600"/>
              <a:buFont typeface="Noto Sans Symbols"/>
              <a:buChar char="➢"/>
            </a:pPr>
            <a:r>
              <a:rPr b="0" i="0" lang="es-ES" sz="1600" u="none" cap="none" strike="noStrike">
                <a:solidFill>
                  <a:srgbClr val="3F3F3F"/>
                </a:solidFill>
                <a:latin typeface="Questrial"/>
                <a:ea typeface="Questrial"/>
                <a:cs typeface="Questrial"/>
                <a:sym typeface="Questrial"/>
              </a:rPr>
              <a:t>La memoria compartida es una de las formas mas eficaces que tienen los procesos para comunicarse entre si. Para lograr esto, se debe compartir una zona de la memoria, donde los procesos van a poder enviar información. Esta información que esté escrita en dicha memoria compartida, va a estar disponible para cualquier otro proceso. </a:t>
            </a:r>
            <a:endParaRPr b="0" i="0" sz="1600" u="none" cap="none" strike="noStrike">
              <a:solidFill>
                <a:srgbClr val="3F3F3F"/>
              </a:solidFill>
              <a:latin typeface="Questrial"/>
              <a:ea typeface="Questrial"/>
              <a:cs typeface="Questrial"/>
              <a:sym typeface="Questrial"/>
            </a:endParaRPr>
          </a:p>
          <a:p>
            <a:pPr indent="0" lvl="0" marL="0" marR="0" rtl="0" algn="just">
              <a:spcBef>
                <a:spcPts val="1000"/>
              </a:spcBef>
              <a:spcAft>
                <a:spcPts val="0"/>
              </a:spcAft>
              <a:buClr>
                <a:schemeClr val="accent1"/>
              </a:buClr>
              <a:buFont typeface="Noto Sans Symbols"/>
              <a:buNone/>
            </a:pPr>
            <a:r>
              <a:t/>
            </a:r>
            <a:endParaRPr b="0" i="0" sz="1800" u="none" cap="none" strike="noStrike">
              <a:solidFill>
                <a:srgbClr val="3F3F3F"/>
              </a:solidFill>
              <a:latin typeface="Questrial"/>
              <a:ea typeface="Questrial"/>
              <a:cs typeface="Questrial"/>
              <a:sym typeface="Questrial"/>
            </a:endParaRPr>
          </a:p>
        </p:txBody>
      </p:sp>
      <p:sp>
        <p:nvSpPr>
          <p:cNvPr id="179" name="Google Shape;179;p20"/>
          <p:cNvSpPr txBox="1"/>
          <p:nvPr/>
        </p:nvSpPr>
        <p:spPr>
          <a:xfrm>
            <a:off x="2589212" y="3092418"/>
            <a:ext cx="8915400" cy="141610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t/>
            </a:r>
            <a:endParaRPr b="0" i="0" sz="1800" u="none" cap="none" strike="noStrike">
              <a:solidFill>
                <a:srgbClr val="3F3F3F"/>
              </a:solidFill>
              <a:latin typeface="Questrial"/>
              <a:ea typeface="Questrial"/>
              <a:cs typeface="Questrial"/>
              <a:sym typeface="Questrial"/>
            </a:endParaRPr>
          </a:p>
          <a:p>
            <a:pPr indent="0" lvl="0" marL="0" marR="0" rtl="0" algn="just">
              <a:spcBef>
                <a:spcPts val="1000"/>
              </a:spcBef>
              <a:spcAft>
                <a:spcPts val="0"/>
              </a:spcAft>
              <a:buClr>
                <a:schemeClr val="accent1"/>
              </a:buClr>
              <a:buFont typeface="Noto Sans Symbols"/>
              <a:buNone/>
            </a:pPr>
            <a:r>
              <a:t/>
            </a:r>
            <a:endParaRPr b="0" i="0" sz="1800" u="none" cap="none" strike="noStrike">
              <a:solidFill>
                <a:srgbClr val="3F3F3F"/>
              </a:solidFill>
              <a:latin typeface="Questrial"/>
              <a:ea typeface="Questrial"/>
              <a:cs typeface="Questrial"/>
              <a:sym typeface="Questrial"/>
            </a:endParaRPr>
          </a:p>
        </p:txBody>
      </p:sp>
      <p:sp>
        <p:nvSpPr>
          <p:cNvPr id="180" name="Google Shape;180;p20"/>
          <p:cNvSpPr txBox="1"/>
          <p:nvPr/>
        </p:nvSpPr>
        <p:spPr>
          <a:xfrm>
            <a:off x="2589212" y="2783660"/>
            <a:ext cx="8915400" cy="197834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accent1"/>
              </a:buClr>
              <a:buSzPts val="1600"/>
              <a:buFont typeface="Noto Sans Symbols"/>
              <a:buChar char="➢"/>
            </a:pPr>
            <a:r>
              <a:rPr b="0" i="0" lang="es-ES" sz="1600" u="none" cap="none" strike="noStrike">
                <a:solidFill>
                  <a:srgbClr val="3F3F3F"/>
                </a:solidFill>
                <a:latin typeface="Questrial"/>
                <a:ea typeface="Questrial"/>
                <a:cs typeface="Questrial"/>
                <a:sym typeface="Questrial"/>
              </a:rPr>
              <a:t>La memoria común que puede direccionar un proceso a través de su espacio de direcciones virtuales es local a ese proceso y cualquier intento de direccionar esa memoria desde otro proceso va a provocar una violación de segmento.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Es decir que realiza una duplicación de todas las variables usadas, pero si se realiza alguna modificación de esas variables los demás procesos no la ven, por mas que el nombre de la variable sea el mismo ya que la ubicación de la memoria no es la misma. Esto se debe porque cada nuevo proceso se reserva una zona de memoria inaccesible  por los demás procesos.  </a:t>
            </a:r>
            <a:endParaRPr/>
          </a:p>
          <a:p>
            <a:pPr indent="0" lvl="0" marL="0" marR="0" rtl="0" algn="just">
              <a:lnSpc>
                <a:spcPct val="90000"/>
              </a:lnSpc>
              <a:spcBef>
                <a:spcPts val="1000"/>
              </a:spcBef>
              <a:spcAft>
                <a:spcPts val="0"/>
              </a:spcAft>
              <a:buClr>
                <a:schemeClr val="accent1"/>
              </a:buClr>
              <a:buFont typeface="Noto Sans Symbols"/>
              <a:buNone/>
            </a:pPr>
            <a:r>
              <a:t/>
            </a:r>
            <a:endParaRPr b="0" i="0" sz="1600" u="none" cap="none" strike="noStrike">
              <a:solidFill>
                <a:srgbClr val="3F3F3F"/>
              </a:solidFill>
              <a:latin typeface="Questrial"/>
              <a:ea typeface="Questrial"/>
              <a:cs typeface="Questrial"/>
              <a:sym typeface="Questrial"/>
            </a:endParaRPr>
          </a:p>
        </p:txBody>
      </p:sp>
      <p:sp>
        <p:nvSpPr>
          <p:cNvPr id="181" name="Google Shape;181;p20"/>
          <p:cNvSpPr txBox="1"/>
          <p:nvPr/>
        </p:nvSpPr>
        <p:spPr>
          <a:xfrm>
            <a:off x="2589212" y="4852908"/>
            <a:ext cx="8915400" cy="1619144"/>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600"/>
              <a:buFont typeface="Noto Sans Symbols"/>
              <a:buChar char="➢"/>
            </a:pPr>
            <a:r>
              <a:rPr b="0" i="0" lang="es-ES" sz="1600" u="none" cap="none" strike="noStrike">
                <a:solidFill>
                  <a:srgbClr val="3F3F3F"/>
                </a:solidFill>
                <a:latin typeface="Questrial"/>
                <a:ea typeface="Questrial"/>
                <a:cs typeface="Questrial"/>
                <a:sym typeface="Questrial"/>
              </a:rPr>
              <a:t>Para solucionar este problema Linux ofrece crear zonas de memoria con la característica de poder ser direccionadas por varios procesos simultáneamente.  A estas zonas de memoria se les denomina segmentos de memoria compartida.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Como el kernel no gestiona de forma automática los segmentos de memoria compartida, es necesario asociar a cada segmento un conjunto especificaciones de forma que evite los típicos choques entre los procesos. </a:t>
            </a:r>
            <a:endParaRPr/>
          </a:p>
          <a:p>
            <a:pPr indent="0" lvl="0" marL="0" marR="0" rtl="0" algn="just">
              <a:spcBef>
                <a:spcPts val="1000"/>
              </a:spcBef>
              <a:spcAft>
                <a:spcPts val="0"/>
              </a:spcAft>
              <a:buClr>
                <a:schemeClr val="accent1"/>
              </a:buClr>
              <a:buFont typeface="Noto Sans Symbols"/>
              <a:buNone/>
            </a:pPr>
            <a:r>
              <a:t/>
            </a:r>
            <a:endParaRPr b="0" i="0" sz="1800" u="none" cap="none" strike="noStrike">
              <a:solidFill>
                <a:srgbClr val="3F3F3F"/>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592925" y="385015"/>
            <a:ext cx="8911687" cy="6837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3600" u="sng" cap="none" strike="noStrike">
                <a:solidFill>
                  <a:srgbClr val="168DBA"/>
                </a:solidFill>
                <a:latin typeface="Questrial"/>
                <a:ea typeface="Questrial"/>
                <a:cs typeface="Questrial"/>
                <a:sym typeface="Questrial"/>
              </a:rPr>
              <a:t>Comandos</a:t>
            </a:r>
            <a:endParaRPr b="0" i="0" sz="3600" u="sng" cap="none" strike="noStrike">
              <a:solidFill>
                <a:srgbClr val="168DBA"/>
              </a:solidFill>
              <a:latin typeface="Questrial"/>
              <a:ea typeface="Questrial"/>
              <a:cs typeface="Questrial"/>
              <a:sym typeface="Questrial"/>
            </a:endParaRPr>
          </a:p>
        </p:txBody>
      </p:sp>
      <p:sp>
        <p:nvSpPr>
          <p:cNvPr id="187" name="Google Shape;187;p21"/>
          <p:cNvSpPr txBox="1"/>
          <p:nvPr>
            <p:ph idx="1" type="body"/>
          </p:nvPr>
        </p:nvSpPr>
        <p:spPr>
          <a:xfrm>
            <a:off x="2589211" y="1112326"/>
            <a:ext cx="9428617" cy="663127"/>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key_t ftok(): crea una clave que funciona como identificador. Esta clave tiene que ser igual para todos los programas que quieran compartir la memoria. </a:t>
            </a:r>
            <a:endParaRPr b="0" i="0" sz="2000" u="none" cap="none" strike="noStrike">
              <a:solidFill>
                <a:srgbClr val="3F3F3F"/>
              </a:solidFill>
              <a:latin typeface="Questrial"/>
              <a:ea typeface="Questrial"/>
              <a:cs typeface="Questrial"/>
              <a:sym typeface="Questrial"/>
            </a:endParaRPr>
          </a:p>
        </p:txBody>
      </p:sp>
      <p:sp>
        <p:nvSpPr>
          <p:cNvPr id="188" name="Google Shape;188;p21"/>
          <p:cNvSpPr/>
          <p:nvPr/>
        </p:nvSpPr>
        <p:spPr>
          <a:xfrm>
            <a:off x="5380100" y="1819000"/>
            <a:ext cx="296485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rgbClr val="000000"/>
                </a:solidFill>
                <a:latin typeface="Cambria"/>
                <a:ea typeface="Cambria"/>
                <a:cs typeface="Cambria"/>
                <a:sym typeface="Cambria"/>
              </a:rPr>
              <a:t>key_t  ftok ( char *, int );</a:t>
            </a:r>
            <a:endParaRPr b="0" i="0" sz="2000" u="none" cap="none" strike="noStrike">
              <a:solidFill>
                <a:schemeClr val="dk1"/>
              </a:solidFill>
              <a:latin typeface="Cambria"/>
              <a:ea typeface="Cambria"/>
              <a:cs typeface="Cambria"/>
              <a:sym typeface="Cambria"/>
            </a:endParaRPr>
          </a:p>
        </p:txBody>
      </p:sp>
      <p:sp>
        <p:nvSpPr>
          <p:cNvPr id="189" name="Google Shape;189;p21"/>
          <p:cNvSpPr/>
          <p:nvPr/>
        </p:nvSpPr>
        <p:spPr>
          <a:xfrm>
            <a:off x="2949652" y="2219110"/>
            <a:ext cx="835565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rgbClr val="000000"/>
                </a:solidFill>
                <a:latin typeface="Cambria"/>
                <a:ea typeface="Cambria"/>
                <a:cs typeface="Cambria"/>
                <a:sym typeface="Cambria"/>
              </a:rPr>
              <a:t>Clave = key_t  ftok ( /home/davinci/Documentos/memoria.o , 33 );</a:t>
            </a:r>
            <a:endParaRPr b="0" i="0" sz="2000" u="none" cap="none" strike="noStrike">
              <a:solidFill>
                <a:schemeClr val="dk1"/>
              </a:solidFill>
              <a:latin typeface="Cambria"/>
              <a:ea typeface="Cambria"/>
              <a:cs typeface="Cambria"/>
              <a:sym typeface="Cambria"/>
            </a:endParaRPr>
          </a:p>
        </p:txBody>
      </p:sp>
      <p:sp>
        <p:nvSpPr>
          <p:cNvPr id="190" name="Google Shape;190;p21"/>
          <p:cNvSpPr txBox="1"/>
          <p:nvPr/>
        </p:nvSpPr>
        <p:spPr>
          <a:xfrm>
            <a:off x="2589211" y="3095976"/>
            <a:ext cx="8915400" cy="663127"/>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Shmget(): permite crear un segmento de memoria compartida o habilitar el acceso a una que ya fue creada. </a:t>
            </a:r>
            <a:endParaRPr b="0" i="0" sz="1800" u="none" cap="none" strike="noStrike">
              <a:solidFill>
                <a:srgbClr val="3F3F3F"/>
              </a:solidFill>
              <a:latin typeface="Questrial"/>
              <a:ea typeface="Questrial"/>
              <a:cs typeface="Questrial"/>
              <a:sym typeface="Questrial"/>
            </a:endParaRPr>
          </a:p>
        </p:txBody>
      </p:sp>
      <p:sp>
        <p:nvSpPr>
          <p:cNvPr id="191" name="Google Shape;191;p21"/>
          <p:cNvSpPr/>
          <p:nvPr/>
        </p:nvSpPr>
        <p:spPr>
          <a:xfrm>
            <a:off x="4302888" y="3873229"/>
            <a:ext cx="54917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chemeClr val="dk1"/>
                </a:solidFill>
                <a:latin typeface="Cambria"/>
                <a:ea typeface="Cambria"/>
                <a:cs typeface="Cambria"/>
                <a:sym typeface="Cambria"/>
              </a:rPr>
              <a:t>int shmget ( key_t key, size_t size, int shmflg );</a:t>
            </a:r>
            <a:endParaRPr b="1" i="0" sz="2000" u="none" cap="none" strike="noStrike">
              <a:solidFill>
                <a:schemeClr val="dk1"/>
              </a:solidFill>
              <a:latin typeface="Cambria"/>
              <a:ea typeface="Cambria"/>
              <a:cs typeface="Cambria"/>
              <a:sym typeface="Cambria"/>
            </a:endParaRPr>
          </a:p>
        </p:txBody>
      </p:sp>
      <p:sp>
        <p:nvSpPr>
          <p:cNvPr id="192" name="Google Shape;192;p21"/>
          <p:cNvSpPr/>
          <p:nvPr/>
        </p:nvSpPr>
        <p:spPr>
          <a:xfrm>
            <a:off x="3557549" y="4338429"/>
            <a:ext cx="660995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chemeClr val="dk1"/>
                </a:solidFill>
                <a:latin typeface="Cambria"/>
                <a:ea typeface="Cambria"/>
                <a:cs typeface="Cambria"/>
                <a:sym typeface="Cambria"/>
              </a:rPr>
              <a:t> Id_Memoria = shmget ( Clave , 1024, 0777 | IPC_CREAT)</a:t>
            </a:r>
            <a:endParaRPr/>
          </a:p>
        </p:txBody>
      </p:sp>
      <p:sp>
        <p:nvSpPr>
          <p:cNvPr id="193" name="Google Shape;193;p21"/>
          <p:cNvSpPr/>
          <p:nvPr/>
        </p:nvSpPr>
        <p:spPr>
          <a:xfrm>
            <a:off x="2949652" y="4852665"/>
            <a:ext cx="906817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800" u="none" cap="none" strike="noStrike">
                <a:solidFill>
                  <a:schemeClr val="dk1"/>
                </a:solidFill>
                <a:latin typeface="Questrial"/>
                <a:ea typeface="Questrial"/>
                <a:cs typeface="Questrial"/>
                <a:sym typeface="Questrial"/>
              </a:rPr>
              <a:t>Los 9 bits menos significativos del número están reservados para el establecimiento de permisos de acceso. </a:t>
            </a:r>
            <a:br>
              <a:rPr b="0" i="0" lang="es-ES" sz="1800" u="none" cap="none" strike="noStrike">
                <a:solidFill>
                  <a:schemeClr val="dk1"/>
                </a:solidFill>
                <a:latin typeface="Questrial"/>
                <a:ea typeface="Questrial"/>
                <a:cs typeface="Questrial"/>
                <a:sym typeface="Questrial"/>
              </a:rPr>
            </a:br>
            <a:endParaRPr b="0" i="0" sz="1800" u="none" cap="none" strike="noStrike">
              <a:solidFill>
                <a:schemeClr val="dk1"/>
              </a:solidFill>
              <a:latin typeface="Questrial"/>
              <a:ea typeface="Questrial"/>
              <a:cs typeface="Questrial"/>
              <a:sym typeface="Questrial"/>
            </a:endParaRPr>
          </a:p>
        </p:txBody>
      </p:sp>
      <p:pic>
        <p:nvPicPr>
          <p:cNvPr id="194" name="Google Shape;194;p21"/>
          <p:cNvPicPr preferRelativeResize="0"/>
          <p:nvPr/>
        </p:nvPicPr>
        <p:blipFill rotWithShape="1">
          <a:blip r:embed="rId3">
            <a:alphaModFix/>
          </a:blip>
          <a:srcRect b="0" l="0" r="0" t="0"/>
          <a:stretch/>
        </p:blipFill>
        <p:spPr>
          <a:xfrm>
            <a:off x="4357403" y="5700818"/>
            <a:ext cx="5540154" cy="8119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2592925" y="385015"/>
            <a:ext cx="8911687" cy="6837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3600" u="sng" cap="none" strike="noStrike">
                <a:solidFill>
                  <a:srgbClr val="168DBA"/>
                </a:solidFill>
                <a:latin typeface="Questrial"/>
                <a:ea typeface="Questrial"/>
                <a:cs typeface="Questrial"/>
                <a:sym typeface="Questrial"/>
              </a:rPr>
              <a:t>Comandos</a:t>
            </a:r>
            <a:endParaRPr b="0" i="0" sz="3600" u="sng" cap="none" strike="noStrike">
              <a:solidFill>
                <a:srgbClr val="168DBA"/>
              </a:solidFill>
              <a:latin typeface="Questrial"/>
              <a:ea typeface="Questrial"/>
              <a:cs typeface="Questrial"/>
              <a:sym typeface="Questrial"/>
            </a:endParaRPr>
          </a:p>
        </p:txBody>
      </p:sp>
      <p:sp>
        <p:nvSpPr>
          <p:cNvPr id="200" name="Google Shape;200;p22"/>
          <p:cNvSpPr txBox="1"/>
          <p:nvPr>
            <p:ph idx="1" type="body"/>
          </p:nvPr>
        </p:nvSpPr>
        <p:spPr>
          <a:xfrm>
            <a:off x="2589211" y="1112326"/>
            <a:ext cx="9428617" cy="663127"/>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1"/>
              </a:buClr>
              <a:buSzPts val="1800"/>
              <a:buFont typeface="Noto Sans Symbols"/>
              <a:buChar char="●"/>
            </a:pPr>
            <a:r>
              <a:rPr b="0" i="0" lang="es-ES" sz="1800" u="none" cap="none" strike="noStrike">
                <a:solidFill>
                  <a:srgbClr val="3F3F3F"/>
                </a:solidFill>
                <a:latin typeface="Questrial"/>
                <a:ea typeface="Questrial"/>
                <a:cs typeface="Questrial"/>
                <a:sym typeface="Questrial"/>
              </a:rPr>
              <a:t>Shmat(): una vez que creamos el segmento de memoria compartida, hacemos que el puntero apunte a ese segmento, para esto utilizamos shmat(). </a:t>
            </a:r>
            <a:endParaRPr b="0" i="0" sz="2000" u="none" cap="none" strike="noStrike">
              <a:solidFill>
                <a:srgbClr val="3F3F3F"/>
              </a:solidFill>
              <a:latin typeface="Questrial"/>
              <a:ea typeface="Questrial"/>
              <a:cs typeface="Questrial"/>
              <a:sym typeface="Questrial"/>
            </a:endParaRPr>
          </a:p>
        </p:txBody>
      </p:sp>
      <p:sp>
        <p:nvSpPr>
          <p:cNvPr id="201" name="Google Shape;201;p22"/>
          <p:cNvSpPr/>
          <p:nvPr/>
        </p:nvSpPr>
        <p:spPr>
          <a:xfrm>
            <a:off x="3828048" y="1857184"/>
            <a:ext cx="639925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rgbClr val="000000"/>
                </a:solidFill>
                <a:latin typeface="Cambria"/>
                <a:ea typeface="Cambria"/>
                <a:cs typeface="Cambria"/>
                <a:sym typeface="Cambria"/>
              </a:rPr>
              <a:t> shmat ( int shmid,  const void *shmaddr,  int shmflg);</a:t>
            </a:r>
            <a:endParaRPr b="0" i="0" sz="2000" u="none" cap="none" strike="noStrike">
              <a:solidFill>
                <a:schemeClr val="dk1"/>
              </a:solidFill>
              <a:latin typeface="Cambria"/>
              <a:ea typeface="Cambria"/>
              <a:cs typeface="Cambria"/>
              <a:sym typeface="Cambria"/>
            </a:endParaRPr>
          </a:p>
        </p:txBody>
      </p:sp>
      <p:sp>
        <p:nvSpPr>
          <p:cNvPr id="202" name="Google Shape;202;p22"/>
          <p:cNvSpPr/>
          <p:nvPr/>
        </p:nvSpPr>
        <p:spPr>
          <a:xfrm>
            <a:off x="3543039" y="4140898"/>
            <a:ext cx="835565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s-ES" sz="2000" u="none" cap="none" strike="noStrike">
                <a:solidFill>
                  <a:srgbClr val="000000"/>
                </a:solidFill>
                <a:latin typeface="Cambria"/>
                <a:ea typeface="Cambria"/>
                <a:cs typeface="Cambria"/>
                <a:sym typeface="Cambria"/>
              </a:rPr>
              <a:t>Memoria = ( int * ) shmat ( Id_Memoria, ( char* ) 0, 0 );</a:t>
            </a:r>
            <a:endParaRPr b="0" i="0" sz="2000" u="none" cap="none" strike="noStrike">
              <a:solidFill>
                <a:schemeClr val="dk1"/>
              </a:solidFill>
              <a:latin typeface="Cambria"/>
              <a:ea typeface="Cambria"/>
              <a:cs typeface="Cambria"/>
              <a:sym typeface="Cambria"/>
            </a:endParaRPr>
          </a:p>
        </p:txBody>
      </p:sp>
      <p:sp>
        <p:nvSpPr>
          <p:cNvPr id="203" name="Google Shape;203;p22"/>
          <p:cNvSpPr txBox="1"/>
          <p:nvPr/>
        </p:nvSpPr>
        <p:spPr>
          <a:xfrm>
            <a:off x="2589212" y="2447383"/>
            <a:ext cx="8915400" cy="190353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1"/>
              </a:buClr>
              <a:buFont typeface="Noto Sans Symbols"/>
              <a:buNone/>
            </a:pPr>
            <a:r>
              <a:rPr b="0" i="0" lang="es-ES" sz="1800" u="none" cap="none" strike="noStrike">
                <a:solidFill>
                  <a:srgbClr val="3F3F3F"/>
                </a:solidFill>
                <a:latin typeface="Questrial"/>
                <a:ea typeface="Questrial"/>
                <a:cs typeface="Questrial"/>
                <a:sym typeface="Questrial"/>
              </a:rPr>
              <a:t>Recibe tres parámetros: </a:t>
            </a:r>
            <a:endParaRPr/>
          </a:p>
          <a:p>
            <a:pPr indent="-285750" lvl="1" marL="742950" marR="0" rtl="0" algn="just">
              <a:spcBef>
                <a:spcPts val="1000"/>
              </a:spcBef>
              <a:spcAft>
                <a:spcPts val="0"/>
              </a:spcAft>
              <a:buClr>
                <a:schemeClr val="accent1"/>
              </a:buClr>
              <a:buSzPts val="1600"/>
              <a:buFont typeface="Questrial"/>
              <a:buAutoNum type="arabicPeriod"/>
            </a:pPr>
            <a:r>
              <a:rPr b="0" i="0" lang="es-ES" sz="1600" u="none" cap="none" strike="noStrike">
                <a:solidFill>
                  <a:srgbClr val="3F3F3F"/>
                </a:solidFill>
                <a:latin typeface="Questrial"/>
                <a:ea typeface="Questrial"/>
                <a:cs typeface="Questrial"/>
                <a:sym typeface="Questrial"/>
              </a:rPr>
              <a:t>el identificador del segmento (shmid)</a:t>
            </a:r>
            <a:endParaRPr/>
          </a:p>
          <a:p>
            <a:pPr indent="-285750" lvl="1" marL="742950" marR="0" rtl="0" algn="just">
              <a:spcBef>
                <a:spcPts val="1000"/>
              </a:spcBef>
              <a:spcAft>
                <a:spcPts val="0"/>
              </a:spcAft>
              <a:buClr>
                <a:schemeClr val="accent1"/>
              </a:buClr>
              <a:buSzPts val="1600"/>
              <a:buFont typeface="Questrial"/>
              <a:buAutoNum type="arabicPeriod"/>
            </a:pPr>
            <a:r>
              <a:rPr b="0" i="0" lang="es-ES" sz="1600" u="none" cap="none" strike="noStrike">
                <a:solidFill>
                  <a:srgbClr val="3F3F3F"/>
                </a:solidFill>
                <a:latin typeface="Questrial"/>
                <a:ea typeface="Questrial"/>
                <a:cs typeface="Questrial"/>
                <a:sym typeface="Questrial"/>
              </a:rPr>
              <a:t>Una dirección de memoria (shmaddr)</a:t>
            </a:r>
            <a:endParaRPr/>
          </a:p>
          <a:p>
            <a:pPr indent="-285750" lvl="1" marL="742950" marR="0" rtl="0" algn="just">
              <a:spcBef>
                <a:spcPts val="1000"/>
              </a:spcBef>
              <a:spcAft>
                <a:spcPts val="0"/>
              </a:spcAft>
              <a:buClr>
                <a:schemeClr val="accent1"/>
              </a:buClr>
              <a:buSzPts val="1600"/>
              <a:buFont typeface="Questrial"/>
              <a:buAutoNum type="arabicPeriod"/>
            </a:pPr>
            <a:r>
              <a:rPr b="0" i="0" lang="es-ES" sz="1600" u="none" cap="none" strike="noStrike">
                <a:solidFill>
                  <a:srgbClr val="3F3F3F"/>
                </a:solidFill>
                <a:latin typeface="Questrial"/>
                <a:ea typeface="Questrial"/>
                <a:cs typeface="Questrial"/>
                <a:sym typeface="Questrial"/>
              </a:rPr>
              <a:t>(shmflg) …</a:t>
            </a:r>
            <a:endParaRPr/>
          </a:p>
          <a:p>
            <a:pPr indent="-184150" lvl="1" marL="742950" marR="0" rtl="0" algn="just">
              <a:spcBef>
                <a:spcPts val="1000"/>
              </a:spcBef>
              <a:spcAft>
                <a:spcPts val="0"/>
              </a:spcAft>
              <a:buClr>
                <a:schemeClr val="accent1"/>
              </a:buClr>
              <a:buSzPts val="1600"/>
              <a:buFont typeface="Questrial"/>
              <a:buNone/>
            </a:pPr>
            <a:r>
              <a:t/>
            </a:r>
            <a:endParaRPr b="0" i="0" sz="1600" u="none" cap="none" strike="noStrike">
              <a:solidFill>
                <a:srgbClr val="3F3F3F"/>
              </a:solidFill>
              <a:latin typeface="Questrial"/>
              <a:ea typeface="Questrial"/>
              <a:cs typeface="Questrial"/>
              <a:sym typeface="Questrial"/>
            </a:endParaRPr>
          </a:p>
          <a:p>
            <a:pPr indent="-184150" lvl="1" marL="742950" marR="0" rtl="0" algn="just">
              <a:spcBef>
                <a:spcPts val="1000"/>
              </a:spcBef>
              <a:spcAft>
                <a:spcPts val="0"/>
              </a:spcAft>
              <a:buClr>
                <a:schemeClr val="accent1"/>
              </a:buClr>
              <a:buSzPts val="1600"/>
              <a:buFont typeface="Questrial"/>
              <a:buNone/>
            </a:pPr>
            <a:r>
              <a:t/>
            </a:r>
            <a:endParaRPr b="0" i="0" sz="1600" u="none" cap="none" strike="noStrike">
              <a:solidFill>
                <a:srgbClr val="3F3F3F"/>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idx="1" type="body"/>
          </p:nvPr>
        </p:nvSpPr>
        <p:spPr>
          <a:xfrm>
            <a:off x="3107103" y="1116703"/>
            <a:ext cx="6862285" cy="57412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s-ES" sz="1600" u="none" cap="none" strike="noStrike">
                <a:solidFill>
                  <a:srgbClr val="3F3F3F"/>
                </a:solidFill>
                <a:latin typeface="Questrial"/>
                <a:ea typeface="Questrial"/>
                <a:cs typeface="Questrial"/>
                <a:sym typeface="Questrial"/>
              </a:rPr>
              <a:t>void main ( ) {</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key_t  Clave;</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Id_Memoria;</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*Memoria = NULL;</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i , j;</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Clave = ftok ("/home/davinci/Documentos/tp/mem.o",33);</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Id_Memoria = shmget (Clave, 1024, 0777 | IPC_CREAT);</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Memoria = (int *)shmat (Id_Memoria, (char*)0, 0);</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for ( i=0 ; i&lt;10 ; i++ )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for ( j=0 ;  j&lt;10 ;  j++ )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Memoria[ j ] = i;</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printf("%d",Memoria[0]);</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sleep(1);</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a:t>
            </a:r>
            <a:endParaRPr b="0" i="0" sz="1600" u="none" cap="none" strike="noStrike">
              <a:solidFill>
                <a:srgbClr val="3F3F3F"/>
              </a:solidFill>
              <a:latin typeface="Questrial"/>
              <a:ea typeface="Questrial"/>
              <a:cs typeface="Questrial"/>
              <a:sym typeface="Questrial"/>
            </a:endParaRPr>
          </a:p>
        </p:txBody>
      </p:sp>
      <p:sp>
        <p:nvSpPr>
          <p:cNvPr id="209" name="Google Shape;209;p23"/>
          <p:cNvSpPr/>
          <p:nvPr/>
        </p:nvSpPr>
        <p:spPr>
          <a:xfrm>
            <a:off x="9402945" y="433167"/>
            <a:ext cx="2355217" cy="830997"/>
          </a:xfrm>
          <a:prstGeom prst="rect">
            <a:avLst/>
          </a:pr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600" u="none" cap="none" strike="noStrike">
                <a:solidFill>
                  <a:schemeClr val="dk1"/>
                </a:solidFill>
                <a:latin typeface="Questrial"/>
                <a:ea typeface="Questrial"/>
                <a:cs typeface="Questrial"/>
                <a:sym typeface="Questrial"/>
              </a:rPr>
              <a:t>#include &lt;sys/shm.h&gt;</a:t>
            </a:r>
            <a:br>
              <a:rPr b="0" i="0" lang="es-ES" sz="1600" u="none" cap="none" strike="noStrike">
                <a:solidFill>
                  <a:schemeClr val="dk1"/>
                </a:solidFill>
                <a:latin typeface="Questrial"/>
                <a:ea typeface="Questrial"/>
                <a:cs typeface="Questrial"/>
                <a:sym typeface="Questrial"/>
              </a:rPr>
            </a:br>
            <a:r>
              <a:rPr b="0" i="0" lang="es-ES" sz="1600" u="none" cap="none" strike="noStrike">
                <a:solidFill>
                  <a:schemeClr val="dk1"/>
                </a:solidFill>
                <a:latin typeface="Questrial"/>
                <a:ea typeface="Questrial"/>
                <a:cs typeface="Questrial"/>
                <a:sym typeface="Questrial"/>
              </a:rPr>
              <a:t>#include &lt;stdio.h&gt;</a:t>
            </a:r>
            <a:br>
              <a:rPr b="0" i="0" lang="es-ES" sz="1600" u="none" cap="none" strike="noStrike">
                <a:solidFill>
                  <a:schemeClr val="dk1"/>
                </a:solidFill>
                <a:latin typeface="Questrial"/>
                <a:ea typeface="Questrial"/>
                <a:cs typeface="Questrial"/>
                <a:sym typeface="Questrial"/>
              </a:rPr>
            </a:br>
            <a:r>
              <a:rPr b="0" i="0" lang="es-ES" sz="1600" u="none" cap="none" strike="noStrike">
                <a:solidFill>
                  <a:schemeClr val="dk1"/>
                </a:solidFill>
                <a:latin typeface="Questrial"/>
                <a:ea typeface="Questrial"/>
                <a:cs typeface="Questrial"/>
                <a:sym typeface="Questrial"/>
              </a:rPr>
              <a:t>#include &lt;unistd.h&gt;</a:t>
            </a:r>
            <a:endParaRPr/>
          </a:p>
        </p:txBody>
      </p:sp>
      <p:sp>
        <p:nvSpPr>
          <p:cNvPr id="210" name="Google Shape;210;p23"/>
          <p:cNvSpPr txBox="1"/>
          <p:nvPr>
            <p:ph type="title"/>
          </p:nvPr>
        </p:nvSpPr>
        <p:spPr>
          <a:xfrm>
            <a:off x="2540659" y="138588"/>
            <a:ext cx="5171051" cy="6787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4000" u="sng" cap="none" strike="noStrike">
                <a:solidFill>
                  <a:srgbClr val="168DBA"/>
                </a:solidFill>
                <a:latin typeface="Questrial"/>
                <a:ea typeface="Questrial"/>
                <a:cs typeface="Questrial"/>
                <a:sym typeface="Questrial"/>
              </a:rPr>
              <a:t>Código (Proceso 1 )</a:t>
            </a:r>
            <a:endParaRPr b="0" i="0" sz="4000" u="sng" cap="none" strike="noStrike">
              <a:solidFill>
                <a:srgbClr val="168DBA"/>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idx="1" type="body"/>
          </p:nvPr>
        </p:nvSpPr>
        <p:spPr>
          <a:xfrm>
            <a:off x="3122851" y="848665"/>
            <a:ext cx="6660420" cy="56482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br>
              <a:rPr b="0" i="0" lang="es-ES" sz="18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void main ( ) {</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key_t  Clave;</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Id_Memoria;</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*Memoria = NULL;</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int  i , j;</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Clave = ftok ("/home/davinci/Documentos/tp/mem.o",33);</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Id_Memoria = shmget (Clave, 1024, 0777);</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Memoria = (int *)shmat (Id_Memoria, (char*)0, 0);</a:t>
            </a:r>
            <a:br>
              <a:rPr b="0" i="0" lang="es-ES" sz="1600" u="none" cap="none" strike="noStrike">
                <a:solidFill>
                  <a:srgbClr val="3F3F3F"/>
                </a:solidFill>
                <a:latin typeface="Questrial"/>
                <a:ea typeface="Questrial"/>
                <a:cs typeface="Questrial"/>
                <a:sym typeface="Questrial"/>
              </a:rPr>
            </a:b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for ( i=0 ; i&lt;10 ; i++ ) {</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printf ("%d",Memoria[0]);</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a:t>
            </a:r>
            <a:endParaRPr/>
          </a:p>
          <a:p>
            <a:pPr indent="0" lvl="0" marL="0" marR="0" rtl="0" algn="l">
              <a:spcBef>
                <a:spcPts val="1000"/>
              </a:spcBef>
              <a:spcAft>
                <a:spcPts val="0"/>
              </a:spcAft>
              <a:buClr>
                <a:schemeClr val="accent1"/>
              </a:buClr>
              <a:buFont typeface="Noto Sans Symbols"/>
              <a:buNone/>
            </a:pPr>
            <a:r>
              <a:rPr b="0" i="0" lang="es-ES" sz="1600" u="none" cap="none" strike="noStrike">
                <a:solidFill>
                  <a:srgbClr val="3F3F3F"/>
                </a:solidFill>
                <a:latin typeface="Questrial"/>
                <a:ea typeface="Questrial"/>
                <a:cs typeface="Questrial"/>
                <a:sym typeface="Questrial"/>
              </a:rPr>
              <a:t>	printf ("\n");</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	sleep(1);</a:t>
            </a:r>
            <a:br>
              <a:rPr b="0" i="0" lang="es-ES" sz="1600" u="none" cap="none" strike="noStrike">
                <a:solidFill>
                  <a:srgbClr val="3F3F3F"/>
                </a:solidFill>
                <a:latin typeface="Questrial"/>
                <a:ea typeface="Questrial"/>
                <a:cs typeface="Questrial"/>
                <a:sym typeface="Questrial"/>
              </a:rPr>
            </a:br>
            <a:r>
              <a:rPr b="0" i="0" lang="es-ES" sz="1600" u="none" cap="none" strike="noStrike">
                <a:solidFill>
                  <a:srgbClr val="3F3F3F"/>
                </a:solidFill>
                <a:latin typeface="Questrial"/>
                <a:ea typeface="Questrial"/>
                <a:cs typeface="Questrial"/>
                <a:sym typeface="Questrial"/>
              </a:rPr>
              <a:t>}</a:t>
            </a:r>
            <a:endParaRPr b="0" i="0" sz="1600" u="none" cap="none" strike="noStrike">
              <a:solidFill>
                <a:srgbClr val="3F3F3F"/>
              </a:solidFill>
              <a:latin typeface="Questrial"/>
              <a:ea typeface="Questrial"/>
              <a:cs typeface="Questrial"/>
              <a:sym typeface="Questrial"/>
            </a:endParaRPr>
          </a:p>
        </p:txBody>
      </p:sp>
      <p:sp>
        <p:nvSpPr>
          <p:cNvPr id="216" name="Google Shape;216;p24"/>
          <p:cNvSpPr txBox="1"/>
          <p:nvPr/>
        </p:nvSpPr>
        <p:spPr>
          <a:xfrm>
            <a:off x="2540659" y="138588"/>
            <a:ext cx="5171051" cy="6787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68DBA"/>
              </a:buClr>
              <a:buFont typeface="Questrial"/>
              <a:buNone/>
            </a:pPr>
            <a:r>
              <a:rPr b="0" i="0" lang="es-ES" sz="4000" u="sng" cap="none" strike="noStrike">
                <a:solidFill>
                  <a:srgbClr val="168DBA"/>
                </a:solidFill>
                <a:latin typeface="Questrial"/>
                <a:ea typeface="Questrial"/>
                <a:cs typeface="Questrial"/>
                <a:sym typeface="Questrial"/>
              </a:rPr>
              <a:t>Código (Proceso 2 )</a:t>
            </a:r>
            <a:endParaRPr b="0" i="0" sz="4000" u="sng" cap="none" strike="noStrike">
              <a:solidFill>
                <a:srgbClr val="168DBA"/>
              </a:solidFill>
              <a:latin typeface="Questrial"/>
              <a:ea typeface="Questrial"/>
              <a:cs typeface="Questrial"/>
              <a:sym typeface="Questrial"/>
            </a:endParaRPr>
          </a:p>
        </p:txBody>
      </p:sp>
      <p:sp>
        <p:nvSpPr>
          <p:cNvPr id="217" name="Google Shape;217;p24"/>
          <p:cNvSpPr/>
          <p:nvPr/>
        </p:nvSpPr>
        <p:spPr>
          <a:xfrm>
            <a:off x="9402945" y="433167"/>
            <a:ext cx="2355217" cy="830997"/>
          </a:xfrm>
          <a:prstGeom prst="rect">
            <a:avLst/>
          </a:pr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600" u="none" cap="none" strike="noStrike">
                <a:solidFill>
                  <a:schemeClr val="dk1"/>
                </a:solidFill>
                <a:latin typeface="Questrial"/>
                <a:ea typeface="Questrial"/>
                <a:cs typeface="Questrial"/>
                <a:sym typeface="Questrial"/>
              </a:rPr>
              <a:t>#include &lt;sys/shm.h&gt;</a:t>
            </a:r>
            <a:br>
              <a:rPr b="0" i="0" lang="es-ES" sz="1600" u="none" cap="none" strike="noStrike">
                <a:solidFill>
                  <a:schemeClr val="dk1"/>
                </a:solidFill>
                <a:latin typeface="Questrial"/>
                <a:ea typeface="Questrial"/>
                <a:cs typeface="Questrial"/>
                <a:sym typeface="Questrial"/>
              </a:rPr>
            </a:br>
            <a:r>
              <a:rPr b="0" i="0" lang="es-ES" sz="1600" u="none" cap="none" strike="noStrike">
                <a:solidFill>
                  <a:schemeClr val="dk1"/>
                </a:solidFill>
                <a:latin typeface="Questrial"/>
                <a:ea typeface="Questrial"/>
                <a:cs typeface="Questrial"/>
                <a:sym typeface="Questrial"/>
              </a:rPr>
              <a:t>#include &lt;stdio.h&gt;</a:t>
            </a:r>
            <a:br>
              <a:rPr b="0" i="0" lang="es-ES" sz="1600" u="none" cap="none" strike="noStrike">
                <a:solidFill>
                  <a:schemeClr val="dk1"/>
                </a:solidFill>
                <a:latin typeface="Questrial"/>
                <a:ea typeface="Questrial"/>
                <a:cs typeface="Questrial"/>
                <a:sym typeface="Questrial"/>
              </a:rPr>
            </a:br>
            <a:r>
              <a:rPr b="0" i="0" lang="es-ES" sz="1600" u="none" cap="none" strike="noStrike">
                <a:solidFill>
                  <a:schemeClr val="dk1"/>
                </a:solidFill>
                <a:latin typeface="Questrial"/>
                <a:ea typeface="Questrial"/>
                <a:cs typeface="Questrial"/>
                <a:sym typeface="Questrial"/>
              </a:rPr>
              <a:t>#include &lt;unistd.h&gt;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spiral">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