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oxboroughCF Bold" charset="1" panose="00000800000000000000"/>
      <p:regular r:id="rId17"/>
    </p:embeddedFont>
    <p:embeddedFont>
      <p:font typeface="Telegraf" charset="1" panose="00000500000000000000"/>
      <p:regular r:id="rId18"/>
    </p:embeddedFont>
    <p:embeddedFont>
      <p:font typeface="RoxboroughCF"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2226595">
            <a:off x="-528954" y="-2456860"/>
            <a:ext cx="1953668" cy="7800914"/>
          </a:xfrm>
          <a:custGeom>
            <a:avLst/>
            <a:gdLst/>
            <a:ahLst/>
            <a:cxnLst/>
            <a:rect r="r" b="b" t="t" l="l"/>
            <a:pathLst>
              <a:path h="7800914" w="1953668">
                <a:moveTo>
                  <a:pt x="0" y="0"/>
                </a:moveTo>
                <a:lnTo>
                  <a:pt x="1953668" y="0"/>
                </a:lnTo>
                <a:lnTo>
                  <a:pt x="1953668" y="7800914"/>
                </a:lnTo>
                <a:lnTo>
                  <a:pt x="0" y="78009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34473">
            <a:off x="16403666" y="6336784"/>
            <a:ext cx="1692192" cy="6756852"/>
          </a:xfrm>
          <a:custGeom>
            <a:avLst/>
            <a:gdLst/>
            <a:ahLst/>
            <a:cxnLst/>
            <a:rect r="r" b="b" t="t" l="l"/>
            <a:pathLst>
              <a:path h="6756852" w="1692192">
                <a:moveTo>
                  <a:pt x="0" y="0"/>
                </a:moveTo>
                <a:lnTo>
                  <a:pt x="1692192" y="0"/>
                </a:lnTo>
                <a:lnTo>
                  <a:pt x="1692192" y="6756852"/>
                </a:lnTo>
                <a:lnTo>
                  <a:pt x="0" y="67568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739094" y="1251647"/>
            <a:ext cx="9611214" cy="9035353"/>
          </a:xfrm>
          <a:custGeom>
            <a:avLst/>
            <a:gdLst/>
            <a:ahLst/>
            <a:cxnLst/>
            <a:rect r="r" b="b" t="t" l="l"/>
            <a:pathLst>
              <a:path h="9035353" w="9611214">
                <a:moveTo>
                  <a:pt x="0" y="0"/>
                </a:moveTo>
                <a:lnTo>
                  <a:pt x="9611215" y="0"/>
                </a:lnTo>
                <a:lnTo>
                  <a:pt x="9611215" y="9035353"/>
                </a:lnTo>
                <a:lnTo>
                  <a:pt x="0" y="9035353"/>
                </a:lnTo>
                <a:lnTo>
                  <a:pt x="0" y="0"/>
                </a:lnTo>
                <a:close/>
              </a:path>
            </a:pathLst>
          </a:custGeom>
          <a:blipFill>
            <a:blip r:embed="rId5"/>
            <a:stretch>
              <a:fillRect l="0" t="-9283" r="-10266" b="-9450"/>
            </a:stretch>
          </a:blipFill>
        </p:spPr>
      </p:sp>
      <p:sp>
        <p:nvSpPr>
          <p:cNvPr name="TextBox 6" id="6"/>
          <p:cNvSpPr txBox="true"/>
          <p:nvPr/>
        </p:nvSpPr>
        <p:spPr>
          <a:xfrm rot="0">
            <a:off x="3990854" y="381256"/>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365545" y="2697156"/>
            <a:ext cx="5233666" cy="4219059"/>
            <a:chOff x="0" y="0"/>
            <a:chExt cx="6978221" cy="5625412"/>
          </a:xfrm>
        </p:grpSpPr>
        <p:grpSp>
          <p:nvGrpSpPr>
            <p:cNvPr name="Group 15" id="15"/>
            <p:cNvGrpSpPr/>
            <p:nvPr/>
          </p:nvGrpSpPr>
          <p:grpSpPr>
            <a:xfrm rot="0">
              <a:off x="0" y="0"/>
              <a:ext cx="6978221" cy="5625412"/>
              <a:chOff x="0" y="0"/>
              <a:chExt cx="6997217" cy="5640725"/>
            </a:xfrm>
          </p:grpSpPr>
          <p:sp>
            <p:nvSpPr>
              <p:cNvPr name="Freeform 16" id="16"/>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17" id="17"/>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18" id="18"/>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19" id="19"/>
            <p:cNvGrpSpPr/>
            <p:nvPr/>
          </p:nvGrpSpPr>
          <p:grpSpPr>
            <a:xfrm rot="0">
              <a:off x="9281" y="0"/>
              <a:ext cx="6968940" cy="1127610"/>
              <a:chOff x="0" y="0"/>
              <a:chExt cx="6987911" cy="1130680"/>
            </a:xfrm>
          </p:grpSpPr>
          <p:sp>
            <p:nvSpPr>
              <p:cNvPr name="Freeform 20" id="20"/>
              <p:cNvSpPr/>
              <p:nvPr/>
            </p:nvSpPr>
            <p:spPr>
              <a:xfrm flipH="false" flipV="false" rot="0">
                <a:off x="57150" y="58420"/>
                <a:ext cx="6918061" cy="1059560"/>
              </a:xfrm>
              <a:custGeom>
                <a:avLst/>
                <a:gdLst/>
                <a:ahLst/>
                <a:cxnLst/>
                <a:rect r="r" b="b" t="t" l="l"/>
                <a:pathLst>
                  <a:path h="1059560" w="6918061">
                    <a:moveTo>
                      <a:pt x="6832971" y="1029080"/>
                    </a:moveTo>
                    <a:lnTo>
                      <a:pt x="0" y="1029080"/>
                    </a:lnTo>
                    <a:cubicBezTo>
                      <a:pt x="5080" y="1046860"/>
                      <a:pt x="21590" y="1059560"/>
                      <a:pt x="40640" y="1059560"/>
                    </a:cubicBezTo>
                    <a:lnTo>
                      <a:pt x="6874881" y="1059560"/>
                    </a:lnTo>
                    <a:cubicBezTo>
                      <a:pt x="6899011" y="1059560"/>
                      <a:pt x="6918061" y="1040510"/>
                      <a:pt x="6918061" y="1016380"/>
                    </a:cubicBezTo>
                    <a:lnTo>
                      <a:pt x="6918061" y="40640"/>
                    </a:lnTo>
                    <a:cubicBezTo>
                      <a:pt x="6918061" y="21590"/>
                      <a:pt x="6905361" y="6350"/>
                      <a:pt x="6888851" y="0"/>
                    </a:cubicBezTo>
                    <a:lnTo>
                      <a:pt x="6888851" y="973200"/>
                    </a:lnTo>
                    <a:cubicBezTo>
                      <a:pt x="6888851" y="1003680"/>
                      <a:pt x="6863451" y="1029080"/>
                      <a:pt x="6832971" y="1029080"/>
                    </a:cubicBezTo>
                    <a:close/>
                  </a:path>
                </a:pathLst>
              </a:custGeom>
              <a:solidFill>
                <a:srgbClr val="000000"/>
              </a:solidFill>
            </p:spPr>
          </p:sp>
          <p:sp>
            <p:nvSpPr>
              <p:cNvPr name="Freeform 21" id="21"/>
              <p:cNvSpPr/>
              <p:nvPr/>
            </p:nvSpPr>
            <p:spPr>
              <a:xfrm flipH="false" flipV="false" rot="0">
                <a:off x="12700" y="12700"/>
                <a:ext cx="6920601" cy="1062100"/>
              </a:xfrm>
              <a:custGeom>
                <a:avLst/>
                <a:gdLst/>
                <a:ahLst/>
                <a:cxnLst/>
                <a:rect r="r" b="b" t="t" l="l"/>
                <a:pathLst>
                  <a:path h="1062100" w="6920601">
                    <a:moveTo>
                      <a:pt x="43180" y="1062100"/>
                    </a:moveTo>
                    <a:lnTo>
                      <a:pt x="6877421" y="1062100"/>
                    </a:lnTo>
                    <a:cubicBezTo>
                      <a:pt x="6901551" y="1062100"/>
                      <a:pt x="6920601" y="1043050"/>
                      <a:pt x="6920601" y="1018920"/>
                    </a:cubicBezTo>
                    <a:lnTo>
                      <a:pt x="6920601" y="43180"/>
                    </a:lnTo>
                    <a:cubicBezTo>
                      <a:pt x="6920601" y="19050"/>
                      <a:pt x="6901551" y="0"/>
                      <a:pt x="6877421"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22" id="22"/>
              <p:cNvSpPr/>
              <p:nvPr/>
            </p:nvSpPr>
            <p:spPr>
              <a:xfrm flipH="false" flipV="false" rot="0">
                <a:off x="0" y="0"/>
                <a:ext cx="6987911" cy="1130680"/>
              </a:xfrm>
              <a:custGeom>
                <a:avLst/>
                <a:gdLst/>
                <a:ahLst/>
                <a:cxnLst/>
                <a:rect r="r" b="b" t="t" l="l"/>
                <a:pathLst>
                  <a:path h="1130680" w="6987911">
                    <a:moveTo>
                      <a:pt x="6944730" y="44450"/>
                    </a:moveTo>
                    <a:cubicBezTo>
                      <a:pt x="6939651" y="19050"/>
                      <a:pt x="6916791" y="0"/>
                      <a:pt x="6890121"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32031" y="1130680"/>
                    </a:lnTo>
                    <a:cubicBezTo>
                      <a:pt x="6962511" y="1130680"/>
                      <a:pt x="6987911" y="1105280"/>
                      <a:pt x="6987911" y="1074800"/>
                    </a:cubicBezTo>
                    <a:lnTo>
                      <a:pt x="6987911" y="99060"/>
                    </a:lnTo>
                    <a:cubicBezTo>
                      <a:pt x="6987911" y="72390"/>
                      <a:pt x="6970130" y="50800"/>
                      <a:pt x="6944730" y="44450"/>
                    </a:cubicBezTo>
                    <a:close/>
                    <a:moveTo>
                      <a:pt x="12700" y="1031620"/>
                    </a:moveTo>
                    <a:lnTo>
                      <a:pt x="12700" y="55880"/>
                    </a:lnTo>
                    <a:cubicBezTo>
                      <a:pt x="12700" y="31750"/>
                      <a:pt x="31750" y="12700"/>
                      <a:pt x="55880" y="12700"/>
                    </a:cubicBezTo>
                    <a:lnTo>
                      <a:pt x="6890121" y="12700"/>
                    </a:lnTo>
                    <a:cubicBezTo>
                      <a:pt x="6914251" y="12700"/>
                      <a:pt x="6933301" y="31750"/>
                      <a:pt x="6933301" y="55880"/>
                    </a:cubicBezTo>
                    <a:lnTo>
                      <a:pt x="6933301" y="1031620"/>
                    </a:lnTo>
                    <a:cubicBezTo>
                      <a:pt x="6933301" y="1055750"/>
                      <a:pt x="6914251" y="1074800"/>
                      <a:pt x="6890121" y="1074800"/>
                    </a:cubicBezTo>
                    <a:lnTo>
                      <a:pt x="55880" y="1074800"/>
                    </a:lnTo>
                    <a:cubicBezTo>
                      <a:pt x="31750" y="1074800"/>
                      <a:pt x="12700" y="1055750"/>
                      <a:pt x="12700" y="1031620"/>
                    </a:cubicBezTo>
                    <a:close/>
                    <a:moveTo>
                      <a:pt x="6975211" y="1074800"/>
                    </a:moveTo>
                    <a:cubicBezTo>
                      <a:pt x="6975211" y="1098930"/>
                      <a:pt x="6956161" y="1117980"/>
                      <a:pt x="6932031" y="1117980"/>
                    </a:cubicBezTo>
                    <a:lnTo>
                      <a:pt x="97790" y="1117980"/>
                    </a:lnTo>
                    <a:cubicBezTo>
                      <a:pt x="78740" y="1117980"/>
                      <a:pt x="62230" y="1105280"/>
                      <a:pt x="57150" y="1087500"/>
                    </a:cubicBezTo>
                    <a:lnTo>
                      <a:pt x="6890121" y="1087500"/>
                    </a:lnTo>
                    <a:cubicBezTo>
                      <a:pt x="6920601" y="1087500"/>
                      <a:pt x="6946001" y="1062100"/>
                      <a:pt x="6946001" y="1031620"/>
                    </a:cubicBezTo>
                    <a:lnTo>
                      <a:pt x="6946001" y="58420"/>
                    </a:lnTo>
                    <a:cubicBezTo>
                      <a:pt x="6962511" y="64770"/>
                      <a:pt x="6975211" y="80010"/>
                      <a:pt x="6975211" y="99060"/>
                    </a:cubicBezTo>
                    <a:lnTo>
                      <a:pt x="6975211" y="1074800"/>
                    </a:lnTo>
                    <a:close/>
                  </a:path>
                </a:pathLst>
              </a:custGeom>
              <a:solidFill>
                <a:srgbClr val="000000"/>
              </a:solidFill>
            </p:spPr>
          </p:sp>
        </p:grpSp>
      </p:grpSp>
      <p:sp>
        <p:nvSpPr>
          <p:cNvPr name="TextBox 23" id="23"/>
          <p:cNvSpPr txBox="true"/>
          <p:nvPr/>
        </p:nvSpPr>
        <p:spPr>
          <a:xfrm rot="0">
            <a:off x="561187"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4" id="24"/>
          <p:cNvSpPr txBox="true"/>
          <p:nvPr/>
        </p:nvSpPr>
        <p:spPr>
          <a:xfrm rot="0">
            <a:off x="565373" y="37574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grpSp>
        <p:nvGrpSpPr>
          <p:cNvPr name="Group 25" id="25"/>
          <p:cNvGrpSpPr/>
          <p:nvPr/>
        </p:nvGrpSpPr>
        <p:grpSpPr>
          <a:xfrm rot="0">
            <a:off x="365545" y="2697156"/>
            <a:ext cx="5233666" cy="4219059"/>
            <a:chOff x="0" y="0"/>
            <a:chExt cx="6978221" cy="5625412"/>
          </a:xfrm>
        </p:grpSpPr>
        <p:grpSp>
          <p:nvGrpSpPr>
            <p:cNvPr name="Group 26" id="26"/>
            <p:cNvGrpSpPr/>
            <p:nvPr/>
          </p:nvGrpSpPr>
          <p:grpSpPr>
            <a:xfrm rot="0">
              <a:off x="0" y="0"/>
              <a:ext cx="6978221" cy="5625412"/>
              <a:chOff x="0" y="0"/>
              <a:chExt cx="6997217" cy="5640725"/>
            </a:xfrm>
          </p:grpSpPr>
          <p:sp>
            <p:nvSpPr>
              <p:cNvPr name="Freeform 27" id="27"/>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28" id="28"/>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29" id="29"/>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30" id="30"/>
            <p:cNvGrpSpPr/>
            <p:nvPr/>
          </p:nvGrpSpPr>
          <p:grpSpPr>
            <a:xfrm rot="0">
              <a:off x="0" y="0"/>
              <a:ext cx="6978221" cy="1127610"/>
              <a:chOff x="0" y="0"/>
              <a:chExt cx="6997217" cy="1130680"/>
            </a:xfrm>
          </p:grpSpPr>
          <p:sp>
            <p:nvSpPr>
              <p:cNvPr name="Freeform 31" id="31"/>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32" id="32"/>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33" id="33"/>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34" id="34"/>
          <p:cNvSpPr txBox="true"/>
          <p:nvPr/>
        </p:nvSpPr>
        <p:spPr>
          <a:xfrm rot="0">
            <a:off x="561187" y="2800520"/>
            <a:ext cx="4299362" cy="672496"/>
          </a:xfrm>
          <a:prstGeom prst="rect">
            <a:avLst/>
          </a:prstGeom>
        </p:spPr>
        <p:txBody>
          <a:bodyPr anchor="t" rtlCol="false" tIns="0" lIns="0" bIns="0" rIns="0">
            <a:spAutoFit/>
          </a:bodyPr>
          <a:lstStyle/>
          <a:p>
            <a:pPr algn="l" marL="0" indent="0" lvl="0">
              <a:lnSpc>
                <a:spcPts val="2632"/>
              </a:lnSpc>
            </a:pPr>
            <a:r>
              <a:rPr lang="en-US" sz="2194" spc="-21">
                <a:solidFill>
                  <a:srgbClr val="000000"/>
                </a:solidFill>
                <a:latin typeface="RoxboroughCF"/>
                <a:ea typeface="RoxboroughCF"/>
                <a:cs typeface="RoxboroughCF"/>
                <a:sym typeface="RoxboroughCF"/>
              </a:rPr>
              <a:t>VISUALIZACIÓN DE VIDEO CLIPS </a:t>
            </a:r>
          </a:p>
        </p:txBody>
      </p:sp>
      <p:sp>
        <p:nvSpPr>
          <p:cNvPr name="TextBox 35" id="35"/>
          <p:cNvSpPr txBox="true"/>
          <p:nvPr/>
        </p:nvSpPr>
        <p:spPr>
          <a:xfrm rot="0">
            <a:off x="597163" y="3583037"/>
            <a:ext cx="4615928" cy="3092352"/>
          </a:xfrm>
          <a:prstGeom prst="rect">
            <a:avLst/>
          </a:prstGeom>
        </p:spPr>
        <p:txBody>
          <a:bodyPr anchor="t" rtlCol="false" tIns="0" lIns="0" bIns="0" rIns="0">
            <a:spAutoFit/>
          </a:bodyPr>
          <a:lstStyle/>
          <a:p>
            <a:pPr algn="l" marL="0" indent="0" lvl="0">
              <a:lnSpc>
                <a:spcPts val="2729"/>
              </a:lnSpc>
            </a:pPr>
            <a:r>
              <a:rPr lang="en-US" sz="2274" spc="-22">
                <a:solidFill>
                  <a:srgbClr val="000000"/>
                </a:solidFill>
                <a:latin typeface="Telegraf"/>
                <a:ea typeface="Telegraf"/>
                <a:cs typeface="Telegraf"/>
                <a:sym typeface="Telegraf"/>
              </a:rPr>
              <a:t>Visualización de clips: Reproducción de videos cortos y trailers, tanto de forma local como en línea. Los usario pueden visualizar una cortos video clips, solo tiene que entrar en ver vídeo después escoger si desea verlo de forma nativa o online y por último escoje que video clip desea ver.</a:t>
            </a:r>
          </a:p>
        </p:txBody>
      </p:sp>
      <p:grpSp>
        <p:nvGrpSpPr>
          <p:cNvPr name="Group 36" id="36"/>
          <p:cNvGrpSpPr/>
          <p:nvPr/>
        </p:nvGrpSpPr>
        <p:grpSpPr>
          <a:xfrm rot="0">
            <a:off x="365545" y="2697156"/>
            <a:ext cx="5233666" cy="4219059"/>
            <a:chOff x="0" y="0"/>
            <a:chExt cx="6978221" cy="5625412"/>
          </a:xfrm>
        </p:grpSpPr>
        <p:grpSp>
          <p:nvGrpSpPr>
            <p:cNvPr name="Group 37" id="37"/>
            <p:cNvGrpSpPr/>
            <p:nvPr/>
          </p:nvGrpSpPr>
          <p:grpSpPr>
            <a:xfrm rot="0">
              <a:off x="0" y="0"/>
              <a:ext cx="6978221" cy="5625412"/>
              <a:chOff x="0" y="0"/>
              <a:chExt cx="6997217" cy="5640725"/>
            </a:xfrm>
          </p:grpSpPr>
          <p:sp>
            <p:nvSpPr>
              <p:cNvPr name="Freeform 38" id="38"/>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39" id="39"/>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40" id="40"/>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41" id="41"/>
            <p:cNvGrpSpPr/>
            <p:nvPr/>
          </p:nvGrpSpPr>
          <p:grpSpPr>
            <a:xfrm rot="0">
              <a:off x="0" y="0"/>
              <a:ext cx="6978221" cy="1127610"/>
              <a:chOff x="0" y="0"/>
              <a:chExt cx="6997217" cy="1130680"/>
            </a:xfrm>
          </p:grpSpPr>
          <p:sp>
            <p:nvSpPr>
              <p:cNvPr name="Freeform 42" id="42"/>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43" id="43"/>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44" id="44"/>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45" id="45"/>
          <p:cNvSpPr txBox="true"/>
          <p:nvPr/>
        </p:nvSpPr>
        <p:spPr>
          <a:xfrm rot="0">
            <a:off x="549759" y="2897154"/>
            <a:ext cx="4741334"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CANJEO DE PUNTOS </a:t>
            </a:r>
          </a:p>
        </p:txBody>
      </p:sp>
      <p:sp>
        <p:nvSpPr>
          <p:cNvPr name="TextBox 46" id="46"/>
          <p:cNvSpPr txBox="true"/>
          <p:nvPr/>
        </p:nvSpPr>
        <p:spPr>
          <a:xfrm rot="0">
            <a:off x="523897" y="3583037"/>
            <a:ext cx="4741334" cy="3251899"/>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Los usuarios acumulan puntos que pueden canjear por diferentes objetos en la tienda de puntos. Los usuarios pueden ganer puntos en la aplicación que luego pueden canjear en la tienda de puntos por diferentes objetos siempre y cuando tenga la cantidad necesaria de puntos.</a:t>
            </a:r>
          </a:p>
        </p:txBody>
      </p:sp>
      <p:grpSp>
        <p:nvGrpSpPr>
          <p:cNvPr name="Group 47" id="47"/>
          <p:cNvGrpSpPr/>
          <p:nvPr/>
        </p:nvGrpSpPr>
        <p:grpSpPr>
          <a:xfrm rot="0">
            <a:off x="365545" y="2697156"/>
            <a:ext cx="5233666" cy="4219059"/>
            <a:chOff x="0" y="0"/>
            <a:chExt cx="6978221" cy="5625412"/>
          </a:xfrm>
        </p:grpSpPr>
        <p:grpSp>
          <p:nvGrpSpPr>
            <p:cNvPr name="Group 48" id="48"/>
            <p:cNvGrpSpPr/>
            <p:nvPr/>
          </p:nvGrpSpPr>
          <p:grpSpPr>
            <a:xfrm rot="0">
              <a:off x="0" y="0"/>
              <a:ext cx="6978221" cy="5625412"/>
              <a:chOff x="0" y="0"/>
              <a:chExt cx="6997217" cy="5640725"/>
            </a:xfrm>
          </p:grpSpPr>
          <p:sp>
            <p:nvSpPr>
              <p:cNvPr name="Freeform 49" id="49"/>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50" id="50"/>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51" id="51"/>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52" id="52"/>
            <p:cNvGrpSpPr/>
            <p:nvPr/>
          </p:nvGrpSpPr>
          <p:grpSpPr>
            <a:xfrm rot="0">
              <a:off x="0" y="0"/>
              <a:ext cx="6978221" cy="1127610"/>
              <a:chOff x="0" y="0"/>
              <a:chExt cx="6997217" cy="1130680"/>
            </a:xfrm>
          </p:grpSpPr>
          <p:sp>
            <p:nvSpPr>
              <p:cNvPr name="Freeform 53" id="53"/>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54" id="54"/>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55" id="55"/>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56" id="56"/>
          <p:cNvSpPr txBox="true"/>
          <p:nvPr/>
        </p:nvSpPr>
        <p:spPr>
          <a:xfrm rot="0">
            <a:off x="554226"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VER PERFIL  </a:t>
            </a:r>
          </a:p>
        </p:txBody>
      </p:sp>
      <p:sp>
        <p:nvSpPr>
          <p:cNvPr name="TextBox 57" id="57"/>
          <p:cNvSpPr txBox="true"/>
          <p:nvPr/>
        </p:nvSpPr>
        <p:spPr>
          <a:xfrm rot="0">
            <a:off x="549759" y="3682336"/>
            <a:ext cx="4856305" cy="2893752"/>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Visualización de datos personales como puntos acumulados, tipo de membresía, validez y método de pago. Los usario pueden ver su perfil y en este pueden ver la cantidad de puntos acumulados, su tipo de membresía y por cuánto tiempo es válido.</a:t>
            </a:r>
          </a:p>
        </p:txBody>
      </p:sp>
      <p:grpSp>
        <p:nvGrpSpPr>
          <p:cNvPr name="Group 58" id="58"/>
          <p:cNvGrpSpPr/>
          <p:nvPr/>
        </p:nvGrpSpPr>
        <p:grpSpPr>
          <a:xfrm rot="0">
            <a:off x="365545" y="2674951"/>
            <a:ext cx="5314072" cy="4211679"/>
            <a:chOff x="0" y="0"/>
            <a:chExt cx="7085430" cy="5615572"/>
          </a:xfrm>
        </p:grpSpPr>
        <p:grpSp>
          <p:nvGrpSpPr>
            <p:cNvPr name="Group 59" id="59"/>
            <p:cNvGrpSpPr/>
            <p:nvPr/>
          </p:nvGrpSpPr>
          <p:grpSpPr>
            <a:xfrm rot="0">
              <a:off x="0" y="0"/>
              <a:ext cx="7085430" cy="5615572"/>
              <a:chOff x="0" y="0"/>
              <a:chExt cx="7117166" cy="5640725"/>
            </a:xfrm>
          </p:grpSpPr>
          <p:sp>
            <p:nvSpPr>
              <p:cNvPr name="Freeform 60" id="60"/>
              <p:cNvSpPr/>
              <p:nvPr/>
            </p:nvSpPr>
            <p:spPr>
              <a:xfrm flipH="false" flipV="false" rot="0">
                <a:off x="57150" y="58420"/>
                <a:ext cx="7047316" cy="5569605"/>
              </a:xfrm>
              <a:custGeom>
                <a:avLst/>
                <a:gdLst/>
                <a:ahLst/>
                <a:cxnLst/>
                <a:rect r="r" b="b" t="t" l="l"/>
                <a:pathLst>
                  <a:path h="5569605" w="7047316">
                    <a:moveTo>
                      <a:pt x="6962226" y="5539125"/>
                    </a:moveTo>
                    <a:lnTo>
                      <a:pt x="0" y="5539125"/>
                    </a:lnTo>
                    <a:cubicBezTo>
                      <a:pt x="5080" y="5556905"/>
                      <a:pt x="21590" y="5569605"/>
                      <a:pt x="40640" y="5569605"/>
                    </a:cubicBezTo>
                    <a:lnTo>
                      <a:pt x="7004136" y="5569605"/>
                    </a:lnTo>
                    <a:cubicBezTo>
                      <a:pt x="7028266" y="5569605"/>
                      <a:pt x="7047316" y="5550555"/>
                      <a:pt x="7047316" y="5526425"/>
                    </a:cubicBezTo>
                    <a:lnTo>
                      <a:pt x="7047316" y="40640"/>
                    </a:lnTo>
                    <a:cubicBezTo>
                      <a:pt x="7047316" y="21590"/>
                      <a:pt x="7034616" y="6350"/>
                      <a:pt x="7018107" y="0"/>
                    </a:cubicBezTo>
                    <a:lnTo>
                      <a:pt x="7018107" y="5483245"/>
                    </a:lnTo>
                    <a:cubicBezTo>
                      <a:pt x="7018107" y="5513725"/>
                      <a:pt x="6992707" y="5539125"/>
                      <a:pt x="6962226" y="5539125"/>
                    </a:cubicBezTo>
                    <a:close/>
                  </a:path>
                </a:pathLst>
              </a:custGeom>
              <a:solidFill>
                <a:srgbClr val="000000"/>
              </a:solidFill>
            </p:spPr>
          </p:sp>
          <p:sp>
            <p:nvSpPr>
              <p:cNvPr name="Freeform 61" id="61"/>
              <p:cNvSpPr/>
              <p:nvPr/>
            </p:nvSpPr>
            <p:spPr>
              <a:xfrm flipH="false" flipV="false" rot="0">
                <a:off x="12700" y="12700"/>
                <a:ext cx="7049857" cy="5572145"/>
              </a:xfrm>
              <a:custGeom>
                <a:avLst/>
                <a:gdLst/>
                <a:ahLst/>
                <a:cxnLst/>
                <a:rect r="r" b="b" t="t" l="l"/>
                <a:pathLst>
                  <a:path h="5572145" w="7049857">
                    <a:moveTo>
                      <a:pt x="43180" y="5572145"/>
                    </a:moveTo>
                    <a:lnTo>
                      <a:pt x="7006676" y="5572145"/>
                    </a:lnTo>
                    <a:cubicBezTo>
                      <a:pt x="7030807" y="5572145"/>
                      <a:pt x="7049857" y="5553095"/>
                      <a:pt x="7049857" y="5528965"/>
                    </a:cubicBezTo>
                    <a:lnTo>
                      <a:pt x="7049857" y="43180"/>
                    </a:lnTo>
                    <a:cubicBezTo>
                      <a:pt x="7049857" y="19050"/>
                      <a:pt x="7030807" y="0"/>
                      <a:pt x="7006676"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62" id="62"/>
              <p:cNvSpPr/>
              <p:nvPr/>
            </p:nvSpPr>
            <p:spPr>
              <a:xfrm flipH="false" flipV="false" rot="0">
                <a:off x="0" y="0"/>
                <a:ext cx="7117166" cy="5640725"/>
              </a:xfrm>
              <a:custGeom>
                <a:avLst/>
                <a:gdLst/>
                <a:ahLst/>
                <a:cxnLst/>
                <a:rect r="r" b="b" t="t" l="l"/>
                <a:pathLst>
                  <a:path h="5640725" w="7117166">
                    <a:moveTo>
                      <a:pt x="7073986" y="44450"/>
                    </a:moveTo>
                    <a:cubicBezTo>
                      <a:pt x="7068907" y="19050"/>
                      <a:pt x="7046046" y="0"/>
                      <a:pt x="7019376"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7061286" y="5640725"/>
                    </a:lnTo>
                    <a:cubicBezTo>
                      <a:pt x="7091766" y="5640725"/>
                      <a:pt x="7117166" y="5615325"/>
                      <a:pt x="7117166" y="5584845"/>
                    </a:cubicBezTo>
                    <a:lnTo>
                      <a:pt x="7117166" y="99060"/>
                    </a:lnTo>
                    <a:cubicBezTo>
                      <a:pt x="7117166" y="72390"/>
                      <a:pt x="7099386" y="50800"/>
                      <a:pt x="7073986" y="44450"/>
                    </a:cubicBezTo>
                    <a:close/>
                    <a:moveTo>
                      <a:pt x="12700" y="5541665"/>
                    </a:moveTo>
                    <a:lnTo>
                      <a:pt x="12700" y="55880"/>
                    </a:lnTo>
                    <a:cubicBezTo>
                      <a:pt x="12700" y="31750"/>
                      <a:pt x="31750" y="12700"/>
                      <a:pt x="55880" y="12700"/>
                    </a:cubicBezTo>
                    <a:lnTo>
                      <a:pt x="7019376" y="12700"/>
                    </a:lnTo>
                    <a:cubicBezTo>
                      <a:pt x="7043507" y="12700"/>
                      <a:pt x="7062557" y="31750"/>
                      <a:pt x="7062557" y="55880"/>
                    </a:cubicBezTo>
                    <a:lnTo>
                      <a:pt x="7062557" y="5541665"/>
                    </a:lnTo>
                    <a:cubicBezTo>
                      <a:pt x="7062557" y="5565795"/>
                      <a:pt x="7043507" y="5584845"/>
                      <a:pt x="7019376" y="5584845"/>
                    </a:cubicBezTo>
                    <a:lnTo>
                      <a:pt x="55880" y="5584845"/>
                    </a:lnTo>
                    <a:cubicBezTo>
                      <a:pt x="31750" y="5584845"/>
                      <a:pt x="12700" y="5565795"/>
                      <a:pt x="12700" y="5541665"/>
                    </a:cubicBezTo>
                    <a:close/>
                    <a:moveTo>
                      <a:pt x="7104466" y="5584845"/>
                    </a:moveTo>
                    <a:cubicBezTo>
                      <a:pt x="7104466" y="5608975"/>
                      <a:pt x="7085416" y="5628025"/>
                      <a:pt x="7061286" y="5628025"/>
                    </a:cubicBezTo>
                    <a:lnTo>
                      <a:pt x="97790" y="5628025"/>
                    </a:lnTo>
                    <a:cubicBezTo>
                      <a:pt x="78740" y="5628025"/>
                      <a:pt x="62230" y="5615325"/>
                      <a:pt x="57150" y="5597545"/>
                    </a:cubicBezTo>
                    <a:lnTo>
                      <a:pt x="7019376" y="5597545"/>
                    </a:lnTo>
                    <a:cubicBezTo>
                      <a:pt x="7049857" y="5597545"/>
                      <a:pt x="7075257" y="5572145"/>
                      <a:pt x="7075257" y="5541665"/>
                    </a:cubicBezTo>
                    <a:lnTo>
                      <a:pt x="7075257" y="58420"/>
                    </a:lnTo>
                    <a:cubicBezTo>
                      <a:pt x="7091766" y="64770"/>
                      <a:pt x="7104466" y="80010"/>
                      <a:pt x="7104466" y="99060"/>
                    </a:cubicBezTo>
                    <a:lnTo>
                      <a:pt x="7104466" y="5584845"/>
                    </a:lnTo>
                    <a:close/>
                  </a:path>
                </a:pathLst>
              </a:custGeom>
              <a:solidFill>
                <a:srgbClr val="000000"/>
              </a:solidFill>
            </p:spPr>
          </p:sp>
        </p:grpSp>
        <p:grpSp>
          <p:nvGrpSpPr>
            <p:cNvPr name="Group 63" id="63"/>
            <p:cNvGrpSpPr/>
            <p:nvPr/>
          </p:nvGrpSpPr>
          <p:grpSpPr>
            <a:xfrm rot="0">
              <a:off x="0" y="0"/>
              <a:ext cx="7085430" cy="1125638"/>
              <a:chOff x="0" y="0"/>
              <a:chExt cx="7117166" cy="1130680"/>
            </a:xfrm>
          </p:grpSpPr>
          <p:sp>
            <p:nvSpPr>
              <p:cNvPr name="Freeform 64" id="64"/>
              <p:cNvSpPr/>
              <p:nvPr/>
            </p:nvSpPr>
            <p:spPr>
              <a:xfrm flipH="false" flipV="false" rot="0">
                <a:off x="57150" y="58420"/>
                <a:ext cx="7047316" cy="1059560"/>
              </a:xfrm>
              <a:custGeom>
                <a:avLst/>
                <a:gdLst/>
                <a:ahLst/>
                <a:cxnLst/>
                <a:rect r="r" b="b" t="t" l="l"/>
                <a:pathLst>
                  <a:path h="1059560" w="7047316">
                    <a:moveTo>
                      <a:pt x="6962226" y="1029080"/>
                    </a:moveTo>
                    <a:lnTo>
                      <a:pt x="0" y="1029080"/>
                    </a:lnTo>
                    <a:cubicBezTo>
                      <a:pt x="5080" y="1046860"/>
                      <a:pt x="21590" y="1059560"/>
                      <a:pt x="40640" y="1059560"/>
                    </a:cubicBezTo>
                    <a:lnTo>
                      <a:pt x="7004136" y="1059560"/>
                    </a:lnTo>
                    <a:cubicBezTo>
                      <a:pt x="7028266" y="1059560"/>
                      <a:pt x="7047316" y="1040510"/>
                      <a:pt x="7047316" y="1016380"/>
                    </a:cubicBezTo>
                    <a:lnTo>
                      <a:pt x="7047316" y="40640"/>
                    </a:lnTo>
                    <a:cubicBezTo>
                      <a:pt x="7047316" y="21590"/>
                      <a:pt x="7034616" y="6350"/>
                      <a:pt x="7018107" y="0"/>
                    </a:cubicBezTo>
                    <a:lnTo>
                      <a:pt x="7018107" y="973200"/>
                    </a:lnTo>
                    <a:cubicBezTo>
                      <a:pt x="7018107" y="1003680"/>
                      <a:pt x="6992707" y="1029080"/>
                      <a:pt x="6962226" y="1029080"/>
                    </a:cubicBezTo>
                    <a:close/>
                  </a:path>
                </a:pathLst>
              </a:custGeom>
              <a:solidFill>
                <a:srgbClr val="000000"/>
              </a:solidFill>
            </p:spPr>
          </p:sp>
          <p:sp>
            <p:nvSpPr>
              <p:cNvPr name="Freeform 65" id="65"/>
              <p:cNvSpPr/>
              <p:nvPr/>
            </p:nvSpPr>
            <p:spPr>
              <a:xfrm flipH="false" flipV="false" rot="0">
                <a:off x="12700" y="12700"/>
                <a:ext cx="7049857" cy="1062100"/>
              </a:xfrm>
              <a:custGeom>
                <a:avLst/>
                <a:gdLst/>
                <a:ahLst/>
                <a:cxnLst/>
                <a:rect r="r" b="b" t="t" l="l"/>
                <a:pathLst>
                  <a:path h="1062100" w="7049857">
                    <a:moveTo>
                      <a:pt x="43180" y="1062100"/>
                    </a:moveTo>
                    <a:lnTo>
                      <a:pt x="7006676" y="1062100"/>
                    </a:lnTo>
                    <a:cubicBezTo>
                      <a:pt x="7030807" y="1062100"/>
                      <a:pt x="7049857" y="1043050"/>
                      <a:pt x="7049857" y="1018920"/>
                    </a:cubicBezTo>
                    <a:lnTo>
                      <a:pt x="7049857" y="43180"/>
                    </a:lnTo>
                    <a:cubicBezTo>
                      <a:pt x="7049857" y="19050"/>
                      <a:pt x="7030807" y="0"/>
                      <a:pt x="7006676"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66" id="66"/>
              <p:cNvSpPr/>
              <p:nvPr/>
            </p:nvSpPr>
            <p:spPr>
              <a:xfrm flipH="false" flipV="false" rot="0">
                <a:off x="0" y="0"/>
                <a:ext cx="7117166" cy="1130680"/>
              </a:xfrm>
              <a:custGeom>
                <a:avLst/>
                <a:gdLst/>
                <a:ahLst/>
                <a:cxnLst/>
                <a:rect r="r" b="b" t="t" l="l"/>
                <a:pathLst>
                  <a:path h="1130680" w="7117166">
                    <a:moveTo>
                      <a:pt x="7073986" y="44450"/>
                    </a:moveTo>
                    <a:cubicBezTo>
                      <a:pt x="7068907" y="19050"/>
                      <a:pt x="7046046" y="0"/>
                      <a:pt x="7019376"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7061286" y="1130680"/>
                    </a:lnTo>
                    <a:cubicBezTo>
                      <a:pt x="7091766" y="1130680"/>
                      <a:pt x="7117166" y="1105280"/>
                      <a:pt x="7117166" y="1074800"/>
                    </a:cubicBezTo>
                    <a:lnTo>
                      <a:pt x="7117166" y="99060"/>
                    </a:lnTo>
                    <a:cubicBezTo>
                      <a:pt x="7117166" y="72390"/>
                      <a:pt x="7099386" y="50800"/>
                      <a:pt x="7073986" y="44450"/>
                    </a:cubicBezTo>
                    <a:close/>
                    <a:moveTo>
                      <a:pt x="12700" y="1031620"/>
                    </a:moveTo>
                    <a:lnTo>
                      <a:pt x="12700" y="55880"/>
                    </a:lnTo>
                    <a:cubicBezTo>
                      <a:pt x="12700" y="31750"/>
                      <a:pt x="31750" y="12700"/>
                      <a:pt x="55880" y="12700"/>
                    </a:cubicBezTo>
                    <a:lnTo>
                      <a:pt x="7019376" y="12700"/>
                    </a:lnTo>
                    <a:cubicBezTo>
                      <a:pt x="7043507" y="12700"/>
                      <a:pt x="7062557" y="31750"/>
                      <a:pt x="7062557" y="55880"/>
                    </a:cubicBezTo>
                    <a:lnTo>
                      <a:pt x="7062557" y="1031620"/>
                    </a:lnTo>
                    <a:cubicBezTo>
                      <a:pt x="7062557" y="1055750"/>
                      <a:pt x="7043507" y="1074800"/>
                      <a:pt x="7019376" y="1074800"/>
                    </a:cubicBezTo>
                    <a:lnTo>
                      <a:pt x="55880" y="1074800"/>
                    </a:lnTo>
                    <a:cubicBezTo>
                      <a:pt x="31750" y="1074800"/>
                      <a:pt x="12700" y="1055750"/>
                      <a:pt x="12700" y="1031620"/>
                    </a:cubicBezTo>
                    <a:close/>
                    <a:moveTo>
                      <a:pt x="7104466" y="1074800"/>
                    </a:moveTo>
                    <a:cubicBezTo>
                      <a:pt x="7104466" y="1098930"/>
                      <a:pt x="7085416" y="1117980"/>
                      <a:pt x="7061286" y="1117980"/>
                    </a:cubicBezTo>
                    <a:lnTo>
                      <a:pt x="97790" y="1117980"/>
                    </a:lnTo>
                    <a:cubicBezTo>
                      <a:pt x="78740" y="1117980"/>
                      <a:pt x="62230" y="1105280"/>
                      <a:pt x="57150" y="1087500"/>
                    </a:cubicBezTo>
                    <a:lnTo>
                      <a:pt x="7019376" y="1087500"/>
                    </a:lnTo>
                    <a:cubicBezTo>
                      <a:pt x="7049857" y="1087500"/>
                      <a:pt x="7075257" y="1062100"/>
                      <a:pt x="7075257" y="1031620"/>
                    </a:cubicBezTo>
                    <a:lnTo>
                      <a:pt x="7075257" y="58420"/>
                    </a:lnTo>
                    <a:cubicBezTo>
                      <a:pt x="7091766" y="64770"/>
                      <a:pt x="7104466" y="80010"/>
                      <a:pt x="7104466" y="99060"/>
                    </a:cubicBezTo>
                    <a:lnTo>
                      <a:pt x="7104466" y="1074800"/>
                    </a:lnTo>
                    <a:close/>
                  </a:path>
                </a:pathLst>
              </a:custGeom>
              <a:solidFill>
                <a:srgbClr val="000000"/>
              </a:solidFill>
            </p:spPr>
          </p:sp>
        </p:grpSp>
      </p:grpSp>
      <p:sp>
        <p:nvSpPr>
          <p:cNvPr name="TextBox 67" id="67"/>
          <p:cNvSpPr txBox="true"/>
          <p:nvPr/>
        </p:nvSpPr>
        <p:spPr>
          <a:xfrm rot="0">
            <a:off x="557125" y="2874599"/>
            <a:ext cx="4930914" cy="406274"/>
          </a:xfrm>
          <a:prstGeom prst="rect">
            <a:avLst/>
          </a:prstGeom>
        </p:spPr>
        <p:txBody>
          <a:bodyPr anchor="t" rtlCol="false" tIns="0" lIns="0" bIns="0" rIns="0">
            <a:spAutoFit/>
          </a:bodyPr>
          <a:lstStyle/>
          <a:p>
            <a:pPr algn="l" marL="0" indent="0" lvl="0">
              <a:lnSpc>
                <a:spcPts val="3275"/>
              </a:lnSpc>
            </a:pPr>
            <a:r>
              <a:rPr lang="en-US" b="true" sz="2729" spc="-27">
                <a:solidFill>
                  <a:srgbClr val="000000"/>
                </a:solidFill>
                <a:latin typeface="RoxboroughCF Bold"/>
                <a:ea typeface="RoxboroughCF Bold"/>
                <a:cs typeface="RoxboroughCF Bold"/>
                <a:sym typeface="RoxboroughCF Bold"/>
              </a:rPr>
              <a:t>MODO ADMINISTRADOR </a:t>
            </a:r>
          </a:p>
        </p:txBody>
      </p:sp>
      <p:sp>
        <p:nvSpPr>
          <p:cNvPr name="TextBox 68" id="68"/>
          <p:cNvSpPr txBox="true"/>
          <p:nvPr/>
        </p:nvSpPr>
        <p:spPr>
          <a:xfrm rot="0">
            <a:off x="565373" y="3682336"/>
            <a:ext cx="4725720" cy="2518949"/>
          </a:xfrm>
          <a:prstGeom prst="rect">
            <a:avLst/>
          </a:prstGeom>
        </p:spPr>
        <p:txBody>
          <a:bodyPr anchor="t" rtlCol="false" tIns="0" lIns="0" bIns="0" rIns="0">
            <a:spAutoFit/>
          </a:bodyPr>
          <a:lstStyle/>
          <a:p>
            <a:pPr algn="l" marL="0" indent="0" lvl="0">
              <a:lnSpc>
                <a:spcPts val="2218"/>
              </a:lnSpc>
            </a:pPr>
            <a:r>
              <a:rPr lang="en-US" sz="1848" spc="-18">
                <a:solidFill>
                  <a:srgbClr val="000000"/>
                </a:solidFill>
                <a:latin typeface="Telegraf"/>
                <a:ea typeface="Telegraf"/>
                <a:cs typeface="Telegraf"/>
                <a:sym typeface="Telegraf"/>
              </a:rPr>
              <a:t>Acceso para ver todos los usuarios registrados, sus datos, y eliminar cuentas si es necesario. Los usuarios pueden entrar en modo administrador siempre y cuando tengan los datos necesarios para acceder al modo administrador. En este los usuarios pueden a los otros usuarios así como sus datos y también pueden eliminar a otros usuarios si lo desean.</a:t>
            </a:r>
          </a:p>
        </p:txBody>
      </p:sp>
      <p:grpSp>
        <p:nvGrpSpPr>
          <p:cNvPr name="Group 69" id="69"/>
          <p:cNvGrpSpPr/>
          <p:nvPr/>
        </p:nvGrpSpPr>
        <p:grpSpPr>
          <a:xfrm rot="0">
            <a:off x="365545" y="2697156"/>
            <a:ext cx="5314072" cy="4189475"/>
            <a:chOff x="0" y="0"/>
            <a:chExt cx="7085430" cy="5585966"/>
          </a:xfrm>
        </p:grpSpPr>
        <p:grpSp>
          <p:nvGrpSpPr>
            <p:cNvPr name="Group 70" id="70"/>
            <p:cNvGrpSpPr/>
            <p:nvPr/>
          </p:nvGrpSpPr>
          <p:grpSpPr>
            <a:xfrm rot="0">
              <a:off x="0" y="0"/>
              <a:ext cx="7085430" cy="5585966"/>
              <a:chOff x="0" y="0"/>
              <a:chExt cx="7154888" cy="5640725"/>
            </a:xfrm>
          </p:grpSpPr>
          <p:sp>
            <p:nvSpPr>
              <p:cNvPr name="Freeform 71" id="71"/>
              <p:cNvSpPr/>
              <p:nvPr/>
            </p:nvSpPr>
            <p:spPr>
              <a:xfrm flipH="false" flipV="false" rot="0">
                <a:off x="57150" y="58420"/>
                <a:ext cx="7085038" cy="5569605"/>
              </a:xfrm>
              <a:custGeom>
                <a:avLst/>
                <a:gdLst/>
                <a:ahLst/>
                <a:cxnLst/>
                <a:rect r="r" b="b" t="t" l="l"/>
                <a:pathLst>
                  <a:path h="5569605" w="7085038">
                    <a:moveTo>
                      <a:pt x="6999948" y="5539125"/>
                    </a:moveTo>
                    <a:lnTo>
                      <a:pt x="0" y="5539125"/>
                    </a:lnTo>
                    <a:cubicBezTo>
                      <a:pt x="5080" y="5556905"/>
                      <a:pt x="21590" y="5569605"/>
                      <a:pt x="40640" y="5569605"/>
                    </a:cubicBezTo>
                    <a:lnTo>
                      <a:pt x="7041858" y="5569605"/>
                    </a:lnTo>
                    <a:cubicBezTo>
                      <a:pt x="7065988" y="5569605"/>
                      <a:pt x="7085038" y="5550555"/>
                      <a:pt x="7085038" y="5526425"/>
                    </a:cubicBezTo>
                    <a:lnTo>
                      <a:pt x="7085038" y="40640"/>
                    </a:lnTo>
                    <a:cubicBezTo>
                      <a:pt x="7085038" y="21590"/>
                      <a:pt x="7072338" y="6350"/>
                      <a:pt x="7055828" y="0"/>
                    </a:cubicBezTo>
                    <a:lnTo>
                      <a:pt x="7055828" y="5483245"/>
                    </a:lnTo>
                    <a:cubicBezTo>
                      <a:pt x="7055828" y="5513725"/>
                      <a:pt x="7030428" y="5539125"/>
                      <a:pt x="6999948" y="5539125"/>
                    </a:cubicBezTo>
                    <a:close/>
                  </a:path>
                </a:pathLst>
              </a:custGeom>
              <a:solidFill>
                <a:srgbClr val="000000"/>
              </a:solidFill>
            </p:spPr>
          </p:sp>
          <p:sp>
            <p:nvSpPr>
              <p:cNvPr name="Freeform 72" id="72"/>
              <p:cNvSpPr/>
              <p:nvPr/>
            </p:nvSpPr>
            <p:spPr>
              <a:xfrm flipH="false" flipV="false" rot="0">
                <a:off x="12700" y="12700"/>
                <a:ext cx="7087578" cy="5572145"/>
              </a:xfrm>
              <a:custGeom>
                <a:avLst/>
                <a:gdLst/>
                <a:ahLst/>
                <a:cxnLst/>
                <a:rect r="r" b="b" t="t" l="l"/>
                <a:pathLst>
                  <a:path h="5572145" w="7087578">
                    <a:moveTo>
                      <a:pt x="43180" y="5572145"/>
                    </a:moveTo>
                    <a:lnTo>
                      <a:pt x="7044398" y="5572145"/>
                    </a:lnTo>
                    <a:cubicBezTo>
                      <a:pt x="7068528" y="5572145"/>
                      <a:pt x="7087578" y="5553095"/>
                      <a:pt x="7087578" y="5528965"/>
                    </a:cubicBezTo>
                    <a:lnTo>
                      <a:pt x="7087578" y="43180"/>
                    </a:lnTo>
                    <a:cubicBezTo>
                      <a:pt x="7087578" y="19050"/>
                      <a:pt x="7068528" y="0"/>
                      <a:pt x="7044398"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73" id="73"/>
              <p:cNvSpPr/>
              <p:nvPr/>
            </p:nvSpPr>
            <p:spPr>
              <a:xfrm flipH="false" flipV="false" rot="0">
                <a:off x="0" y="0"/>
                <a:ext cx="7154888" cy="5640725"/>
              </a:xfrm>
              <a:custGeom>
                <a:avLst/>
                <a:gdLst/>
                <a:ahLst/>
                <a:cxnLst/>
                <a:rect r="r" b="b" t="t" l="l"/>
                <a:pathLst>
                  <a:path h="5640725" w="7154888">
                    <a:moveTo>
                      <a:pt x="7111708" y="44450"/>
                    </a:moveTo>
                    <a:cubicBezTo>
                      <a:pt x="7106628" y="19050"/>
                      <a:pt x="7083768" y="0"/>
                      <a:pt x="7057098"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7099008" y="5640725"/>
                    </a:lnTo>
                    <a:cubicBezTo>
                      <a:pt x="7129488" y="5640725"/>
                      <a:pt x="7154888" y="5615325"/>
                      <a:pt x="7154888" y="5584845"/>
                    </a:cubicBezTo>
                    <a:lnTo>
                      <a:pt x="7154888" y="99060"/>
                    </a:lnTo>
                    <a:cubicBezTo>
                      <a:pt x="7154888" y="72390"/>
                      <a:pt x="7137108" y="50800"/>
                      <a:pt x="7111708" y="44450"/>
                    </a:cubicBezTo>
                    <a:close/>
                    <a:moveTo>
                      <a:pt x="12700" y="5541665"/>
                    </a:moveTo>
                    <a:lnTo>
                      <a:pt x="12700" y="55880"/>
                    </a:lnTo>
                    <a:cubicBezTo>
                      <a:pt x="12700" y="31750"/>
                      <a:pt x="31750" y="12700"/>
                      <a:pt x="55880" y="12700"/>
                    </a:cubicBezTo>
                    <a:lnTo>
                      <a:pt x="7057098" y="12700"/>
                    </a:lnTo>
                    <a:cubicBezTo>
                      <a:pt x="7081228" y="12700"/>
                      <a:pt x="7100278" y="31750"/>
                      <a:pt x="7100278" y="55880"/>
                    </a:cubicBezTo>
                    <a:lnTo>
                      <a:pt x="7100278" y="5541665"/>
                    </a:lnTo>
                    <a:cubicBezTo>
                      <a:pt x="7100278" y="5565795"/>
                      <a:pt x="7081228" y="5584845"/>
                      <a:pt x="7057098" y="5584845"/>
                    </a:cubicBezTo>
                    <a:lnTo>
                      <a:pt x="55880" y="5584845"/>
                    </a:lnTo>
                    <a:cubicBezTo>
                      <a:pt x="31750" y="5584845"/>
                      <a:pt x="12700" y="5565795"/>
                      <a:pt x="12700" y="5541665"/>
                    </a:cubicBezTo>
                    <a:close/>
                    <a:moveTo>
                      <a:pt x="7142188" y="5584845"/>
                    </a:moveTo>
                    <a:cubicBezTo>
                      <a:pt x="7142188" y="5608975"/>
                      <a:pt x="7123138" y="5628025"/>
                      <a:pt x="7099008" y="5628025"/>
                    </a:cubicBezTo>
                    <a:lnTo>
                      <a:pt x="97790" y="5628025"/>
                    </a:lnTo>
                    <a:cubicBezTo>
                      <a:pt x="78740" y="5628025"/>
                      <a:pt x="62230" y="5615325"/>
                      <a:pt x="57150" y="5597545"/>
                    </a:cubicBezTo>
                    <a:lnTo>
                      <a:pt x="7057098" y="5597545"/>
                    </a:lnTo>
                    <a:cubicBezTo>
                      <a:pt x="7087578" y="5597545"/>
                      <a:pt x="7112978" y="5572145"/>
                      <a:pt x="7112978" y="5541665"/>
                    </a:cubicBezTo>
                    <a:lnTo>
                      <a:pt x="7112978" y="58420"/>
                    </a:lnTo>
                    <a:cubicBezTo>
                      <a:pt x="7129488" y="64770"/>
                      <a:pt x="7142188" y="80010"/>
                      <a:pt x="7142188" y="99060"/>
                    </a:cubicBezTo>
                    <a:lnTo>
                      <a:pt x="7142188" y="5584845"/>
                    </a:lnTo>
                    <a:close/>
                  </a:path>
                </a:pathLst>
              </a:custGeom>
              <a:solidFill>
                <a:srgbClr val="000000"/>
              </a:solidFill>
            </p:spPr>
          </p:sp>
        </p:grpSp>
        <p:grpSp>
          <p:nvGrpSpPr>
            <p:cNvPr name="Group 74" id="74"/>
            <p:cNvGrpSpPr/>
            <p:nvPr/>
          </p:nvGrpSpPr>
          <p:grpSpPr>
            <a:xfrm rot="0">
              <a:off x="0" y="0"/>
              <a:ext cx="7085430" cy="1119703"/>
              <a:chOff x="0" y="0"/>
              <a:chExt cx="7154888" cy="1130680"/>
            </a:xfrm>
          </p:grpSpPr>
          <p:sp>
            <p:nvSpPr>
              <p:cNvPr name="Freeform 75" id="75"/>
              <p:cNvSpPr/>
              <p:nvPr/>
            </p:nvSpPr>
            <p:spPr>
              <a:xfrm flipH="false" flipV="false" rot="0">
                <a:off x="57150" y="58420"/>
                <a:ext cx="7085038" cy="1059560"/>
              </a:xfrm>
              <a:custGeom>
                <a:avLst/>
                <a:gdLst/>
                <a:ahLst/>
                <a:cxnLst/>
                <a:rect r="r" b="b" t="t" l="l"/>
                <a:pathLst>
                  <a:path h="1059560" w="7085038">
                    <a:moveTo>
                      <a:pt x="6999948" y="1029080"/>
                    </a:moveTo>
                    <a:lnTo>
                      <a:pt x="0" y="1029080"/>
                    </a:lnTo>
                    <a:cubicBezTo>
                      <a:pt x="5080" y="1046860"/>
                      <a:pt x="21590" y="1059560"/>
                      <a:pt x="40640" y="1059560"/>
                    </a:cubicBezTo>
                    <a:lnTo>
                      <a:pt x="7041858" y="1059560"/>
                    </a:lnTo>
                    <a:cubicBezTo>
                      <a:pt x="7065988" y="1059560"/>
                      <a:pt x="7085038" y="1040510"/>
                      <a:pt x="7085038" y="1016380"/>
                    </a:cubicBezTo>
                    <a:lnTo>
                      <a:pt x="7085038" y="40640"/>
                    </a:lnTo>
                    <a:cubicBezTo>
                      <a:pt x="7085038" y="21590"/>
                      <a:pt x="7072338" y="6350"/>
                      <a:pt x="7055828" y="0"/>
                    </a:cubicBezTo>
                    <a:lnTo>
                      <a:pt x="7055828" y="973200"/>
                    </a:lnTo>
                    <a:cubicBezTo>
                      <a:pt x="7055828" y="1003680"/>
                      <a:pt x="7030428" y="1029080"/>
                      <a:pt x="6999948" y="1029080"/>
                    </a:cubicBezTo>
                    <a:close/>
                  </a:path>
                </a:pathLst>
              </a:custGeom>
              <a:solidFill>
                <a:srgbClr val="000000"/>
              </a:solidFill>
            </p:spPr>
          </p:sp>
          <p:sp>
            <p:nvSpPr>
              <p:cNvPr name="Freeform 76" id="76"/>
              <p:cNvSpPr/>
              <p:nvPr/>
            </p:nvSpPr>
            <p:spPr>
              <a:xfrm flipH="false" flipV="false" rot="0">
                <a:off x="12700" y="12700"/>
                <a:ext cx="7087578" cy="1062100"/>
              </a:xfrm>
              <a:custGeom>
                <a:avLst/>
                <a:gdLst/>
                <a:ahLst/>
                <a:cxnLst/>
                <a:rect r="r" b="b" t="t" l="l"/>
                <a:pathLst>
                  <a:path h="1062100" w="7087578">
                    <a:moveTo>
                      <a:pt x="43180" y="1062100"/>
                    </a:moveTo>
                    <a:lnTo>
                      <a:pt x="7044398" y="1062100"/>
                    </a:lnTo>
                    <a:cubicBezTo>
                      <a:pt x="7068528" y="1062100"/>
                      <a:pt x="7087578" y="1043050"/>
                      <a:pt x="7087578" y="1018920"/>
                    </a:cubicBezTo>
                    <a:lnTo>
                      <a:pt x="7087578" y="43180"/>
                    </a:lnTo>
                    <a:cubicBezTo>
                      <a:pt x="7087578" y="19050"/>
                      <a:pt x="7068528" y="0"/>
                      <a:pt x="7044398"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77" id="77"/>
              <p:cNvSpPr/>
              <p:nvPr/>
            </p:nvSpPr>
            <p:spPr>
              <a:xfrm flipH="false" flipV="false" rot="0">
                <a:off x="0" y="0"/>
                <a:ext cx="7154888" cy="1130680"/>
              </a:xfrm>
              <a:custGeom>
                <a:avLst/>
                <a:gdLst/>
                <a:ahLst/>
                <a:cxnLst/>
                <a:rect r="r" b="b" t="t" l="l"/>
                <a:pathLst>
                  <a:path h="1130680" w="7154888">
                    <a:moveTo>
                      <a:pt x="7111708" y="44450"/>
                    </a:moveTo>
                    <a:cubicBezTo>
                      <a:pt x="7106628" y="19050"/>
                      <a:pt x="7083768" y="0"/>
                      <a:pt x="7057098"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7099008" y="1130680"/>
                    </a:lnTo>
                    <a:cubicBezTo>
                      <a:pt x="7129488" y="1130680"/>
                      <a:pt x="7154888" y="1105280"/>
                      <a:pt x="7154888" y="1074800"/>
                    </a:cubicBezTo>
                    <a:lnTo>
                      <a:pt x="7154888" y="99060"/>
                    </a:lnTo>
                    <a:cubicBezTo>
                      <a:pt x="7154888" y="72390"/>
                      <a:pt x="7137108" y="50800"/>
                      <a:pt x="7111708" y="44450"/>
                    </a:cubicBezTo>
                    <a:close/>
                    <a:moveTo>
                      <a:pt x="12700" y="1031620"/>
                    </a:moveTo>
                    <a:lnTo>
                      <a:pt x="12700" y="55880"/>
                    </a:lnTo>
                    <a:cubicBezTo>
                      <a:pt x="12700" y="31750"/>
                      <a:pt x="31750" y="12700"/>
                      <a:pt x="55880" y="12700"/>
                    </a:cubicBezTo>
                    <a:lnTo>
                      <a:pt x="7057098" y="12700"/>
                    </a:lnTo>
                    <a:cubicBezTo>
                      <a:pt x="7081228" y="12700"/>
                      <a:pt x="7100278" y="31750"/>
                      <a:pt x="7100278" y="55880"/>
                    </a:cubicBezTo>
                    <a:lnTo>
                      <a:pt x="7100278" y="1031620"/>
                    </a:lnTo>
                    <a:cubicBezTo>
                      <a:pt x="7100278" y="1055750"/>
                      <a:pt x="7081228" y="1074800"/>
                      <a:pt x="7057098" y="1074800"/>
                    </a:cubicBezTo>
                    <a:lnTo>
                      <a:pt x="55880" y="1074800"/>
                    </a:lnTo>
                    <a:cubicBezTo>
                      <a:pt x="31750" y="1074800"/>
                      <a:pt x="12700" y="1055750"/>
                      <a:pt x="12700" y="1031620"/>
                    </a:cubicBezTo>
                    <a:close/>
                    <a:moveTo>
                      <a:pt x="7142188" y="1074800"/>
                    </a:moveTo>
                    <a:cubicBezTo>
                      <a:pt x="7142188" y="1098930"/>
                      <a:pt x="7123138" y="1117980"/>
                      <a:pt x="7099008" y="1117980"/>
                    </a:cubicBezTo>
                    <a:lnTo>
                      <a:pt x="97790" y="1117980"/>
                    </a:lnTo>
                    <a:cubicBezTo>
                      <a:pt x="78740" y="1117980"/>
                      <a:pt x="62230" y="1105280"/>
                      <a:pt x="57150" y="1087500"/>
                    </a:cubicBezTo>
                    <a:lnTo>
                      <a:pt x="7057098" y="1087500"/>
                    </a:lnTo>
                    <a:cubicBezTo>
                      <a:pt x="7087578" y="1087500"/>
                      <a:pt x="7112978" y="1062100"/>
                      <a:pt x="7112978" y="1031620"/>
                    </a:cubicBezTo>
                    <a:lnTo>
                      <a:pt x="7112978" y="58420"/>
                    </a:lnTo>
                    <a:cubicBezTo>
                      <a:pt x="7129488" y="64770"/>
                      <a:pt x="7142188" y="80010"/>
                      <a:pt x="7142188" y="99060"/>
                    </a:cubicBezTo>
                    <a:lnTo>
                      <a:pt x="7142188" y="1074800"/>
                    </a:lnTo>
                    <a:close/>
                  </a:path>
                </a:pathLst>
              </a:custGeom>
              <a:solidFill>
                <a:srgbClr val="000000"/>
              </a:solidFill>
            </p:spPr>
          </p:sp>
        </p:grpSp>
      </p:grpSp>
      <p:sp>
        <p:nvSpPr>
          <p:cNvPr name="Freeform 78" id="78"/>
          <p:cNvSpPr/>
          <p:nvPr/>
        </p:nvSpPr>
        <p:spPr>
          <a:xfrm flipH="false" flipV="false" rot="0">
            <a:off x="5932400" y="2343034"/>
            <a:ext cx="11736636" cy="6088380"/>
          </a:xfrm>
          <a:custGeom>
            <a:avLst/>
            <a:gdLst/>
            <a:ahLst/>
            <a:cxnLst/>
            <a:rect r="r" b="b" t="t" l="l"/>
            <a:pathLst>
              <a:path h="6088380" w="11736636">
                <a:moveTo>
                  <a:pt x="0" y="0"/>
                </a:moveTo>
                <a:lnTo>
                  <a:pt x="11736636" y="0"/>
                </a:lnTo>
                <a:lnTo>
                  <a:pt x="11736636" y="6088380"/>
                </a:lnTo>
                <a:lnTo>
                  <a:pt x="0" y="6088380"/>
                </a:lnTo>
                <a:lnTo>
                  <a:pt x="0" y="0"/>
                </a:lnTo>
                <a:close/>
              </a:path>
            </a:pathLst>
          </a:custGeom>
          <a:blipFill>
            <a:blip r:embed="rId3"/>
            <a:stretch>
              <a:fillRect l="0" t="0" r="0" b="0"/>
            </a:stretch>
          </a:blipFill>
        </p:spPr>
      </p:sp>
      <p:sp>
        <p:nvSpPr>
          <p:cNvPr name="Freeform 79" id="79"/>
          <p:cNvSpPr/>
          <p:nvPr/>
        </p:nvSpPr>
        <p:spPr>
          <a:xfrm flipH="false" flipV="false" rot="1845137">
            <a:off x="16575" y="-1289566"/>
            <a:ext cx="1161177" cy="4636532"/>
          </a:xfrm>
          <a:custGeom>
            <a:avLst/>
            <a:gdLst/>
            <a:ahLst/>
            <a:cxnLst/>
            <a:rect r="r" b="b" t="t" l="l"/>
            <a:pathLst>
              <a:path h="4636532" w="1161177">
                <a:moveTo>
                  <a:pt x="0" y="0"/>
                </a:moveTo>
                <a:lnTo>
                  <a:pt x="1161177" y="0"/>
                </a:lnTo>
                <a:lnTo>
                  <a:pt x="1161177" y="4636532"/>
                </a:lnTo>
                <a:lnTo>
                  <a:pt x="0" y="46365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0" id="80"/>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81" id="81"/>
          <p:cNvSpPr txBox="true"/>
          <p:nvPr/>
        </p:nvSpPr>
        <p:spPr>
          <a:xfrm rot="0">
            <a:off x="557125" y="2895752"/>
            <a:ext cx="4930914" cy="381000"/>
          </a:xfrm>
          <a:prstGeom prst="rect">
            <a:avLst/>
          </a:prstGeom>
        </p:spPr>
        <p:txBody>
          <a:bodyPr anchor="t" rtlCol="false" tIns="0" lIns="0" bIns="0" rIns="0">
            <a:spAutoFit/>
          </a:bodyPr>
          <a:lstStyle/>
          <a:p>
            <a:pPr algn="l" marL="0" indent="0" lvl="0">
              <a:lnSpc>
                <a:spcPts val="3018"/>
              </a:lnSpc>
            </a:pPr>
            <a:r>
              <a:rPr lang="en-US" b="true" sz="2515" spc="-25">
                <a:solidFill>
                  <a:srgbClr val="000000"/>
                </a:solidFill>
                <a:latin typeface="RoxboroughCF Bold"/>
                <a:ea typeface="RoxboroughCF Bold"/>
                <a:cs typeface="RoxboroughCF Bold"/>
                <a:sym typeface="RoxboroughCF Bold"/>
              </a:rPr>
              <a:t>SOPORTE Y MANTENIMIENTO</a:t>
            </a:r>
          </a:p>
        </p:txBody>
      </p:sp>
      <p:sp>
        <p:nvSpPr>
          <p:cNvPr name="TextBox 82" id="82"/>
          <p:cNvSpPr txBox="true"/>
          <p:nvPr/>
        </p:nvSpPr>
        <p:spPr>
          <a:xfrm rot="0">
            <a:off x="557125" y="3803255"/>
            <a:ext cx="4930914" cy="1451118"/>
          </a:xfrm>
          <a:prstGeom prst="rect">
            <a:avLst/>
          </a:prstGeom>
        </p:spPr>
        <p:txBody>
          <a:bodyPr anchor="t" rtlCol="false" tIns="0" lIns="0" bIns="0" rIns="0">
            <a:spAutoFit/>
          </a:bodyPr>
          <a:lstStyle/>
          <a:p>
            <a:pPr algn="l" marL="0" indent="0" lvl="0">
              <a:lnSpc>
                <a:spcPts val="2851"/>
              </a:lnSpc>
            </a:pPr>
            <a:r>
              <a:rPr lang="en-US" sz="2376" spc="-23">
                <a:solidFill>
                  <a:srgbClr val="000000"/>
                </a:solidFill>
                <a:latin typeface="Telegraf"/>
                <a:ea typeface="Telegraf"/>
                <a:cs typeface="Telegraf"/>
                <a:sym typeface="Telegraf"/>
              </a:rPr>
              <a:t>Para soporte técnico y actualizaciones, contactar al equipo desarrollador o acceder al repositorio GitHub del proyecto.</a:t>
            </a:r>
          </a:p>
        </p:txBody>
      </p:sp>
      <p:sp>
        <p:nvSpPr>
          <p:cNvPr name="Freeform 83" id="83"/>
          <p:cNvSpPr/>
          <p:nvPr/>
        </p:nvSpPr>
        <p:spPr>
          <a:xfrm flipH="false" flipV="false" rot="1845137">
            <a:off x="17088447" y="7382506"/>
            <a:ext cx="1161177" cy="4636532"/>
          </a:xfrm>
          <a:custGeom>
            <a:avLst/>
            <a:gdLst/>
            <a:ahLst/>
            <a:cxnLst/>
            <a:rect r="r" b="b" t="t" l="l"/>
            <a:pathLst>
              <a:path h="4636532" w="1161177">
                <a:moveTo>
                  <a:pt x="0" y="0"/>
                </a:moveTo>
                <a:lnTo>
                  <a:pt x="1161178" y="0"/>
                </a:lnTo>
                <a:lnTo>
                  <a:pt x="1161178" y="4636532"/>
                </a:lnTo>
                <a:lnTo>
                  <a:pt x="0" y="46365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845137">
            <a:off x="16575" y="-1289566"/>
            <a:ext cx="1161177" cy="4636532"/>
          </a:xfrm>
          <a:custGeom>
            <a:avLst/>
            <a:gdLst/>
            <a:ahLst/>
            <a:cxnLst/>
            <a:rect r="r" b="b" t="t" l="l"/>
            <a:pathLst>
              <a:path h="4636532" w="1161177">
                <a:moveTo>
                  <a:pt x="0" y="0"/>
                </a:moveTo>
                <a:lnTo>
                  <a:pt x="1161177" y="0"/>
                </a:lnTo>
                <a:lnTo>
                  <a:pt x="1161177" y="4636532"/>
                </a:lnTo>
                <a:lnTo>
                  <a:pt x="0" y="4636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39357" y="4795812"/>
            <a:ext cx="15009286" cy="1214049"/>
          </a:xfrm>
          <a:prstGeom prst="rect">
            <a:avLst/>
          </a:prstGeom>
        </p:spPr>
        <p:txBody>
          <a:bodyPr anchor="t" rtlCol="false" tIns="0" lIns="0" bIns="0" rIns="0">
            <a:spAutoFit/>
          </a:bodyPr>
          <a:lstStyle/>
          <a:p>
            <a:pPr algn="l">
              <a:lnSpc>
                <a:spcPts val="9405"/>
              </a:lnSpc>
            </a:pPr>
            <a:r>
              <a:rPr lang="en-US" sz="8550" b="true">
                <a:solidFill>
                  <a:srgbClr val="000000"/>
                </a:solidFill>
                <a:latin typeface="RoxboroughCF Bold"/>
                <a:ea typeface="RoxboroughCF Bold"/>
                <a:cs typeface="RoxboroughCF Bold"/>
                <a:sym typeface="RoxboroughCF Bold"/>
              </a:rPr>
              <a:t>Ya sabes usar la aplicacion!!</a:t>
            </a:r>
          </a:p>
        </p:txBody>
      </p:sp>
      <p:sp>
        <p:nvSpPr>
          <p:cNvPr name="Freeform 5" id="5"/>
          <p:cNvSpPr/>
          <p:nvPr/>
        </p:nvSpPr>
        <p:spPr>
          <a:xfrm flipH="false" flipV="false" rot="1845137">
            <a:off x="17088447" y="7382506"/>
            <a:ext cx="1161177" cy="4636532"/>
          </a:xfrm>
          <a:custGeom>
            <a:avLst/>
            <a:gdLst/>
            <a:ahLst/>
            <a:cxnLst/>
            <a:rect r="r" b="b" t="t" l="l"/>
            <a:pathLst>
              <a:path h="4636532" w="1161177">
                <a:moveTo>
                  <a:pt x="0" y="0"/>
                </a:moveTo>
                <a:lnTo>
                  <a:pt x="1161178" y="0"/>
                </a:lnTo>
                <a:lnTo>
                  <a:pt x="1161178" y="4636532"/>
                </a:lnTo>
                <a:lnTo>
                  <a:pt x="0" y="4636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2226595">
            <a:off x="-528954" y="-2456860"/>
            <a:ext cx="1953668" cy="7800914"/>
          </a:xfrm>
          <a:custGeom>
            <a:avLst/>
            <a:gdLst/>
            <a:ahLst/>
            <a:cxnLst/>
            <a:rect r="r" b="b" t="t" l="l"/>
            <a:pathLst>
              <a:path h="7800914" w="1953668">
                <a:moveTo>
                  <a:pt x="0" y="0"/>
                </a:moveTo>
                <a:lnTo>
                  <a:pt x="1953668" y="0"/>
                </a:lnTo>
                <a:lnTo>
                  <a:pt x="1953668" y="7800914"/>
                </a:lnTo>
                <a:lnTo>
                  <a:pt x="0" y="78009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34473">
            <a:off x="16403666" y="6336784"/>
            <a:ext cx="1692192" cy="6756852"/>
          </a:xfrm>
          <a:custGeom>
            <a:avLst/>
            <a:gdLst/>
            <a:ahLst/>
            <a:cxnLst/>
            <a:rect r="r" b="b" t="t" l="l"/>
            <a:pathLst>
              <a:path h="6756852" w="1692192">
                <a:moveTo>
                  <a:pt x="0" y="0"/>
                </a:moveTo>
                <a:lnTo>
                  <a:pt x="1692192" y="0"/>
                </a:lnTo>
                <a:lnTo>
                  <a:pt x="1692192" y="6756852"/>
                </a:lnTo>
                <a:lnTo>
                  <a:pt x="0" y="67568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7141051" y="2848579"/>
            <a:ext cx="10738645" cy="4981319"/>
          </a:xfrm>
          <a:prstGeom prst="rect">
            <a:avLst/>
          </a:prstGeom>
        </p:spPr>
        <p:txBody>
          <a:bodyPr anchor="t" rtlCol="false" tIns="0" lIns="0" bIns="0" rIns="0">
            <a:spAutoFit/>
          </a:bodyPr>
          <a:lstStyle/>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INTRODUCCIÓN</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CREACIÓN/INICIO USUARIOS</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GESTIÓN MEMBRESÍAS</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VISUALIZACIÓN DE VIDEO CLIPS</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CANJEO DE PUNTOS</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VER PERFIL</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MODO ADMINISTRADOR</a:t>
            </a:r>
          </a:p>
          <a:p>
            <a:pPr algn="l" marL="967204" indent="-483602" lvl="1">
              <a:lnSpc>
                <a:spcPts val="4927"/>
              </a:lnSpc>
              <a:buAutoNum type="arabicPeriod" startAt="1"/>
            </a:pPr>
            <a:r>
              <a:rPr lang="en-US" b="true" sz="4479">
                <a:solidFill>
                  <a:srgbClr val="000000"/>
                </a:solidFill>
                <a:latin typeface="RoxboroughCF Bold"/>
                <a:ea typeface="RoxboroughCF Bold"/>
                <a:cs typeface="RoxboroughCF Bold"/>
                <a:sym typeface="RoxboroughCF Bold"/>
              </a:rPr>
              <a:t>SOPORTE Y MANTENIMIENTO</a:t>
            </a:r>
          </a:p>
        </p:txBody>
      </p:sp>
      <p:sp>
        <p:nvSpPr>
          <p:cNvPr name="Freeform 6" id="6"/>
          <p:cNvSpPr/>
          <p:nvPr/>
        </p:nvSpPr>
        <p:spPr>
          <a:xfrm flipH="false" flipV="false" rot="0">
            <a:off x="1706839" y="4055165"/>
            <a:ext cx="4804968" cy="4114800"/>
          </a:xfrm>
          <a:custGeom>
            <a:avLst/>
            <a:gdLst/>
            <a:ahLst/>
            <a:cxnLst/>
            <a:rect r="r" b="b" t="t" l="l"/>
            <a:pathLst>
              <a:path h="4114800" w="4804968">
                <a:moveTo>
                  <a:pt x="0" y="0"/>
                </a:moveTo>
                <a:lnTo>
                  <a:pt x="4804968" y="0"/>
                </a:lnTo>
                <a:lnTo>
                  <a:pt x="48049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677803"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8" id="8"/>
          <p:cNvSpPr txBox="true"/>
          <p:nvPr/>
        </p:nvSpPr>
        <p:spPr>
          <a:xfrm rot="0">
            <a:off x="1744103" y="2848579"/>
            <a:ext cx="4730440" cy="647444"/>
          </a:xfrm>
          <a:prstGeom prst="rect">
            <a:avLst/>
          </a:prstGeom>
        </p:spPr>
        <p:txBody>
          <a:bodyPr anchor="t" rtlCol="false" tIns="0" lIns="0" bIns="0" rIns="0">
            <a:spAutoFit/>
          </a:bodyPr>
          <a:lstStyle/>
          <a:p>
            <a:pPr algn="ctr">
              <a:lnSpc>
                <a:spcPts val="4927"/>
              </a:lnSpc>
            </a:pPr>
            <a:r>
              <a:rPr lang="en-US" b="true" sz="4479">
                <a:solidFill>
                  <a:srgbClr val="000000"/>
                </a:solidFill>
                <a:latin typeface="RoxboroughCF Bold"/>
                <a:ea typeface="RoxboroughCF Bold"/>
                <a:cs typeface="RoxboroughCF Bold"/>
                <a:sym typeface="RoxboroughCF Bold"/>
              </a:rPr>
              <a:t>INDICE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25128" y="2653291"/>
            <a:ext cx="6702974" cy="4980418"/>
            <a:chOff x="0" y="0"/>
            <a:chExt cx="8937298" cy="6640558"/>
          </a:xfrm>
        </p:grpSpPr>
        <p:grpSp>
          <p:nvGrpSpPr>
            <p:cNvPr name="Group 4" id="4"/>
            <p:cNvGrpSpPr/>
            <p:nvPr/>
          </p:nvGrpSpPr>
          <p:grpSpPr>
            <a:xfrm rot="0">
              <a:off x="0" y="0"/>
              <a:ext cx="8937298" cy="6640558"/>
              <a:chOff x="0" y="0"/>
              <a:chExt cx="6417818" cy="4768543"/>
            </a:xfrm>
          </p:grpSpPr>
          <p:sp>
            <p:nvSpPr>
              <p:cNvPr name="Freeform 5" id="5"/>
              <p:cNvSpPr/>
              <p:nvPr/>
            </p:nvSpPr>
            <p:spPr>
              <a:xfrm flipH="false" flipV="false" rot="0">
                <a:off x="57150" y="58420"/>
                <a:ext cx="6347968" cy="4697423"/>
              </a:xfrm>
              <a:custGeom>
                <a:avLst/>
                <a:gdLst/>
                <a:ahLst/>
                <a:cxnLst/>
                <a:rect r="r" b="b" t="t" l="l"/>
                <a:pathLst>
                  <a:path h="4697423" w="6347968">
                    <a:moveTo>
                      <a:pt x="6262878" y="4666944"/>
                    </a:moveTo>
                    <a:lnTo>
                      <a:pt x="0" y="4666944"/>
                    </a:lnTo>
                    <a:cubicBezTo>
                      <a:pt x="5080" y="4684723"/>
                      <a:pt x="21590" y="4697423"/>
                      <a:pt x="40640" y="4697423"/>
                    </a:cubicBezTo>
                    <a:lnTo>
                      <a:pt x="6304788" y="4697423"/>
                    </a:lnTo>
                    <a:cubicBezTo>
                      <a:pt x="6328918" y="4697423"/>
                      <a:pt x="6347968" y="4678373"/>
                      <a:pt x="6347968" y="4654244"/>
                    </a:cubicBezTo>
                    <a:lnTo>
                      <a:pt x="6347968" y="40640"/>
                    </a:lnTo>
                    <a:cubicBezTo>
                      <a:pt x="6347968" y="21590"/>
                      <a:pt x="6335268" y="6350"/>
                      <a:pt x="6318758" y="0"/>
                    </a:cubicBezTo>
                    <a:lnTo>
                      <a:pt x="6318758" y="4611063"/>
                    </a:lnTo>
                    <a:cubicBezTo>
                      <a:pt x="6318758" y="4641544"/>
                      <a:pt x="6293358" y="4666944"/>
                      <a:pt x="6262878" y="4666944"/>
                    </a:cubicBezTo>
                    <a:close/>
                  </a:path>
                </a:pathLst>
              </a:custGeom>
              <a:solidFill>
                <a:srgbClr val="000000"/>
              </a:solidFill>
            </p:spPr>
          </p:sp>
          <p:sp>
            <p:nvSpPr>
              <p:cNvPr name="Freeform 6" id="6"/>
              <p:cNvSpPr/>
              <p:nvPr/>
            </p:nvSpPr>
            <p:spPr>
              <a:xfrm flipH="false" flipV="false" rot="0">
                <a:off x="12700" y="12700"/>
                <a:ext cx="6350508" cy="4699964"/>
              </a:xfrm>
              <a:custGeom>
                <a:avLst/>
                <a:gdLst/>
                <a:ahLst/>
                <a:cxnLst/>
                <a:rect r="r" b="b" t="t" l="l"/>
                <a:pathLst>
                  <a:path h="4699964" w="6350508">
                    <a:moveTo>
                      <a:pt x="43180" y="4699964"/>
                    </a:moveTo>
                    <a:lnTo>
                      <a:pt x="6307328" y="4699964"/>
                    </a:lnTo>
                    <a:cubicBezTo>
                      <a:pt x="6331458" y="4699964"/>
                      <a:pt x="6350508" y="4680914"/>
                      <a:pt x="6350508" y="4656783"/>
                    </a:cubicBezTo>
                    <a:lnTo>
                      <a:pt x="6350508" y="43180"/>
                    </a:lnTo>
                    <a:cubicBezTo>
                      <a:pt x="6350508" y="19050"/>
                      <a:pt x="6331458" y="0"/>
                      <a:pt x="6307328" y="0"/>
                    </a:cubicBezTo>
                    <a:lnTo>
                      <a:pt x="43180" y="0"/>
                    </a:lnTo>
                    <a:cubicBezTo>
                      <a:pt x="19050" y="0"/>
                      <a:pt x="0" y="19050"/>
                      <a:pt x="0" y="43180"/>
                    </a:cubicBezTo>
                    <a:lnTo>
                      <a:pt x="0" y="4656783"/>
                    </a:lnTo>
                    <a:cubicBezTo>
                      <a:pt x="0" y="4680914"/>
                      <a:pt x="19050" y="4699964"/>
                      <a:pt x="43180" y="4699964"/>
                    </a:cubicBezTo>
                    <a:close/>
                  </a:path>
                </a:pathLst>
              </a:custGeom>
              <a:solidFill>
                <a:srgbClr val="FFFFFF"/>
              </a:solidFill>
            </p:spPr>
          </p:sp>
          <p:sp>
            <p:nvSpPr>
              <p:cNvPr name="Freeform 7" id="7"/>
              <p:cNvSpPr/>
              <p:nvPr/>
            </p:nvSpPr>
            <p:spPr>
              <a:xfrm flipH="false" flipV="false" rot="0">
                <a:off x="0" y="0"/>
                <a:ext cx="6417818" cy="4768543"/>
              </a:xfrm>
              <a:custGeom>
                <a:avLst/>
                <a:gdLst/>
                <a:ahLst/>
                <a:cxnLst/>
                <a:rect r="r" b="b" t="t" l="l"/>
                <a:pathLst>
                  <a:path h="4768543" w="6417818">
                    <a:moveTo>
                      <a:pt x="6374638" y="44450"/>
                    </a:moveTo>
                    <a:cubicBezTo>
                      <a:pt x="6369558" y="19050"/>
                      <a:pt x="6346698" y="0"/>
                      <a:pt x="6320028" y="0"/>
                    </a:cubicBezTo>
                    <a:lnTo>
                      <a:pt x="55880" y="0"/>
                    </a:lnTo>
                    <a:cubicBezTo>
                      <a:pt x="25400" y="0"/>
                      <a:pt x="0" y="25400"/>
                      <a:pt x="0" y="55880"/>
                    </a:cubicBezTo>
                    <a:lnTo>
                      <a:pt x="0" y="4669483"/>
                    </a:lnTo>
                    <a:cubicBezTo>
                      <a:pt x="0" y="4696153"/>
                      <a:pt x="17780" y="4717743"/>
                      <a:pt x="43180" y="4724093"/>
                    </a:cubicBezTo>
                    <a:cubicBezTo>
                      <a:pt x="48260" y="4749493"/>
                      <a:pt x="71120" y="4768543"/>
                      <a:pt x="97790" y="4768543"/>
                    </a:cubicBezTo>
                    <a:lnTo>
                      <a:pt x="6361938" y="4768543"/>
                    </a:lnTo>
                    <a:cubicBezTo>
                      <a:pt x="6392418" y="4768543"/>
                      <a:pt x="6417818" y="4743143"/>
                      <a:pt x="6417818" y="4712664"/>
                    </a:cubicBezTo>
                    <a:lnTo>
                      <a:pt x="6417818" y="99060"/>
                    </a:lnTo>
                    <a:cubicBezTo>
                      <a:pt x="6417818" y="72390"/>
                      <a:pt x="6400038" y="50800"/>
                      <a:pt x="6374638" y="44450"/>
                    </a:cubicBezTo>
                    <a:close/>
                    <a:moveTo>
                      <a:pt x="12700" y="4669483"/>
                    </a:moveTo>
                    <a:lnTo>
                      <a:pt x="12700" y="55880"/>
                    </a:lnTo>
                    <a:cubicBezTo>
                      <a:pt x="12700" y="31750"/>
                      <a:pt x="31750" y="12700"/>
                      <a:pt x="55880" y="12700"/>
                    </a:cubicBezTo>
                    <a:lnTo>
                      <a:pt x="6320028" y="12700"/>
                    </a:lnTo>
                    <a:cubicBezTo>
                      <a:pt x="6344158" y="12700"/>
                      <a:pt x="6363208" y="31750"/>
                      <a:pt x="6363208" y="55880"/>
                    </a:cubicBezTo>
                    <a:lnTo>
                      <a:pt x="6363208" y="4669483"/>
                    </a:lnTo>
                    <a:cubicBezTo>
                      <a:pt x="6363208" y="4693614"/>
                      <a:pt x="6344158" y="4712664"/>
                      <a:pt x="6320028" y="4712664"/>
                    </a:cubicBezTo>
                    <a:lnTo>
                      <a:pt x="55880" y="4712664"/>
                    </a:lnTo>
                    <a:cubicBezTo>
                      <a:pt x="31750" y="4712664"/>
                      <a:pt x="12700" y="4693614"/>
                      <a:pt x="12700" y="4669483"/>
                    </a:cubicBezTo>
                    <a:close/>
                    <a:moveTo>
                      <a:pt x="6405118" y="4712664"/>
                    </a:moveTo>
                    <a:cubicBezTo>
                      <a:pt x="6405118" y="4736793"/>
                      <a:pt x="6386068" y="4755843"/>
                      <a:pt x="6361938" y="4755843"/>
                    </a:cubicBezTo>
                    <a:lnTo>
                      <a:pt x="97790" y="4755843"/>
                    </a:lnTo>
                    <a:cubicBezTo>
                      <a:pt x="78740" y="4755843"/>
                      <a:pt x="62230" y="4743143"/>
                      <a:pt x="57150" y="4725364"/>
                    </a:cubicBezTo>
                    <a:lnTo>
                      <a:pt x="6320028" y="4725364"/>
                    </a:lnTo>
                    <a:cubicBezTo>
                      <a:pt x="6350508" y="4725364"/>
                      <a:pt x="6375908" y="4699964"/>
                      <a:pt x="6375908" y="4669483"/>
                    </a:cubicBezTo>
                    <a:lnTo>
                      <a:pt x="6375908" y="58420"/>
                    </a:lnTo>
                    <a:cubicBezTo>
                      <a:pt x="6392418" y="64770"/>
                      <a:pt x="6405118" y="80010"/>
                      <a:pt x="6405118" y="99060"/>
                    </a:cubicBezTo>
                    <a:lnTo>
                      <a:pt x="6405118" y="4712664"/>
                    </a:lnTo>
                    <a:close/>
                  </a:path>
                </a:pathLst>
              </a:custGeom>
              <a:solidFill>
                <a:srgbClr val="000000"/>
              </a:solidFill>
            </p:spPr>
          </p:sp>
        </p:grpSp>
        <p:grpSp>
          <p:nvGrpSpPr>
            <p:cNvPr name="Group 8" id="8"/>
            <p:cNvGrpSpPr/>
            <p:nvPr/>
          </p:nvGrpSpPr>
          <p:grpSpPr>
            <a:xfrm rot="0">
              <a:off x="0" y="0"/>
              <a:ext cx="8937298" cy="1331096"/>
              <a:chOff x="0" y="0"/>
              <a:chExt cx="6417818" cy="955851"/>
            </a:xfrm>
          </p:grpSpPr>
          <p:sp>
            <p:nvSpPr>
              <p:cNvPr name="Freeform 9" id="9"/>
              <p:cNvSpPr/>
              <p:nvPr/>
            </p:nvSpPr>
            <p:spPr>
              <a:xfrm flipH="false" flipV="false" rot="0">
                <a:off x="57150" y="58420"/>
                <a:ext cx="6347968" cy="884731"/>
              </a:xfrm>
              <a:custGeom>
                <a:avLst/>
                <a:gdLst/>
                <a:ahLst/>
                <a:cxnLst/>
                <a:rect r="r" b="b" t="t" l="l"/>
                <a:pathLst>
                  <a:path h="884731" w="6347968">
                    <a:moveTo>
                      <a:pt x="6262878" y="854252"/>
                    </a:moveTo>
                    <a:lnTo>
                      <a:pt x="0" y="854252"/>
                    </a:lnTo>
                    <a:cubicBezTo>
                      <a:pt x="5080" y="872031"/>
                      <a:pt x="21590" y="884731"/>
                      <a:pt x="40640" y="884731"/>
                    </a:cubicBezTo>
                    <a:lnTo>
                      <a:pt x="6304788" y="884731"/>
                    </a:lnTo>
                    <a:cubicBezTo>
                      <a:pt x="6328918" y="884731"/>
                      <a:pt x="6347968" y="865681"/>
                      <a:pt x="6347968" y="841552"/>
                    </a:cubicBezTo>
                    <a:lnTo>
                      <a:pt x="6347968" y="40640"/>
                    </a:lnTo>
                    <a:cubicBezTo>
                      <a:pt x="6347968" y="21590"/>
                      <a:pt x="6335268" y="6350"/>
                      <a:pt x="6318758" y="0"/>
                    </a:cubicBezTo>
                    <a:lnTo>
                      <a:pt x="6318758" y="798372"/>
                    </a:lnTo>
                    <a:cubicBezTo>
                      <a:pt x="6318758" y="828852"/>
                      <a:pt x="6293358" y="854252"/>
                      <a:pt x="6262878" y="854252"/>
                    </a:cubicBezTo>
                    <a:close/>
                  </a:path>
                </a:pathLst>
              </a:custGeom>
              <a:solidFill>
                <a:srgbClr val="000000"/>
              </a:solidFill>
            </p:spPr>
          </p:sp>
          <p:sp>
            <p:nvSpPr>
              <p:cNvPr name="Freeform 10" id="10"/>
              <p:cNvSpPr/>
              <p:nvPr/>
            </p:nvSpPr>
            <p:spPr>
              <a:xfrm flipH="false" flipV="false" rot="0">
                <a:off x="12700" y="12700"/>
                <a:ext cx="6350508" cy="887272"/>
              </a:xfrm>
              <a:custGeom>
                <a:avLst/>
                <a:gdLst/>
                <a:ahLst/>
                <a:cxnLst/>
                <a:rect r="r" b="b" t="t" l="l"/>
                <a:pathLst>
                  <a:path h="887272" w="6350508">
                    <a:moveTo>
                      <a:pt x="43180" y="887272"/>
                    </a:moveTo>
                    <a:lnTo>
                      <a:pt x="6307328" y="887272"/>
                    </a:lnTo>
                    <a:cubicBezTo>
                      <a:pt x="6331458" y="887272"/>
                      <a:pt x="6350508" y="868222"/>
                      <a:pt x="6350508" y="844092"/>
                    </a:cubicBezTo>
                    <a:lnTo>
                      <a:pt x="6350508" y="43180"/>
                    </a:lnTo>
                    <a:cubicBezTo>
                      <a:pt x="6350508" y="19050"/>
                      <a:pt x="6331458" y="0"/>
                      <a:pt x="6307328" y="0"/>
                    </a:cubicBezTo>
                    <a:lnTo>
                      <a:pt x="43180" y="0"/>
                    </a:lnTo>
                    <a:cubicBezTo>
                      <a:pt x="19050" y="0"/>
                      <a:pt x="0" y="19050"/>
                      <a:pt x="0" y="43180"/>
                    </a:cubicBezTo>
                    <a:lnTo>
                      <a:pt x="0" y="844092"/>
                    </a:lnTo>
                    <a:cubicBezTo>
                      <a:pt x="0" y="868222"/>
                      <a:pt x="19050" y="887272"/>
                      <a:pt x="43180" y="887272"/>
                    </a:cubicBezTo>
                    <a:close/>
                  </a:path>
                </a:pathLst>
              </a:custGeom>
              <a:solidFill>
                <a:srgbClr val="DDDDDD"/>
              </a:solidFill>
            </p:spPr>
          </p:sp>
          <p:sp>
            <p:nvSpPr>
              <p:cNvPr name="Freeform 11" id="11"/>
              <p:cNvSpPr/>
              <p:nvPr/>
            </p:nvSpPr>
            <p:spPr>
              <a:xfrm flipH="false" flipV="false" rot="0">
                <a:off x="0" y="0"/>
                <a:ext cx="6417818" cy="955851"/>
              </a:xfrm>
              <a:custGeom>
                <a:avLst/>
                <a:gdLst/>
                <a:ahLst/>
                <a:cxnLst/>
                <a:rect r="r" b="b" t="t" l="l"/>
                <a:pathLst>
                  <a:path h="955851" w="6417818">
                    <a:moveTo>
                      <a:pt x="6374638" y="44450"/>
                    </a:moveTo>
                    <a:cubicBezTo>
                      <a:pt x="6369558" y="19050"/>
                      <a:pt x="6346698" y="0"/>
                      <a:pt x="6320028" y="0"/>
                    </a:cubicBezTo>
                    <a:lnTo>
                      <a:pt x="55880" y="0"/>
                    </a:lnTo>
                    <a:cubicBezTo>
                      <a:pt x="25400" y="0"/>
                      <a:pt x="0" y="25400"/>
                      <a:pt x="0" y="55880"/>
                    </a:cubicBezTo>
                    <a:lnTo>
                      <a:pt x="0" y="856792"/>
                    </a:lnTo>
                    <a:cubicBezTo>
                      <a:pt x="0" y="883461"/>
                      <a:pt x="17780" y="905051"/>
                      <a:pt x="43180" y="911401"/>
                    </a:cubicBezTo>
                    <a:cubicBezTo>
                      <a:pt x="48260" y="936801"/>
                      <a:pt x="71120" y="955851"/>
                      <a:pt x="97790" y="955851"/>
                    </a:cubicBezTo>
                    <a:lnTo>
                      <a:pt x="6361938" y="955851"/>
                    </a:lnTo>
                    <a:cubicBezTo>
                      <a:pt x="6392418" y="955851"/>
                      <a:pt x="6417818" y="930451"/>
                      <a:pt x="6417818" y="899972"/>
                    </a:cubicBezTo>
                    <a:lnTo>
                      <a:pt x="6417818" y="99060"/>
                    </a:lnTo>
                    <a:cubicBezTo>
                      <a:pt x="6417818" y="72390"/>
                      <a:pt x="6400038" y="50800"/>
                      <a:pt x="6374638" y="44450"/>
                    </a:cubicBezTo>
                    <a:close/>
                    <a:moveTo>
                      <a:pt x="12700" y="856792"/>
                    </a:moveTo>
                    <a:lnTo>
                      <a:pt x="12700" y="55880"/>
                    </a:lnTo>
                    <a:cubicBezTo>
                      <a:pt x="12700" y="31750"/>
                      <a:pt x="31750" y="12700"/>
                      <a:pt x="55880" y="12700"/>
                    </a:cubicBezTo>
                    <a:lnTo>
                      <a:pt x="6320028" y="12700"/>
                    </a:lnTo>
                    <a:cubicBezTo>
                      <a:pt x="6344158" y="12700"/>
                      <a:pt x="6363208" y="31750"/>
                      <a:pt x="6363208" y="55880"/>
                    </a:cubicBezTo>
                    <a:lnTo>
                      <a:pt x="6363208" y="856792"/>
                    </a:lnTo>
                    <a:cubicBezTo>
                      <a:pt x="6363208" y="880922"/>
                      <a:pt x="6344158" y="899972"/>
                      <a:pt x="6320028" y="899972"/>
                    </a:cubicBezTo>
                    <a:lnTo>
                      <a:pt x="55880" y="899972"/>
                    </a:lnTo>
                    <a:cubicBezTo>
                      <a:pt x="31750" y="899972"/>
                      <a:pt x="12700" y="880922"/>
                      <a:pt x="12700" y="856792"/>
                    </a:cubicBezTo>
                    <a:close/>
                    <a:moveTo>
                      <a:pt x="6405118" y="899972"/>
                    </a:moveTo>
                    <a:cubicBezTo>
                      <a:pt x="6405118" y="924101"/>
                      <a:pt x="6386068" y="943151"/>
                      <a:pt x="6361938" y="943151"/>
                    </a:cubicBezTo>
                    <a:lnTo>
                      <a:pt x="97790" y="943151"/>
                    </a:lnTo>
                    <a:cubicBezTo>
                      <a:pt x="78740" y="943151"/>
                      <a:pt x="62230" y="930451"/>
                      <a:pt x="57150" y="912672"/>
                    </a:cubicBezTo>
                    <a:lnTo>
                      <a:pt x="6320028" y="912672"/>
                    </a:lnTo>
                    <a:cubicBezTo>
                      <a:pt x="6350508" y="912672"/>
                      <a:pt x="6375908" y="887272"/>
                      <a:pt x="6375908" y="856792"/>
                    </a:cubicBezTo>
                    <a:lnTo>
                      <a:pt x="6375908" y="58420"/>
                    </a:lnTo>
                    <a:cubicBezTo>
                      <a:pt x="6392418" y="64770"/>
                      <a:pt x="6405118" y="80010"/>
                      <a:pt x="6405118" y="99060"/>
                    </a:cubicBezTo>
                    <a:lnTo>
                      <a:pt x="6405118" y="899972"/>
                    </a:lnTo>
                    <a:close/>
                  </a:path>
                </a:pathLst>
              </a:custGeom>
              <a:solidFill>
                <a:srgbClr val="000000"/>
              </a:solidFill>
            </p:spPr>
          </p:sp>
        </p:grpSp>
      </p:grpSp>
      <p:sp>
        <p:nvSpPr>
          <p:cNvPr name="Freeform 12" id="12"/>
          <p:cNvSpPr/>
          <p:nvPr/>
        </p:nvSpPr>
        <p:spPr>
          <a:xfrm flipH="false" flipV="false" rot="0">
            <a:off x="7932291" y="1935526"/>
            <a:ext cx="8413727" cy="6415947"/>
          </a:xfrm>
          <a:custGeom>
            <a:avLst/>
            <a:gdLst/>
            <a:ahLst/>
            <a:cxnLst/>
            <a:rect r="r" b="b" t="t" l="l"/>
            <a:pathLst>
              <a:path h="6415947" w="8413727">
                <a:moveTo>
                  <a:pt x="0" y="0"/>
                </a:moveTo>
                <a:lnTo>
                  <a:pt x="8413727" y="0"/>
                </a:lnTo>
                <a:lnTo>
                  <a:pt x="8413727" y="6415948"/>
                </a:lnTo>
                <a:lnTo>
                  <a:pt x="0" y="6415948"/>
                </a:lnTo>
                <a:lnTo>
                  <a:pt x="0" y="0"/>
                </a:lnTo>
                <a:close/>
              </a:path>
            </a:pathLst>
          </a:custGeom>
          <a:blipFill>
            <a:blip r:embed="rId3"/>
            <a:stretch>
              <a:fillRect l="0" t="0" r="0" b="0"/>
            </a:stretch>
          </a:blipFill>
        </p:spPr>
      </p:sp>
      <p:sp>
        <p:nvSpPr>
          <p:cNvPr name="Freeform 13" id="13"/>
          <p:cNvSpPr/>
          <p:nvPr/>
        </p:nvSpPr>
        <p:spPr>
          <a:xfrm flipH="false" flipV="false" rot="2321622">
            <a:off x="17515114" y="5948570"/>
            <a:ext cx="1545771" cy="6172200"/>
          </a:xfrm>
          <a:custGeom>
            <a:avLst/>
            <a:gdLst/>
            <a:ahLst/>
            <a:cxnLst/>
            <a:rect r="r" b="b" t="t" l="l"/>
            <a:pathLst>
              <a:path h="6172200" w="1545771">
                <a:moveTo>
                  <a:pt x="0" y="0"/>
                </a:moveTo>
                <a:lnTo>
                  <a:pt x="1545772" y="0"/>
                </a:lnTo>
                <a:lnTo>
                  <a:pt x="1545772" y="6172200"/>
                </a:lnTo>
                <a:lnTo>
                  <a:pt x="0" y="617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677803"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15" id="15"/>
          <p:cNvSpPr txBox="true"/>
          <p:nvPr/>
        </p:nvSpPr>
        <p:spPr>
          <a:xfrm rot="0">
            <a:off x="627296" y="2743157"/>
            <a:ext cx="6219672" cy="568301"/>
          </a:xfrm>
          <a:prstGeom prst="rect">
            <a:avLst/>
          </a:prstGeom>
        </p:spPr>
        <p:txBody>
          <a:bodyPr anchor="t" rtlCol="false" tIns="0" lIns="0" bIns="0" rIns="0">
            <a:spAutoFit/>
          </a:bodyPr>
          <a:lstStyle/>
          <a:p>
            <a:pPr algn="l" marL="0" indent="0" lvl="0">
              <a:lnSpc>
                <a:spcPts val="4582"/>
              </a:lnSpc>
            </a:pPr>
            <a:r>
              <a:rPr lang="en-US" b="true" sz="3818" spc="-38">
                <a:solidFill>
                  <a:srgbClr val="000000"/>
                </a:solidFill>
                <a:latin typeface="RoxboroughCF Bold"/>
                <a:ea typeface="RoxboroughCF Bold"/>
                <a:cs typeface="RoxboroughCF Bold"/>
                <a:sym typeface="RoxboroughCF Bold"/>
              </a:rPr>
              <a:t>INTRODUCCIÓN </a:t>
            </a:r>
          </a:p>
        </p:txBody>
      </p:sp>
      <p:sp>
        <p:nvSpPr>
          <p:cNvPr name="TextBox 16" id="16"/>
          <p:cNvSpPr txBox="true"/>
          <p:nvPr/>
        </p:nvSpPr>
        <p:spPr>
          <a:xfrm rot="0">
            <a:off x="627296" y="3768866"/>
            <a:ext cx="6219672" cy="3548358"/>
          </a:xfrm>
          <a:prstGeom prst="rect">
            <a:avLst/>
          </a:prstGeom>
        </p:spPr>
        <p:txBody>
          <a:bodyPr anchor="t" rtlCol="false" tIns="0" lIns="0" bIns="0" rIns="0">
            <a:spAutoFit/>
          </a:bodyPr>
          <a:lstStyle/>
          <a:p>
            <a:pPr algn="l">
              <a:lnSpc>
                <a:spcPts val="4009"/>
              </a:lnSpc>
            </a:pPr>
            <a:r>
              <a:rPr lang="en-US" sz="3341" spc="-33">
                <a:solidFill>
                  <a:srgbClr val="000000"/>
                </a:solidFill>
                <a:latin typeface="Telegraf"/>
                <a:ea typeface="Telegraf"/>
                <a:cs typeface="Telegraf"/>
                <a:sym typeface="Telegraf"/>
              </a:rPr>
              <a:t>Cinema World es una aplicación diseñada para gestionar suscripciones y membresías de usuarios en entornos de cine.</a:t>
            </a:r>
          </a:p>
          <a:p>
            <a:pPr algn="l" marL="0" indent="0" lvl="0">
              <a:lnSpc>
                <a:spcPts val="4009"/>
              </a:lnSpc>
            </a:pPr>
            <a:r>
              <a:rPr lang="en-US" sz="3341" spc="-33">
                <a:solidFill>
                  <a:srgbClr val="000000"/>
                </a:solidFill>
                <a:latin typeface="Telegraf"/>
                <a:ea typeface="Telegraf"/>
                <a:cs typeface="Telegraf"/>
                <a:sym typeface="Telegraf"/>
              </a:rPr>
              <a:t>Su objetivo es el de gestionar y poder obtener membresías a través de la aplicación </a:t>
            </a:r>
          </a:p>
        </p:txBody>
      </p:sp>
      <p:sp>
        <p:nvSpPr>
          <p:cNvPr name="Freeform 17" id="17"/>
          <p:cNvSpPr/>
          <p:nvPr/>
        </p:nvSpPr>
        <p:spPr>
          <a:xfrm flipH="false" flipV="false" rot="2292052">
            <a:off x="49638" y="-2217835"/>
            <a:ext cx="1545771" cy="6172200"/>
          </a:xfrm>
          <a:custGeom>
            <a:avLst/>
            <a:gdLst/>
            <a:ahLst/>
            <a:cxnLst/>
            <a:rect r="r" b="b" t="t" l="l"/>
            <a:pathLst>
              <a:path h="6172200" w="1545771">
                <a:moveTo>
                  <a:pt x="0" y="0"/>
                </a:moveTo>
                <a:lnTo>
                  <a:pt x="1545772" y="0"/>
                </a:lnTo>
                <a:lnTo>
                  <a:pt x="1545772" y="6172200"/>
                </a:lnTo>
                <a:lnTo>
                  <a:pt x="0" y="6172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Freeform 12" id="12"/>
          <p:cNvSpPr/>
          <p:nvPr/>
        </p:nvSpPr>
        <p:spPr>
          <a:xfrm flipH="false" flipV="false" rot="0">
            <a:off x="6089478" y="2175579"/>
            <a:ext cx="10917295" cy="5262213"/>
          </a:xfrm>
          <a:custGeom>
            <a:avLst/>
            <a:gdLst/>
            <a:ahLst/>
            <a:cxnLst/>
            <a:rect r="r" b="b" t="t" l="l"/>
            <a:pathLst>
              <a:path h="5262213" w="10917295">
                <a:moveTo>
                  <a:pt x="0" y="0"/>
                </a:moveTo>
                <a:lnTo>
                  <a:pt x="10917295" y="0"/>
                </a:lnTo>
                <a:lnTo>
                  <a:pt x="10917295" y="5262213"/>
                </a:lnTo>
                <a:lnTo>
                  <a:pt x="0" y="5262213"/>
                </a:lnTo>
                <a:lnTo>
                  <a:pt x="0" y="0"/>
                </a:lnTo>
                <a:close/>
              </a:path>
            </a:pathLst>
          </a:custGeom>
          <a:blipFill>
            <a:blip r:embed="rId3"/>
            <a:stretch>
              <a:fillRect l="0" t="0" r="-15898" b="0"/>
            </a:stretch>
          </a:blipFill>
        </p:spPr>
      </p:sp>
      <p:sp>
        <p:nvSpPr>
          <p:cNvPr name="Freeform 13" id="13"/>
          <p:cNvSpPr/>
          <p:nvPr/>
        </p:nvSpPr>
        <p:spPr>
          <a:xfrm flipH="false" flipV="false" rot="-1868297">
            <a:off x="16521288" y="-1827781"/>
            <a:ext cx="1476025" cy="5893705"/>
          </a:xfrm>
          <a:custGeom>
            <a:avLst/>
            <a:gdLst/>
            <a:ahLst/>
            <a:cxnLst/>
            <a:rect r="r" b="b" t="t" l="l"/>
            <a:pathLst>
              <a:path h="5893705" w="1476025">
                <a:moveTo>
                  <a:pt x="0" y="0"/>
                </a:moveTo>
                <a:lnTo>
                  <a:pt x="1476024" y="0"/>
                </a:lnTo>
                <a:lnTo>
                  <a:pt x="1476024" y="5893704"/>
                </a:lnTo>
                <a:lnTo>
                  <a:pt x="0" y="5893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677803"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15" id="15"/>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6" id="16"/>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sp>
        <p:nvSpPr>
          <p:cNvPr name="Freeform 17" id="17"/>
          <p:cNvSpPr/>
          <p:nvPr/>
        </p:nvSpPr>
        <p:spPr>
          <a:xfrm flipH="false" flipV="false" rot="-1868297">
            <a:off x="26900" y="6311448"/>
            <a:ext cx="1476025" cy="5893705"/>
          </a:xfrm>
          <a:custGeom>
            <a:avLst/>
            <a:gdLst/>
            <a:ahLst/>
            <a:cxnLst/>
            <a:rect r="r" b="b" t="t" l="l"/>
            <a:pathLst>
              <a:path h="5893705" w="1476025">
                <a:moveTo>
                  <a:pt x="0" y="0"/>
                </a:moveTo>
                <a:lnTo>
                  <a:pt x="1476025" y="0"/>
                </a:lnTo>
                <a:lnTo>
                  <a:pt x="1476025" y="5893704"/>
                </a:lnTo>
                <a:lnTo>
                  <a:pt x="0" y="5893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450212" y="1864600"/>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608564" y="1977489"/>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556424" y="3161846"/>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450212" y="1864600"/>
            <a:ext cx="5233666" cy="7633948"/>
            <a:chOff x="0" y="0"/>
            <a:chExt cx="6978221" cy="10178597"/>
          </a:xfrm>
        </p:grpSpPr>
        <p:grpSp>
          <p:nvGrpSpPr>
            <p:cNvPr name="Group 15" id="15"/>
            <p:cNvGrpSpPr/>
            <p:nvPr/>
          </p:nvGrpSpPr>
          <p:grpSpPr>
            <a:xfrm rot="0">
              <a:off x="0" y="0"/>
              <a:ext cx="6978221" cy="10178597"/>
              <a:chOff x="0" y="0"/>
              <a:chExt cx="6997217" cy="10206305"/>
            </a:xfrm>
          </p:grpSpPr>
          <p:sp>
            <p:nvSpPr>
              <p:cNvPr name="Freeform 16" id="16"/>
              <p:cNvSpPr/>
              <p:nvPr/>
            </p:nvSpPr>
            <p:spPr>
              <a:xfrm flipH="false" flipV="false" rot="0">
                <a:off x="57150" y="58420"/>
                <a:ext cx="6927367" cy="10135185"/>
              </a:xfrm>
              <a:custGeom>
                <a:avLst/>
                <a:gdLst/>
                <a:ahLst/>
                <a:cxnLst/>
                <a:rect r="r" b="b" t="t" l="l"/>
                <a:pathLst>
                  <a:path h="10135185" w="6927367">
                    <a:moveTo>
                      <a:pt x="6842277" y="10104705"/>
                    </a:moveTo>
                    <a:lnTo>
                      <a:pt x="0" y="10104705"/>
                    </a:lnTo>
                    <a:cubicBezTo>
                      <a:pt x="5080" y="10122485"/>
                      <a:pt x="21590" y="10135185"/>
                      <a:pt x="40640" y="10135185"/>
                    </a:cubicBezTo>
                    <a:lnTo>
                      <a:pt x="6884188" y="10135185"/>
                    </a:lnTo>
                    <a:cubicBezTo>
                      <a:pt x="6908317" y="10135185"/>
                      <a:pt x="6927367" y="10116135"/>
                      <a:pt x="6927367" y="10092005"/>
                    </a:cubicBezTo>
                    <a:lnTo>
                      <a:pt x="6927367" y="40640"/>
                    </a:lnTo>
                    <a:cubicBezTo>
                      <a:pt x="6927367" y="21590"/>
                      <a:pt x="6914667" y="6350"/>
                      <a:pt x="6898157" y="0"/>
                    </a:cubicBezTo>
                    <a:lnTo>
                      <a:pt x="6898157" y="10048825"/>
                    </a:lnTo>
                    <a:cubicBezTo>
                      <a:pt x="6898157" y="10079305"/>
                      <a:pt x="6872757" y="10104705"/>
                      <a:pt x="6842277" y="10104705"/>
                    </a:cubicBezTo>
                    <a:close/>
                  </a:path>
                </a:pathLst>
              </a:custGeom>
              <a:solidFill>
                <a:srgbClr val="000000"/>
              </a:solidFill>
            </p:spPr>
          </p:sp>
          <p:sp>
            <p:nvSpPr>
              <p:cNvPr name="Freeform 17" id="17"/>
              <p:cNvSpPr/>
              <p:nvPr/>
            </p:nvSpPr>
            <p:spPr>
              <a:xfrm flipH="false" flipV="false" rot="0">
                <a:off x="12700" y="12700"/>
                <a:ext cx="6929907" cy="10137725"/>
              </a:xfrm>
              <a:custGeom>
                <a:avLst/>
                <a:gdLst/>
                <a:ahLst/>
                <a:cxnLst/>
                <a:rect r="r" b="b" t="t" l="l"/>
                <a:pathLst>
                  <a:path h="10137725" w="6929907">
                    <a:moveTo>
                      <a:pt x="43180" y="10137725"/>
                    </a:moveTo>
                    <a:lnTo>
                      <a:pt x="6886727" y="10137725"/>
                    </a:lnTo>
                    <a:cubicBezTo>
                      <a:pt x="6910857" y="10137725"/>
                      <a:pt x="6929907" y="10118675"/>
                      <a:pt x="6929907" y="10094545"/>
                    </a:cubicBezTo>
                    <a:lnTo>
                      <a:pt x="6929907" y="43180"/>
                    </a:lnTo>
                    <a:cubicBezTo>
                      <a:pt x="6929907" y="19050"/>
                      <a:pt x="6910857" y="0"/>
                      <a:pt x="6886727" y="0"/>
                    </a:cubicBezTo>
                    <a:lnTo>
                      <a:pt x="43180" y="0"/>
                    </a:lnTo>
                    <a:cubicBezTo>
                      <a:pt x="19050" y="0"/>
                      <a:pt x="0" y="19050"/>
                      <a:pt x="0" y="43180"/>
                    </a:cubicBezTo>
                    <a:lnTo>
                      <a:pt x="0" y="10094545"/>
                    </a:lnTo>
                    <a:cubicBezTo>
                      <a:pt x="0" y="10118675"/>
                      <a:pt x="19050" y="10137725"/>
                      <a:pt x="43180" y="10137725"/>
                    </a:cubicBezTo>
                    <a:close/>
                  </a:path>
                </a:pathLst>
              </a:custGeom>
              <a:solidFill>
                <a:srgbClr val="FFFFFF"/>
              </a:solidFill>
            </p:spPr>
          </p:sp>
          <p:sp>
            <p:nvSpPr>
              <p:cNvPr name="Freeform 18" id="18"/>
              <p:cNvSpPr/>
              <p:nvPr/>
            </p:nvSpPr>
            <p:spPr>
              <a:xfrm flipH="false" flipV="false" rot="0">
                <a:off x="0" y="0"/>
                <a:ext cx="6997217" cy="10206305"/>
              </a:xfrm>
              <a:custGeom>
                <a:avLst/>
                <a:gdLst/>
                <a:ahLst/>
                <a:cxnLst/>
                <a:rect r="r" b="b" t="t" l="l"/>
                <a:pathLst>
                  <a:path h="10206305" w="6997217">
                    <a:moveTo>
                      <a:pt x="6954038" y="44450"/>
                    </a:moveTo>
                    <a:cubicBezTo>
                      <a:pt x="6948957" y="19050"/>
                      <a:pt x="6926097" y="0"/>
                      <a:pt x="6899427" y="0"/>
                    </a:cubicBezTo>
                    <a:lnTo>
                      <a:pt x="55880" y="0"/>
                    </a:lnTo>
                    <a:cubicBezTo>
                      <a:pt x="25400" y="0"/>
                      <a:pt x="0" y="25400"/>
                      <a:pt x="0" y="55880"/>
                    </a:cubicBezTo>
                    <a:lnTo>
                      <a:pt x="0" y="10107245"/>
                    </a:lnTo>
                    <a:cubicBezTo>
                      <a:pt x="0" y="10133916"/>
                      <a:pt x="17780" y="10155505"/>
                      <a:pt x="43180" y="10161855"/>
                    </a:cubicBezTo>
                    <a:cubicBezTo>
                      <a:pt x="48260" y="10187255"/>
                      <a:pt x="71120" y="10206305"/>
                      <a:pt x="97790" y="10206305"/>
                    </a:cubicBezTo>
                    <a:lnTo>
                      <a:pt x="6941338" y="10206305"/>
                    </a:lnTo>
                    <a:cubicBezTo>
                      <a:pt x="6971817" y="10206305"/>
                      <a:pt x="6997217" y="10180905"/>
                      <a:pt x="6997217" y="10150425"/>
                    </a:cubicBezTo>
                    <a:lnTo>
                      <a:pt x="6997217" y="99060"/>
                    </a:lnTo>
                    <a:cubicBezTo>
                      <a:pt x="6997217" y="72390"/>
                      <a:pt x="6979438" y="50800"/>
                      <a:pt x="6954038" y="44450"/>
                    </a:cubicBezTo>
                    <a:close/>
                    <a:moveTo>
                      <a:pt x="12700" y="10107245"/>
                    </a:moveTo>
                    <a:lnTo>
                      <a:pt x="12700" y="55880"/>
                    </a:lnTo>
                    <a:cubicBezTo>
                      <a:pt x="12700" y="31750"/>
                      <a:pt x="31750" y="12700"/>
                      <a:pt x="55880" y="12700"/>
                    </a:cubicBezTo>
                    <a:lnTo>
                      <a:pt x="6899427" y="12700"/>
                    </a:lnTo>
                    <a:cubicBezTo>
                      <a:pt x="6923557" y="12700"/>
                      <a:pt x="6942607" y="31750"/>
                      <a:pt x="6942607" y="55880"/>
                    </a:cubicBezTo>
                    <a:lnTo>
                      <a:pt x="6942607" y="10107245"/>
                    </a:lnTo>
                    <a:cubicBezTo>
                      <a:pt x="6942607" y="10131375"/>
                      <a:pt x="6923557" y="10150425"/>
                      <a:pt x="6899427" y="10150425"/>
                    </a:cubicBezTo>
                    <a:lnTo>
                      <a:pt x="55880" y="10150425"/>
                    </a:lnTo>
                    <a:cubicBezTo>
                      <a:pt x="31750" y="10150425"/>
                      <a:pt x="12700" y="10131375"/>
                      <a:pt x="12700" y="10107245"/>
                    </a:cubicBezTo>
                    <a:close/>
                    <a:moveTo>
                      <a:pt x="6984517" y="10150425"/>
                    </a:moveTo>
                    <a:cubicBezTo>
                      <a:pt x="6984517" y="10174555"/>
                      <a:pt x="6965467" y="10193605"/>
                      <a:pt x="6941338" y="10193605"/>
                    </a:cubicBezTo>
                    <a:lnTo>
                      <a:pt x="97790" y="10193605"/>
                    </a:lnTo>
                    <a:cubicBezTo>
                      <a:pt x="78740" y="10193605"/>
                      <a:pt x="62230" y="10180905"/>
                      <a:pt x="57150" y="10163125"/>
                    </a:cubicBezTo>
                    <a:lnTo>
                      <a:pt x="6899427" y="10163125"/>
                    </a:lnTo>
                    <a:cubicBezTo>
                      <a:pt x="6929907" y="10163125"/>
                      <a:pt x="6955307" y="10137725"/>
                      <a:pt x="6955307" y="10107245"/>
                    </a:cubicBezTo>
                    <a:lnTo>
                      <a:pt x="6955307" y="58420"/>
                    </a:lnTo>
                    <a:cubicBezTo>
                      <a:pt x="6971817" y="64770"/>
                      <a:pt x="6984517" y="80010"/>
                      <a:pt x="6984517" y="99060"/>
                    </a:cubicBezTo>
                    <a:lnTo>
                      <a:pt x="6984517" y="10150425"/>
                    </a:lnTo>
                    <a:close/>
                  </a:path>
                </a:pathLst>
              </a:custGeom>
              <a:solidFill>
                <a:srgbClr val="000000"/>
              </a:solidFill>
            </p:spPr>
          </p:sp>
        </p:grpSp>
        <p:grpSp>
          <p:nvGrpSpPr>
            <p:cNvPr name="Group 19" id="19"/>
            <p:cNvGrpSpPr/>
            <p:nvPr/>
          </p:nvGrpSpPr>
          <p:grpSpPr>
            <a:xfrm rot="0">
              <a:off x="9281" y="0"/>
              <a:ext cx="6968940" cy="2040293"/>
              <a:chOff x="0" y="0"/>
              <a:chExt cx="6987911" cy="2045847"/>
            </a:xfrm>
          </p:grpSpPr>
          <p:sp>
            <p:nvSpPr>
              <p:cNvPr name="Freeform 20" id="20"/>
              <p:cNvSpPr/>
              <p:nvPr/>
            </p:nvSpPr>
            <p:spPr>
              <a:xfrm flipH="false" flipV="false" rot="0">
                <a:off x="57150" y="58420"/>
                <a:ext cx="6918061" cy="1974727"/>
              </a:xfrm>
              <a:custGeom>
                <a:avLst/>
                <a:gdLst/>
                <a:ahLst/>
                <a:cxnLst/>
                <a:rect r="r" b="b" t="t" l="l"/>
                <a:pathLst>
                  <a:path h="1974727" w="6918061">
                    <a:moveTo>
                      <a:pt x="6832971" y="1944247"/>
                    </a:moveTo>
                    <a:lnTo>
                      <a:pt x="0" y="1944247"/>
                    </a:lnTo>
                    <a:cubicBezTo>
                      <a:pt x="5080" y="1962027"/>
                      <a:pt x="21590" y="1974727"/>
                      <a:pt x="40640" y="1974727"/>
                    </a:cubicBezTo>
                    <a:lnTo>
                      <a:pt x="6874881" y="1974727"/>
                    </a:lnTo>
                    <a:cubicBezTo>
                      <a:pt x="6899011" y="1974727"/>
                      <a:pt x="6918061" y="1955677"/>
                      <a:pt x="6918061" y="1931547"/>
                    </a:cubicBezTo>
                    <a:lnTo>
                      <a:pt x="6918061" y="40640"/>
                    </a:lnTo>
                    <a:cubicBezTo>
                      <a:pt x="6918061" y="21590"/>
                      <a:pt x="6905361" y="6350"/>
                      <a:pt x="6888851" y="0"/>
                    </a:cubicBezTo>
                    <a:lnTo>
                      <a:pt x="6888851" y="1888367"/>
                    </a:lnTo>
                    <a:cubicBezTo>
                      <a:pt x="6888851" y="1918847"/>
                      <a:pt x="6863451" y="1944247"/>
                      <a:pt x="6832971" y="1944247"/>
                    </a:cubicBezTo>
                    <a:close/>
                  </a:path>
                </a:pathLst>
              </a:custGeom>
              <a:solidFill>
                <a:srgbClr val="000000"/>
              </a:solidFill>
            </p:spPr>
          </p:sp>
          <p:sp>
            <p:nvSpPr>
              <p:cNvPr name="Freeform 21" id="21"/>
              <p:cNvSpPr/>
              <p:nvPr/>
            </p:nvSpPr>
            <p:spPr>
              <a:xfrm flipH="false" flipV="false" rot="0">
                <a:off x="12700" y="12700"/>
                <a:ext cx="6920601" cy="1977267"/>
              </a:xfrm>
              <a:custGeom>
                <a:avLst/>
                <a:gdLst/>
                <a:ahLst/>
                <a:cxnLst/>
                <a:rect r="r" b="b" t="t" l="l"/>
                <a:pathLst>
                  <a:path h="1977267" w="6920601">
                    <a:moveTo>
                      <a:pt x="43180" y="1977267"/>
                    </a:moveTo>
                    <a:lnTo>
                      <a:pt x="6877421" y="1977267"/>
                    </a:lnTo>
                    <a:cubicBezTo>
                      <a:pt x="6901551" y="1977267"/>
                      <a:pt x="6920601" y="1958217"/>
                      <a:pt x="6920601" y="1934087"/>
                    </a:cubicBezTo>
                    <a:lnTo>
                      <a:pt x="6920601" y="43180"/>
                    </a:lnTo>
                    <a:cubicBezTo>
                      <a:pt x="6920601" y="19050"/>
                      <a:pt x="6901551" y="0"/>
                      <a:pt x="6877421" y="0"/>
                    </a:cubicBezTo>
                    <a:lnTo>
                      <a:pt x="43180" y="0"/>
                    </a:lnTo>
                    <a:cubicBezTo>
                      <a:pt x="19050" y="0"/>
                      <a:pt x="0" y="19050"/>
                      <a:pt x="0" y="43180"/>
                    </a:cubicBezTo>
                    <a:lnTo>
                      <a:pt x="0" y="1934087"/>
                    </a:lnTo>
                    <a:cubicBezTo>
                      <a:pt x="0" y="1958217"/>
                      <a:pt x="19050" y="1977267"/>
                      <a:pt x="43180" y="1977267"/>
                    </a:cubicBezTo>
                    <a:close/>
                  </a:path>
                </a:pathLst>
              </a:custGeom>
              <a:solidFill>
                <a:srgbClr val="DDDDDD"/>
              </a:solidFill>
            </p:spPr>
          </p:sp>
          <p:sp>
            <p:nvSpPr>
              <p:cNvPr name="Freeform 22" id="22"/>
              <p:cNvSpPr/>
              <p:nvPr/>
            </p:nvSpPr>
            <p:spPr>
              <a:xfrm flipH="false" flipV="false" rot="0">
                <a:off x="0" y="0"/>
                <a:ext cx="6987911" cy="2045847"/>
              </a:xfrm>
              <a:custGeom>
                <a:avLst/>
                <a:gdLst/>
                <a:ahLst/>
                <a:cxnLst/>
                <a:rect r="r" b="b" t="t" l="l"/>
                <a:pathLst>
                  <a:path h="2045847" w="6987911">
                    <a:moveTo>
                      <a:pt x="6944730" y="44450"/>
                    </a:moveTo>
                    <a:cubicBezTo>
                      <a:pt x="6939651" y="19050"/>
                      <a:pt x="6916791" y="0"/>
                      <a:pt x="6890121" y="0"/>
                    </a:cubicBezTo>
                    <a:lnTo>
                      <a:pt x="55880" y="0"/>
                    </a:lnTo>
                    <a:cubicBezTo>
                      <a:pt x="25400" y="0"/>
                      <a:pt x="0" y="25400"/>
                      <a:pt x="0" y="55880"/>
                    </a:cubicBezTo>
                    <a:lnTo>
                      <a:pt x="0" y="1946787"/>
                    </a:lnTo>
                    <a:cubicBezTo>
                      <a:pt x="0" y="1973457"/>
                      <a:pt x="17780" y="1995047"/>
                      <a:pt x="43180" y="2001397"/>
                    </a:cubicBezTo>
                    <a:cubicBezTo>
                      <a:pt x="48260" y="2026797"/>
                      <a:pt x="71120" y="2045847"/>
                      <a:pt x="97790" y="2045847"/>
                    </a:cubicBezTo>
                    <a:lnTo>
                      <a:pt x="6932031" y="2045847"/>
                    </a:lnTo>
                    <a:cubicBezTo>
                      <a:pt x="6962511" y="2045847"/>
                      <a:pt x="6987911" y="2020447"/>
                      <a:pt x="6987911" y="1989967"/>
                    </a:cubicBezTo>
                    <a:lnTo>
                      <a:pt x="6987911" y="99060"/>
                    </a:lnTo>
                    <a:cubicBezTo>
                      <a:pt x="6987911" y="72390"/>
                      <a:pt x="6970130" y="50800"/>
                      <a:pt x="6944730" y="44450"/>
                    </a:cubicBezTo>
                    <a:close/>
                    <a:moveTo>
                      <a:pt x="12700" y="1946787"/>
                    </a:moveTo>
                    <a:lnTo>
                      <a:pt x="12700" y="55880"/>
                    </a:lnTo>
                    <a:cubicBezTo>
                      <a:pt x="12700" y="31750"/>
                      <a:pt x="31750" y="12700"/>
                      <a:pt x="55880" y="12700"/>
                    </a:cubicBezTo>
                    <a:lnTo>
                      <a:pt x="6890121" y="12700"/>
                    </a:lnTo>
                    <a:cubicBezTo>
                      <a:pt x="6914251" y="12700"/>
                      <a:pt x="6933301" y="31750"/>
                      <a:pt x="6933301" y="55880"/>
                    </a:cubicBezTo>
                    <a:lnTo>
                      <a:pt x="6933301" y="1946787"/>
                    </a:lnTo>
                    <a:cubicBezTo>
                      <a:pt x="6933301" y="1970917"/>
                      <a:pt x="6914251" y="1989967"/>
                      <a:pt x="6890121" y="1989967"/>
                    </a:cubicBezTo>
                    <a:lnTo>
                      <a:pt x="55880" y="1989967"/>
                    </a:lnTo>
                    <a:cubicBezTo>
                      <a:pt x="31750" y="1989967"/>
                      <a:pt x="12700" y="1970917"/>
                      <a:pt x="12700" y="1946787"/>
                    </a:cubicBezTo>
                    <a:close/>
                    <a:moveTo>
                      <a:pt x="6975211" y="1989967"/>
                    </a:moveTo>
                    <a:cubicBezTo>
                      <a:pt x="6975211" y="2014097"/>
                      <a:pt x="6956161" y="2033147"/>
                      <a:pt x="6932031" y="2033147"/>
                    </a:cubicBezTo>
                    <a:lnTo>
                      <a:pt x="97790" y="2033147"/>
                    </a:lnTo>
                    <a:cubicBezTo>
                      <a:pt x="78740" y="2033147"/>
                      <a:pt x="62230" y="2020447"/>
                      <a:pt x="57150" y="2002667"/>
                    </a:cubicBezTo>
                    <a:lnTo>
                      <a:pt x="6890121" y="2002667"/>
                    </a:lnTo>
                    <a:cubicBezTo>
                      <a:pt x="6920601" y="2002667"/>
                      <a:pt x="6946001" y="1977267"/>
                      <a:pt x="6946001" y="1946787"/>
                    </a:cubicBezTo>
                    <a:lnTo>
                      <a:pt x="6946001" y="58420"/>
                    </a:lnTo>
                    <a:cubicBezTo>
                      <a:pt x="6962511" y="64770"/>
                      <a:pt x="6975211" y="80010"/>
                      <a:pt x="6975211" y="99060"/>
                    </a:cubicBezTo>
                    <a:lnTo>
                      <a:pt x="6975211" y="1989967"/>
                    </a:lnTo>
                    <a:close/>
                  </a:path>
                </a:pathLst>
              </a:custGeom>
              <a:solidFill>
                <a:srgbClr val="000000"/>
              </a:solidFill>
            </p:spPr>
          </p:sp>
        </p:grpSp>
      </p:grpSp>
      <p:sp>
        <p:nvSpPr>
          <p:cNvPr name="Freeform 23" id="23"/>
          <p:cNvSpPr/>
          <p:nvPr/>
        </p:nvSpPr>
        <p:spPr>
          <a:xfrm flipH="false" flipV="false" rot="0">
            <a:off x="6879038" y="1537177"/>
            <a:ext cx="8617527" cy="8288793"/>
          </a:xfrm>
          <a:custGeom>
            <a:avLst/>
            <a:gdLst/>
            <a:ahLst/>
            <a:cxnLst/>
            <a:rect r="r" b="b" t="t" l="l"/>
            <a:pathLst>
              <a:path h="8288793" w="8617527">
                <a:moveTo>
                  <a:pt x="0" y="0"/>
                </a:moveTo>
                <a:lnTo>
                  <a:pt x="8617527" y="0"/>
                </a:lnTo>
                <a:lnTo>
                  <a:pt x="8617527" y="8288794"/>
                </a:lnTo>
                <a:lnTo>
                  <a:pt x="0" y="8288794"/>
                </a:lnTo>
                <a:lnTo>
                  <a:pt x="0" y="0"/>
                </a:lnTo>
                <a:close/>
              </a:path>
            </a:pathLst>
          </a:custGeom>
          <a:blipFill>
            <a:blip r:embed="rId3"/>
            <a:stretch>
              <a:fillRect l="0" t="0" r="0" b="0"/>
            </a:stretch>
          </a:blipFill>
        </p:spPr>
      </p:sp>
      <p:sp>
        <p:nvSpPr>
          <p:cNvPr name="Freeform 24" id="24"/>
          <p:cNvSpPr/>
          <p:nvPr/>
        </p:nvSpPr>
        <p:spPr>
          <a:xfrm flipH="false" flipV="false" rot="2260044">
            <a:off x="-45815" y="-1927636"/>
            <a:ext cx="1308759" cy="5225819"/>
          </a:xfrm>
          <a:custGeom>
            <a:avLst/>
            <a:gdLst/>
            <a:ahLst/>
            <a:cxnLst/>
            <a:rect r="r" b="b" t="t" l="l"/>
            <a:pathLst>
              <a:path h="5225819" w="1308759">
                <a:moveTo>
                  <a:pt x="0" y="0"/>
                </a:moveTo>
                <a:lnTo>
                  <a:pt x="1308758" y="0"/>
                </a:lnTo>
                <a:lnTo>
                  <a:pt x="1308758" y="5225819"/>
                </a:lnTo>
                <a:lnTo>
                  <a:pt x="0" y="52258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26" id="26"/>
          <p:cNvSpPr txBox="true"/>
          <p:nvPr/>
        </p:nvSpPr>
        <p:spPr>
          <a:xfrm rot="0">
            <a:off x="645853" y="2064598"/>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7" id="27"/>
          <p:cNvSpPr txBox="true"/>
          <p:nvPr/>
        </p:nvSpPr>
        <p:spPr>
          <a:xfrm rot="0">
            <a:off x="608564" y="35480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sp>
        <p:nvSpPr>
          <p:cNvPr name="TextBox 28" id="28"/>
          <p:cNvSpPr txBox="true"/>
          <p:nvPr/>
        </p:nvSpPr>
        <p:spPr>
          <a:xfrm rot="0">
            <a:off x="608564" y="7939867"/>
            <a:ext cx="4856305" cy="744869"/>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(estas se pagan por diversos metodos de pago)</a:t>
            </a:r>
          </a:p>
        </p:txBody>
      </p:sp>
      <p:sp>
        <p:nvSpPr>
          <p:cNvPr name="Freeform 29" id="29"/>
          <p:cNvSpPr/>
          <p:nvPr/>
        </p:nvSpPr>
        <p:spPr>
          <a:xfrm flipH="false" flipV="false" rot="2260044">
            <a:off x="16956862" y="6885639"/>
            <a:ext cx="1308759" cy="5225819"/>
          </a:xfrm>
          <a:custGeom>
            <a:avLst/>
            <a:gdLst/>
            <a:ahLst/>
            <a:cxnLst/>
            <a:rect r="r" b="b" t="t" l="l"/>
            <a:pathLst>
              <a:path h="5225819" w="1308759">
                <a:moveTo>
                  <a:pt x="0" y="0"/>
                </a:moveTo>
                <a:lnTo>
                  <a:pt x="1308759" y="0"/>
                </a:lnTo>
                <a:lnTo>
                  <a:pt x="1308759" y="5225818"/>
                </a:lnTo>
                <a:lnTo>
                  <a:pt x="0" y="52258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365545" y="2697156"/>
            <a:ext cx="5233666" cy="4219059"/>
            <a:chOff x="0" y="0"/>
            <a:chExt cx="6978221" cy="5625412"/>
          </a:xfrm>
        </p:grpSpPr>
        <p:grpSp>
          <p:nvGrpSpPr>
            <p:cNvPr name="Group 15" id="15"/>
            <p:cNvGrpSpPr/>
            <p:nvPr/>
          </p:nvGrpSpPr>
          <p:grpSpPr>
            <a:xfrm rot="0">
              <a:off x="0" y="0"/>
              <a:ext cx="6978221" cy="5625412"/>
              <a:chOff x="0" y="0"/>
              <a:chExt cx="6997217" cy="5640725"/>
            </a:xfrm>
          </p:grpSpPr>
          <p:sp>
            <p:nvSpPr>
              <p:cNvPr name="Freeform 16" id="16"/>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17" id="17"/>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18" id="18"/>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19" id="19"/>
            <p:cNvGrpSpPr/>
            <p:nvPr/>
          </p:nvGrpSpPr>
          <p:grpSpPr>
            <a:xfrm rot="0">
              <a:off x="9281" y="0"/>
              <a:ext cx="6968940" cy="1127610"/>
              <a:chOff x="0" y="0"/>
              <a:chExt cx="6987911" cy="1130680"/>
            </a:xfrm>
          </p:grpSpPr>
          <p:sp>
            <p:nvSpPr>
              <p:cNvPr name="Freeform 20" id="20"/>
              <p:cNvSpPr/>
              <p:nvPr/>
            </p:nvSpPr>
            <p:spPr>
              <a:xfrm flipH="false" flipV="false" rot="0">
                <a:off x="57150" y="58420"/>
                <a:ext cx="6918061" cy="1059560"/>
              </a:xfrm>
              <a:custGeom>
                <a:avLst/>
                <a:gdLst/>
                <a:ahLst/>
                <a:cxnLst/>
                <a:rect r="r" b="b" t="t" l="l"/>
                <a:pathLst>
                  <a:path h="1059560" w="6918061">
                    <a:moveTo>
                      <a:pt x="6832971" y="1029080"/>
                    </a:moveTo>
                    <a:lnTo>
                      <a:pt x="0" y="1029080"/>
                    </a:lnTo>
                    <a:cubicBezTo>
                      <a:pt x="5080" y="1046860"/>
                      <a:pt x="21590" y="1059560"/>
                      <a:pt x="40640" y="1059560"/>
                    </a:cubicBezTo>
                    <a:lnTo>
                      <a:pt x="6874881" y="1059560"/>
                    </a:lnTo>
                    <a:cubicBezTo>
                      <a:pt x="6899011" y="1059560"/>
                      <a:pt x="6918061" y="1040510"/>
                      <a:pt x="6918061" y="1016380"/>
                    </a:cubicBezTo>
                    <a:lnTo>
                      <a:pt x="6918061" y="40640"/>
                    </a:lnTo>
                    <a:cubicBezTo>
                      <a:pt x="6918061" y="21590"/>
                      <a:pt x="6905361" y="6350"/>
                      <a:pt x="6888851" y="0"/>
                    </a:cubicBezTo>
                    <a:lnTo>
                      <a:pt x="6888851" y="973200"/>
                    </a:lnTo>
                    <a:cubicBezTo>
                      <a:pt x="6888851" y="1003680"/>
                      <a:pt x="6863451" y="1029080"/>
                      <a:pt x="6832971" y="1029080"/>
                    </a:cubicBezTo>
                    <a:close/>
                  </a:path>
                </a:pathLst>
              </a:custGeom>
              <a:solidFill>
                <a:srgbClr val="000000"/>
              </a:solidFill>
            </p:spPr>
          </p:sp>
          <p:sp>
            <p:nvSpPr>
              <p:cNvPr name="Freeform 21" id="21"/>
              <p:cNvSpPr/>
              <p:nvPr/>
            </p:nvSpPr>
            <p:spPr>
              <a:xfrm flipH="false" flipV="false" rot="0">
                <a:off x="12700" y="12700"/>
                <a:ext cx="6920601" cy="1062100"/>
              </a:xfrm>
              <a:custGeom>
                <a:avLst/>
                <a:gdLst/>
                <a:ahLst/>
                <a:cxnLst/>
                <a:rect r="r" b="b" t="t" l="l"/>
                <a:pathLst>
                  <a:path h="1062100" w="6920601">
                    <a:moveTo>
                      <a:pt x="43180" y="1062100"/>
                    </a:moveTo>
                    <a:lnTo>
                      <a:pt x="6877421" y="1062100"/>
                    </a:lnTo>
                    <a:cubicBezTo>
                      <a:pt x="6901551" y="1062100"/>
                      <a:pt x="6920601" y="1043050"/>
                      <a:pt x="6920601" y="1018920"/>
                    </a:cubicBezTo>
                    <a:lnTo>
                      <a:pt x="6920601" y="43180"/>
                    </a:lnTo>
                    <a:cubicBezTo>
                      <a:pt x="6920601" y="19050"/>
                      <a:pt x="6901551" y="0"/>
                      <a:pt x="6877421"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22" id="22"/>
              <p:cNvSpPr/>
              <p:nvPr/>
            </p:nvSpPr>
            <p:spPr>
              <a:xfrm flipH="false" flipV="false" rot="0">
                <a:off x="0" y="0"/>
                <a:ext cx="6987911" cy="1130680"/>
              </a:xfrm>
              <a:custGeom>
                <a:avLst/>
                <a:gdLst/>
                <a:ahLst/>
                <a:cxnLst/>
                <a:rect r="r" b="b" t="t" l="l"/>
                <a:pathLst>
                  <a:path h="1130680" w="6987911">
                    <a:moveTo>
                      <a:pt x="6944730" y="44450"/>
                    </a:moveTo>
                    <a:cubicBezTo>
                      <a:pt x="6939651" y="19050"/>
                      <a:pt x="6916791" y="0"/>
                      <a:pt x="6890121"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32031" y="1130680"/>
                    </a:lnTo>
                    <a:cubicBezTo>
                      <a:pt x="6962511" y="1130680"/>
                      <a:pt x="6987911" y="1105280"/>
                      <a:pt x="6987911" y="1074800"/>
                    </a:cubicBezTo>
                    <a:lnTo>
                      <a:pt x="6987911" y="99060"/>
                    </a:lnTo>
                    <a:cubicBezTo>
                      <a:pt x="6987911" y="72390"/>
                      <a:pt x="6970130" y="50800"/>
                      <a:pt x="6944730" y="44450"/>
                    </a:cubicBezTo>
                    <a:close/>
                    <a:moveTo>
                      <a:pt x="12700" y="1031620"/>
                    </a:moveTo>
                    <a:lnTo>
                      <a:pt x="12700" y="55880"/>
                    </a:lnTo>
                    <a:cubicBezTo>
                      <a:pt x="12700" y="31750"/>
                      <a:pt x="31750" y="12700"/>
                      <a:pt x="55880" y="12700"/>
                    </a:cubicBezTo>
                    <a:lnTo>
                      <a:pt x="6890121" y="12700"/>
                    </a:lnTo>
                    <a:cubicBezTo>
                      <a:pt x="6914251" y="12700"/>
                      <a:pt x="6933301" y="31750"/>
                      <a:pt x="6933301" y="55880"/>
                    </a:cubicBezTo>
                    <a:lnTo>
                      <a:pt x="6933301" y="1031620"/>
                    </a:lnTo>
                    <a:cubicBezTo>
                      <a:pt x="6933301" y="1055750"/>
                      <a:pt x="6914251" y="1074800"/>
                      <a:pt x="6890121" y="1074800"/>
                    </a:cubicBezTo>
                    <a:lnTo>
                      <a:pt x="55880" y="1074800"/>
                    </a:lnTo>
                    <a:cubicBezTo>
                      <a:pt x="31750" y="1074800"/>
                      <a:pt x="12700" y="1055750"/>
                      <a:pt x="12700" y="1031620"/>
                    </a:cubicBezTo>
                    <a:close/>
                    <a:moveTo>
                      <a:pt x="6975211" y="1074800"/>
                    </a:moveTo>
                    <a:cubicBezTo>
                      <a:pt x="6975211" y="1098930"/>
                      <a:pt x="6956161" y="1117980"/>
                      <a:pt x="6932031" y="1117980"/>
                    </a:cubicBezTo>
                    <a:lnTo>
                      <a:pt x="97790" y="1117980"/>
                    </a:lnTo>
                    <a:cubicBezTo>
                      <a:pt x="78740" y="1117980"/>
                      <a:pt x="62230" y="1105280"/>
                      <a:pt x="57150" y="1087500"/>
                    </a:cubicBezTo>
                    <a:lnTo>
                      <a:pt x="6890121" y="1087500"/>
                    </a:lnTo>
                    <a:cubicBezTo>
                      <a:pt x="6920601" y="1087500"/>
                      <a:pt x="6946001" y="1062100"/>
                      <a:pt x="6946001" y="1031620"/>
                    </a:cubicBezTo>
                    <a:lnTo>
                      <a:pt x="6946001" y="58420"/>
                    </a:lnTo>
                    <a:cubicBezTo>
                      <a:pt x="6962511" y="64770"/>
                      <a:pt x="6975211" y="80010"/>
                      <a:pt x="6975211" y="99060"/>
                    </a:cubicBezTo>
                    <a:lnTo>
                      <a:pt x="6975211" y="1074800"/>
                    </a:lnTo>
                    <a:close/>
                  </a:path>
                </a:pathLst>
              </a:custGeom>
              <a:solidFill>
                <a:srgbClr val="000000"/>
              </a:solidFill>
            </p:spPr>
          </p:sp>
        </p:grpSp>
      </p:grpSp>
      <p:sp>
        <p:nvSpPr>
          <p:cNvPr name="TextBox 23" id="23"/>
          <p:cNvSpPr txBox="true"/>
          <p:nvPr/>
        </p:nvSpPr>
        <p:spPr>
          <a:xfrm rot="0">
            <a:off x="561187"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4" id="24"/>
          <p:cNvSpPr txBox="true"/>
          <p:nvPr/>
        </p:nvSpPr>
        <p:spPr>
          <a:xfrm rot="0">
            <a:off x="565373" y="37574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grpSp>
        <p:nvGrpSpPr>
          <p:cNvPr name="Group 25" id="25"/>
          <p:cNvGrpSpPr/>
          <p:nvPr/>
        </p:nvGrpSpPr>
        <p:grpSpPr>
          <a:xfrm rot="0">
            <a:off x="365545" y="2697156"/>
            <a:ext cx="5233666" cy="4219059"/>
            <a:chOff x="0" y="0"/>
            <a:chExt cx="6978221" cy="5625412"/>
          </a:xfrm>
        </p:grpSpPr>
        <p:grpSp>
          <p:nvGrpSpPr>
            <p:cNvPr name="Group 26" id="26"/>
            <p:cNvGrpSpPr/>
            <p:nvPr/>
          </p:nvGrpSpPr>
          <p:grpSpPr>
            <a:xfrm rot="0">
              <a:off x="0" y="0"/>
              <a:ext cx="6978221" cy="5625412"/>
              <a:chOff x="0" y="0"/>
              <a:chExt cx="6997217" cy="5640725"/>
            </a:xfrm>
          </p:grpSpPr>
          <p:sp>
            <p:nvSpPr>
              <p:cNvPr name="Freeform 27" id="27"/>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28" id="28"/>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29" id="29"/>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30" id="30"/>
            <p:cNvGrpSpPr/>
            <p:nvPr/>
          </p:nvGrpSpPr>
          <p:grpSpPr>
            <a:xfrm rot="0">
              <a:off x="0" y="0"/>
              <a:ext cx="6978221" cy="1127610"/>
              <a:chOff x="0" y="0"/>
              <a:chExt cx="6997217" cy="1130680"/>
            </a:xfrm>
          </p:grpSpPr>
          <p:sp>
            <p:nvSpPr>
              <p:cNvPr name="Freeform 31" id="31"/>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32" id="32"/>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33" id="33"/>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Freeform 34" id="34"/>
          <p:cNvSpPr/>
          <p:nvPr/>
        </p:nvSpPr>
        <p:spPr>
          <a:xfrm flipH="false" flipV="false" rot="0">
            <a:off x="8211110" y="6540547"/>
            <a:ext cx="5835631" cy="3282542"/>
          </a:xfrm>
          <a:custGeom>
            <a:avLst/>
            <a:gdLst/>
            <a:ahLst/>
            <a:cxnLst/>
            <a:rect r="r" b="b" t="t" l="l"/>
            <a:pathLst>
              <a:path h="3282542" w="5835631">
                <a:moveTo>
                  <a:pt x="0" y="0"/>
                </a:moveTo>
                <a:lnTo>
                  <a:pt x="5835631" y="0"/>
                </a:lnTo>
                <a:lnTo>
                  <a:pt x="5835631" y="3282542"/>
                </a:lnTo>
                <a:lnTo>
                  <a:pt x="0" y="3282542"/>
                </a:lnTo>
                <a:lnTo>
                  <a:pt x="0" y="0"/>
                </a:lnTo>
                <a:close/>
              </a:path>
            </a:pathLst>
          </a:custGeom>
          <a:blipFill>
            <a:blip r:embed="rId3"/>
            <a:stretch>
              <a:fillRect l="0" t="0" r="0" b="0"/>
            </a:stretch>
          </a:blipFill>
        </p:spPr>
      </p:sp>
      <p:sp>
        <p:nvSpPr>
          <p:cNvPr name="Freeform 35" id="35"/>
          <p:cNvSpPr/>
          <p:nvPr/>
        </p:nvSpPr>
        <p:spPr>
          <a:xfrm flipH="false" flipV="false" rot="0">
            <a:off x="7923447" y="1231537"/>
            <a:ext cx="6730884" cy="5108984"/>
          </a:xfrm>
          <a:custGeom>
            <a:avLst/>
            <a:gdLst/>
            <a:ahLst/>
            <a:cxnLst/>
            <a:rect r="r" b="b" t="t" l="l"/>
            <a:pathLst>
              <a:path h="5108984" w="6730884">
                <a:moveTo>
                  <a:pt x="0" y="0"/>
                </a:moveTo>
                <a:lnTo>
                  <a:pt x="6730884" y="0"/>
                </a:lnTo>
                <a:lnTo>
                  <a:pt x="6730884" y="5108985"/>
                </a:lnTo>
                <a:lnTo>
                  <a:pt x="0" y="5108985"/>
                </a:lnTo>
                <a:lnTo>
                  <a:pt x="0" y="0"/>
                </a:lnTo>
                <a:close/>
              </a:path>
            </a:pathLst>
          </a:custGeom>
          <a:blipFill>
            <a:blip r:embed="rId4"/>
            <a:stretch>
              <a:fillRect l="0" t="0" r="0" b="0"/>
            </a:stretch>
          </a:blipFill>
        </p:spPr>
      </p:sp>
      <p:sp>
        <p:nvSpPr>
          <p:cNvPr name="Freeform 36" id="36"/>
          <p:cNvSpPr/>
          <p:nvPr/>
        </p:nvSpPr>
        <p:spPr>
          <a:xfrm flipH="false" flipV="false" rot="-1614918">
            <a:off x="-32100" y="7071764"/>
            <a:ext cx="1258527" cy="5025245"/>
          </a:xfrm>
          <a:custGeom>
            <a:avLst/>
            <a:gdLst/>
            <a:ahLst/>
            <a:cxnLst/>
            <a:rect r="r" b="b" t="t" l="l"/>
            <a:pathLst>
              <a:path h="5025245" w="1258527">
                <a:moveTo>
                  <a:pt x="0" y="0"/>
                </a:moveTo>
                <a:lnTo>
                  <a:pt x="1258527" y="0"/>
                </a:lnTo>
                <a:lnTo>
                  <a:pt x="1258527" y="5025245"/>
                </a:lnTo>
                <a:lnTo>
                  <a:pt x="0" y="5025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7" id="37"/>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38" id="38"/>
          <p:cNvSpPr txBox="true"/>
          <p:nvPr/>
        </p:nvSpPr>
        <p:spPr>
          <a:xfrm rot="0">
            <a:off x="561187" y="2800520"/>
            <a:ext cx="4299362" cy="672496"/>
          </a:xfrm>
          <a:prstGeom prst="rect">
            <a:avLst/>
          </a:prstGeom>
        </p:spPr>
        <p:txBody>
          <a:bodyPr anchor="t" rtlCol="false" tIns="0" lIns="0" bIns="0" rIns="0">
            <a:spAutoFit/>
          </a:bodyPr>
          <a:lstStyle/>
          <a:p>
            <a:pPr algn="l" marL="0" indent="0" lvl="0">
              <a:lnSpc>
                <a:spcPts val="2632"/>
              </a:lnSpc>
            </a:pPr>
            <a:r>
              <a:rPr lang="en-US" sz="2194" spc="-21">
                <a:solidFill>
                  <a:srgbClr val="000000"/>
                </a:solidFill>
                <a:latin typeface="RoxboroughCF"/>
                <a:ea typeface="RoxboroughCF"/>
                <a:cs typeface="RoxboroughCF"/>
                <a:sym typeface="RoxboroughCF"/>
              </a:rPr>
              <a:t>VISUALIZACIÓN DE VIDEO CLIPS </a:t>
            </a:r>
          </a:p>
        </p:txBody>
      </p:sp>
      <p:sp>
        <p:nvSpPr>
          <p:cNvPr name="TextBox 39" id="39"/>
          <p:cNvSpPr txBox="true"/>
          <p:nvPr/>
        </p:nvSpPr>
        <p:spPr>
          <a:xfrm rot="0">
            <a:off x="597163" y="3583037"/>
            <a:ext cx="4615928" cy="3092352"/>
          </a:xfrm>
          <a:prstGeom prst="rect">
            <a:avLst/>
          </a:prstGeom>
        </p:spPr>
        <p:txBody>
          <a:bodyPr anchor="t" rtlCol="false" tIns="0" lIns="0" bIns="0" rIns="0">
            <a:spAutoFit/>
          </a:bodyPr>
          <a:lstStyle/>
          <a:p>
            <a:pPr algn="l" marL="0" indent="0" lvl="0">
              <a:lnSpc>
                <a:spcPts val="2729"/>
              </a:lnSpc>
            </a:pPr>
            <a:r>
              <a:rPr lang="en-US" sz="2274" spc="-22">
                <a:solidFill>
                  <a:srgbClr val="000000"/>
                </a:solidFill>
                <a:latin typeface="Telegraf"/>
                <a:ea typeface="Telegraf"/>
                <a:cs typeface="Telegraf"/>
                <a:sym typeface="Telegraf"/>
              </a:rPr>
              <a:t>Visualización de clips: Reproducción de videos cortos y trailers, tanto de forma local como en línea. Los usario pueden visualizar una cortos video clips, solo tiene que entrar en ver vídeo después escoger si desea verlo de forma nativa o online y por último escoje que video clip desea ver.</a:t>
            </a:r>
          </a:p>
        </p:txBody>
      </p:sp>
      <p:sp>
        <p:nvSpPr>
          <p:cNvPr name="Freeform 40" id="40"/>
          <p:cNvSpPr/>
          <p:nvPr/>
        </p:nvSpPr>
        <p:spPr>
          <a:xfrm flipH="false" flipV="false" rot="9011651">
            <a:off x="17166750" y="-1701506"/>
            <a:ext cx="1258527" cy="5025245"/>
          </a:xfrm>
          <a:custGeom>
            <a:avLst/>
            <a:gdLst/>
            <a:ahLst/>
            <a:cxnLst/>
            <a:rect r="r" b="b" t="t" l="l"/>
            <a:pathLst>
              <a:path h="5025245" w="1258527">
                <a:moveTo>
                  <a:pt x="0" y="0"/>
                </a:moveTo>
                <a:lnTo>
                  <a:pt x="1258526" y="0"/>
                </a:lnTo>
                <a:lnTo>
                  <a:pt x="1258526" y="5025245"/>
                </a:lnTo>
                <a:lnTo>
                  <a:pt x="0" y="5025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365545" y="2697156"/>
            <a:ext cx="5233666" cy="4219059"/>
            <a:chOff x="0" y="0"/>
            <a:chExt cx="6978221" cy="5625412"/>
          </a:xfrm>
        </p:grpSpPr>
        <p:grpSp>
          <p:nvGrpSpPr>
            <p:cNvPr name="Group 15" id="15"/>
            <p:cNvGrpSpPr/>
            <p:nvPr/>
          </p:nvGrpSpPr>
          <p:grpSpPr>
            <a:xfrm rot="0">
              <a:off x="0" y="0"/>
              <a:ext cx="6978221" cy="5625412"/>
              <a:chOff x="0" y="0"/>
              <a:chExt cx="6997217" cy="5640725"/>
            </a:xfrm>
          </p:grpSpPr>
          <p:sp>
            <p:nvSpPr>
              <p:cNvPr name="Freeform 16" id="16"/>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17" id="17"/>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18" id="18"/>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19" id="19"/>
            <p:cNvGrpSpPr/>
            <p:nvPr/>
          </p:nvGrpSpPr>
          <p:grpSpPr>
            <a:xfrm rot="0">
              <a:off x="9281" y="0"/>
              <a:ext cx="6968940" cy="1127610"/>
              <a:chOff x="0" y="0"/>
              <a:chExt cx="6987911" cy="1130680"/>
            </a:xfrm>
          </p:grpSpPr>
          <p:sp>
            <p:nvSpPr>
              <p:cNvPr name="Freeform 20" id="20"/>
              <p:cNvSpPr/>
              <p:nvPr/>
            </p:nvSpPr>
            <p:spPr>
              <a:xfrm flipH="false" flipV="false" rot="0">
                <a:off x="57150" y="58420"/>
                <a:ext cx="6918061" cy="1059560"/>
              </a:xfrm>
              <a:custGeom>
                <a:avLst/>
                <a:gdLst/>
                <a:ahLst/>
                <a:cxnLst/>
                <a:rect r="r" b="b" t="t" l="l"/>
                <a:pathLst>
                  <a:path h="1059560" w="6918061">
                    <a:moveTo>
                      <a:pt x="6832971" y="1029080"/>
                    </a:moveTo>
                    <a:lnTo>
                      <a:pt x="0" y="1029080"/>
                    </a:lnTo>
                    <a:cubicBezTo>
                      <a:pt x="5080" y="1046860"/>
                      <a:pt x="21590" y="1059560"/>
                      <a:pt x="40640" y="1059560"/>
                    </a:cubicBezTo>
                    <a:lnTo>
                      <a:pt x="6874881" y="1059560"/>
                    </a:lnTo>
                    <a:cubicBezTo>
                      <a:pt x="6899011" y="1059560"/>
                      <a:pt x="6918061" y="1040510"/>
                      <a:pt x="6918061" y="1016380"/>
                    </a:cubicBezTo>
                    <a:lnTo>
                      <a:pt x="6918061" y="40640"/>
                    </a:lnTo>
                    <a:cubicBezTo>
                      <a:pt x="6918061" y="21590"/>
                      <a:pt x="6905361" y="6350"/>
                      <a:pt x="6888851" y="0"/>
                    </a:cubicBezTo>
                    <a:lnTo>
                      <a:pt x="6888851" y="973200"/>
                    </a:lnTo>
                    <a:cubicBezTo>
                      <a:pt x="6888851" y="1003680"/>
                      <a:pt x="6863451" y="1029080"/>
                      <a:pt x="6832971" y="1029080"/>
                    </a:cubicBezTo>
                    <a:close/>
                  </a:path>
                </a:pathLst>
              </a:custGeom>
              <a:solidFill>
                <a:srgbClr val="000000"/>
              </a:solidFill>
            </p:spPr>
          </p:sp>
          <p:sp>
            <p:nvSpPr>
              <p:cNvPr name="Freeform 21" id="21"/>
              <p:cNvSpPr/>
              <p:nvPr/>
            </p:nvSpPr>
            <p:spPr>
              <a:xfrm flipH="false" flipV="false" rot="0">
                <a:off x="12700" y="12700"/>
                <a:ext cx="6920601" cy="1062100"/>
              </a:xfrm>
              <a:custGeom>
                <a:avLst/>
                <a:gdLst/>
                <a:ahLst/>
                <a:cxnLst/>
                <a:rect r="r" b="b" t="t" l="l"/>
                <a:pathLst>
                  <a:path h="1062100" w="6920601">
                    <a:moveTo>
                      <a:pt x="43180" y="1062100"/>
                    </a:moveTo>
                    <a:lnTo>
                      <a:pt x="6877421" y="1062100"/>
                    </a:lnTo>
                    <a:cubicBezTo>
                      <a:pt x="6901551" y="1062100"/>
                      <a:pt x="6920601" y="1043050"/>
                      <a:pt x="6920601" y="1018920"/>
                    </a:cubicBezTo>
                    <a:lnTo>
                      <a:pt x="6920601" y="43180"/>
                    </a:lnTo>
                    <a:cubicBezTo>
                      <a:pt x="6920601" y="19050"/>
                      <a:pt x="6901551" y="0"/>
                      <a:pt x="6877421"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22" id="22"/>
              <p:cNvSpPr/>
              <p:nvPr/>
            </p:nvSpPr>
            <p:spPr>
              <a:xfrm flipH="false" flipV="false" rot="0">
                <a:off x="0" y="0"/>
                <a:ext cx="6987911" cy="1130680"/>
              </a:xfrm>
              <a:custGeom>
                <a:avLst/>
                <a:gdLst/>
                <a:ahLst/>
                <a:cxnLst/>
                <a:rect r="r" b="b" t="t" l="l"/>
                <a:pathLst>
                  <a:path h="1130680" w="6987911">
                    <a:moveTo>
                      <a:pt x="6944730" y="44450"/>
                    </a:moveTo>
                    <a:cubicBezTo>
                      <a:pt x="6939651" y="19050"/>
                      <a:pt x="6916791" y="0"/>
                      <a:pt x="6890121"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32031" y="1130680"/>
                    </a:lnTo>
                    <a:cubicBezTo>
                      <a:pt x="6962511" y="1130680"/>
                      <a:pt x="6987911" y="1105280"/>
                      <a:pt x="6987911" y="1074800"/>
                    </a:cubicBezTo>
                    <a:lnTo>
                      <a:pt x="6987911" y="99060"/>
                    </a:lnTo>
                    <a:cubicBezTo>
                      <a:pt x="6987911" y="72390"/>
                      <a:pt x="6970130" y="50800"/>
                      <a:pt x="6944730" y="44450"/>
                    </a:cubicBezTo>
                    <a:close/>
                    <a:moveTo>
                      <a:pt x="12700" y="1031620"/>
                    </a:moveTo>
                    <a:lnTo>
                      <a:pt x="12700" y="55880"/>
                    </a:lnTo>
                    <a:cubicBezTo>
                      <a:pt x="12700" y="31750"/>
                      <a:pt x="31750" y="12700"/>
                      <a:pt x="55880" y="12700"/>
                    </a:cubicBezTo>
                    <a:lnTo>
                      <a:pt x="6890121" y="12700"/>
                    </a:lnTo>
                    <a:cubicBezTo>
                      <a:pt x="6914251" y="12700"/>
                      <a:pt x="6933301" y="31750"/>
                      <a:pt x="6933301" y="55880"/>
                    </a:cubicBezTo>
                    <a:lnTo>
                      <a:pt x="6933301" y="1031620"/>
                    </a:lnTo>
                    <a:cubicBezTo>
                      <a:pt x="6933301" y="1055750"/>
                      <a:pt x="6914251" y="1074800"/>
                      <a:pt x="6890121" y="1074800"/>
                    </a:cubicBezTo>
                    <a:lnTo>
                      <a:pt x="55880" y="1074800"/>
                    </a:lnTo>
                    <a:cubicBezTo>
                      <a:pt x="31750" y="1074800"/>
                      <a:pt x="12700" y="1055750"/>
                      <a:pt x="12700" y="1031620"/>
                    </a:cubicBezTo>
                    <a:close/>
                    <a:moveTo>
                      <a:pt x="6975211" y="1074800"/>
                    </a:moveTo>
                    <a:cubicBezTo>
                      <a:pt x="6975211" y="1098930"/>
                      <a:pt x="6956161" y="1117980"/>
                      <a:pt x="6932031" y="1117980"/>
                    </a:cubicBezTo>
                    <a:lnTo>
                      <a:pt x="97790" y="1117980"/>
                    </a:lnTo>
                    <a:cubicBezTo>
                      <a:pt x="78740" y="1117980"/>
                      <a:pt x="62230" y="1105280"/>
                      <a:pt x="57150" y="1087500"/>
                    </a:cubicBezTo>
                    <a:lnTo>
                      <a:pt x="6890121" y="1087500"/>
                    </a:lnTo>
                    <a:cubicBezTo>
                      <a:pt x="6920601" y="1087500"/>
                      <a:pt x="6946001" y="1062100"/>
                      <a:pt x="6946001" y="1031620"/>
                    </a:cubicBezTo>
                    <a:lnTo>
                      <a:pt x="6946001" y="58420"/>
                    </a:lnTo>
                    <a:cubicBezTo>
                      <a:pt x="6962511" y="64770"/>
                      <a:pt x="6975211" y="80010"/>
                      <a:pt x="6975211" y="99060"/>
                    </a:cubicBezTo>
                    <a:lnTo>
                      <a:pt x="6975211" y="1074800"/>
                    </a:lnTo>
                    <a:close/>
                  </a:path>
                </a:pathLst>
              </a:custGeom>
              <a:solidFill>
                <a:srgbClr val="000000"/>
              </a:solidFill>
            </p:spPr>
          </p:sp>
        </p:grpSp>
      </p:grpSp>
      <p:sp>
        <p:nvSpPr>
          <p:cNvPr name="TextBox 23" id="23"/>
          <p:cNvSpPr txBox="true"/>
          <p:nvPr/>
        </p:nvSpPr>
        <p:spPr>
          <a:xfrm rot="0">
            <a:off x="561187"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4" id="24"/>
          <p:cNvSpPr txBox="true"/>
          <p:nvPr/>
        </p:nvSpPr>
        <p:spPr>
          <a:xfrm rot="0">
            <a:off x="565373" y="37574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grpSp>
        <p:nvGrpSpPr>
          <p:cNvPr name="Group 25" id="25"/>
          <p:cNvGrpSpPr/>
          <p:nvPr/>
        </p:nvGrpSpPr>
        <p:grpSpPr>
          <a:xfrm rot="0">
            <a:off x="365545" y="2697156"/>
            <a:ext cx="5233666" cy="4219059"/>
            <a:chOff x="0" y="0"/>
            <a:chExt cx="6978221" cy="5625412"/>
          </a:xfrm>
        </p:grpSpPr>
        <p:grpSp>
          <p:nvGrpSpPr>
            <p:cNvPr name="Group 26" id="26"/>
            <p:cNvGrpSpPr/>
            <p:nvPr/>
          </p:nvGrpSpPr>
          <p:grpSpPr>
            <a:xfrm rot="0">
              <a:off x="0" y="0"/>
              <a:ext cx="6978221" cy="5625412"/>
              <a:chOff x="0" y="0"/>
              <a:chExt cx="6997217" cy="5640725"/>
            </a:xfrm>
          </p:grpSpPr>
          <p:sp>
            <p:nvSpPr>
              <p:cNvPr name="Freeform 27" id="27"/>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28" id="28"/>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29" id="29"/>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30" id="30"/>
            <p:cNvGrpSpPr/>
            <p:nvPr/>
          </p:nvGrpSpPr>
          <p:grpSpPr>
            <a:xfrm rot="0">
              <a:off x="0" y="0"/>
              <a:ext cx="6978221" cy="1127610"/>
              <a:chOff x="0" y="0"/>
              <a:chExt cx="6997217" cy="1130680"/>
            </a:xfrm>
          </p:grpSpPr>
          <p:sp>
            <p:nvSpPr>
              <p:cNvPr name="Freeform 31" id="31"/>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32" id="32"/>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33" id="33"/>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34" id="34"/>
          <p:cNvSpPr txBox="true"/>
          <p:nvPr/>
        </p:nvSpPr>
        <p:spPr>
          <a:xfrm rot="0">
            <a:off x="561187" y="2800520"/>
            <a:ext cx="4299362" cy="672496"/>
          </a:xfrm>
          <a:prstGeom prst="rect">
            <a:avLst/>
          </a:prstGeom>
        </p:spPr>
        <p:txBody>
          <a:bodyPr anchor="t" rtlCol="false" tIns="0" lIns="0" bIns="0" rIns="0">
            <a:spAutoFit/>
          </a:bodyPr>
          <a:lstStyle/>
          <a:p>
            <a:pPr algn="l" marL="0" indent="0" lvl="0">
              <a:lnSpc>
                <a:spcPts val="2632"/>
              </a:lnSpc>
            </a:pPr>
            <a:r>
              <a:rPr lang="en-US" sz="2194" spc="-21">
                <a:solidFill>
                  <a:srgbClr val="000000"/>
                </a:solidFill>
                <a:latin typeface="RoxboroughCF"/>
                <a:ea typeface="RoxboroughCF"/>
                <a:cs typeface="RoxboroughCF"/>
                <a:sym typeface="RoxboroughCF"/>
              </a:rPr>
              <a:t>VISUALIZACIÓN DE VIDEO CLIPS </a:t>
            </a:r>
          </a:p>
        </p:txBody>
      </p:sp>
      <p:sp>
        <p:nvSpPr>
          <p:cNvPr name="TextBox 35" id="35"/>
          <p:cNvSpPr txBox="true"/>
          <p:nvPr/>
        </p:nvSpPr>
        <p:spPr>
          <a:xfrm rot="0">
            <a:off x="597163" y="3583037"/>
            <a:ext cx="4615928" cy="3092352"/>
          </a:xfrm>
          <a:prstGeom prst="rect">
            <a:avLst/>
          </a:prstGeom>
        </p:spPr>
        <p:txBody>
          <a:bodyPr anchor="t" rtlCol="false" tIns="0" lIns="0" bIns="0" rIns="0">
            <a:spAutoFit/>
          </a:bodyPr>
          <a:lstStyle/>
          <a:p>
            <a:pPr algn="l" marL="0" indent="0" lvl="0">
              <a:lnSpc>
                <a:spcPts val="2729"/>
              </a:lnSpc>
            </a:pPr>
            <a:r>
              <a:rPr lang="en-US" sz="2274" spc="-22">
                <a:solidFill>
                  <a:srgbClr val="000000"/>
                </a:solidFill>
                <a:latin typeface="Telegraf"/>
                <a:ea typeface="Telegraf"/>
                <a:cs typeface="Telegraf"/>
                <a:sym typeface="Telegraf"/>
              </a:rPr>
              <a:t>Visualización de clips: Reproducción de videos cortos y trailers, tanto de forma local como en línea. Los usario pueden visualizar una cortos video clips, solo tiene que entrar en ver vídeo después escoger si desea verlo de forma nativa o online y por último escoje que video clip desea ver.</a:t>
            </a:r>
          </a:p>
        </p:txBody>
      </p:sp>
      <p:grpSp>
        <p:nvGrpSpPr>
          <p:cNvPr name="Group 36" id="36"/>
          <p:cNvGrpSpPr/>
          <p:nvPr/>
        </p:nvGrpSpPr>
        <p:grpSpPr>
          <a:xfrm rot="0">
            <a:off x="365545" y="2697156"/>
            <a:ext cx="5233666" cy="4219059"/>
            <a:chOff x="0" y="0"/>
            <a:chExt cx="6978221" cy="5625412"/>
          </a:xfrm>
        </p:grpSpPr>
        <p:grpSp>
          <p:nvGrpSpPr>
            <p:cNvPr name="Group 37" id="37"/>
            <p:cNvGrpSpPr/>
            <p:nvPr/>
          </p:nvGrpSpPr>
          <p:grpSpPr>
            <a:xfrm rot="0">
              <a:off x="0" y="0"/>
              <a:ext cx="6978221" cy="5625412"/>
              <a:chOff x="0" y="0"/>
              <a:chExt cx="6997217" cy="5640725"/>
            </a:xfrm>
          </p:grpSpPr>
          <p:sp>
            <p:nvSpPr>
              <p:cNvPr name="Freeform 38" id="38"/>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39" id="39"/>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40" id="40"/>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41" id="41"/>
            <p:cNvGrpSpPr/>
            <p:nvPr/>
          </p:nvGrpSpPr>
          <p:grpSpPr>
            <a:xfrm rot="0">
              <a:off x="0" y="0"/>
              <a:ext cx="6978221" cy="1127610"/>
              <a:chOff x="0" y="0"/>
              <a:chExt cx="6997217" cy="1130680"/>
            </a:xfrm>
          </p:grpSpPr>
          <p:sp>
            <p:nvSpPr>
              <p:cNvPr name="Freeform 42" id="42"/>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43" id="43"/>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44" id="44"/>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Freeform 45" id="45"/>
          <p:cNvSpPr/>
          <p:nvPr/>
        </p:nvSpPr>
        <p:spPr>
          <a:xfrm flipH="false" flipV="false" rot="0">
            <a:off x="6148928" y="2285300"/>
            <a:ext cx="10902880" cy="5508488"/>
          </a:xfrm>
          <a:custGeom>
            <a:avLst/>
            <a:gdLst/>
            <a:ahLst/>
            <a:cxnLst/>
            <a:rect r="r" b="b" t="t" l="l"/>
            <a:pathLst>
              <a:path h="5508488" w="10902880">
                <a:moveTo>
                  <a:pt x="0" y="0"/>
                </a:moveTo>
                <a:lnTo>
                  <a:pt x="10902880" y="0"/>
                </a:lnTo>
                <a:lnTo>
                  <a:pt x="10902880" y="5508488"/>
                </a:lnTo>
                <a:lnTo>
                  <a:pt x="0" y="5508488"/>
                </a:lnTo>
                <a:lnTo>
                  <a:pt x="0" y="0"/>
                </a:lnTo>
                <a:close/>
              </a:path>
            </a:pathLst>
          </a:custGeom>
          <a:blipFill>
            <a:blip r:embed="rId3"/>
            <a:stretch>
              <a:fillRect l="0" t="0" r="-15706" b="0"/>
            </a:stretch>
          </a:blipFill>
        </p:spPr>
      </p:sp>
      <p:sp>
        <p:nvSpPr>
          <p:cNvPr name="Freeform 46" id="46"/>
          <p:cNvSpPr/>
          <p:nvPr/>
        </p:nvSpPr>
        <p:spPr>
          <a:xfrm flipH="false" flipV="false" rot="2404512">
            <a:off x="403535" y="-2416513"/>
            <a:ext cx="1250330" cy="4992514"/>
          </a:xfrm>
          <a:custGeom>
            <a:avLst/>
            <a:gdLst/>
            <a:ahLst/>
            <a:cxnLst/>
            <a:rect r="r" b="b" t="t" l="l"/>
            <a:pathLst>
              <a:path h="4992514" w="1250330">
                <a:moveTo>
                  <a:pt x="0" y="0"/>
                </a:moveTo>
                <a:lnTo>
                  <a:pt x="1250330" y="0"/>
                </a:lnTo>
                <a:lnTo>
                  <a:pt x="1250330" y="4992513"/>
                </a:lnTo>
                <a:lnTo>
                  <a:pt x="0" y="49925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false" flipV="false" rot="2254241">
            <a:off x="16958517" y="7278981"/>
            <a:ext cx="1320475" cy="5272600"/>
          </a:xfrm>
          <a:custGeom>
            <a:avLst/>
            <a:gdLst/>
            <a:ahLst/>
            <a:cxnLst/>
            <a:rect r="r" b="b" t="t" l="l"/>
            <a:pathLst>
              <a:path h="5272600" w="1320475">
                <a:moveTo>
                  <a:pt x="0" y="0"/>
                </a:moveTo>
                <a:lnTo>
                  <a:pt x="1320475" y="0"/>
                </a:lnTo>
                <a:lnTo>
                  <a:pt x="1320475" y="5272600"/>
                </a:lnTo>
                <a:lnTo>
                  <a:pt x="0" y="5272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8" id="48"/>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49" id="49"/>
          <p:cNvSpPr txBox="true"/>
          <p:nvPr/>
        </p:nvSpPr>
        <p:spPr>
          <a:xfrm rot="0">
            <a:off x="549759" y="2897154"/>
            <a:ext cx="4741334"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CANJEO DE PUNTOS </a:t>
            </a:r>
          </a:p>
        </p:txBody>
      </p:sp>
      <p:sp>
        <p:nvSpPr>
          <p:cNvPr name="TextBox 50" id="50"/>
          <p:cNvSpPr txBox="true"/>
          <p:nvPr/>
        </p:nvSpPr>
        <p:spPr>
          <a:xfrm rot="0">
            <a:off x="523897" y="3583037"/>
            <a:ext cx="4741334" cy="3251899"/>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Los usuarios acumulan puntos que pueden canjear por diferentes objetos en la tienda de puntos. Los usuarios pueden ganer puntos en la aplicación que luego pueden canjear en la tienda de puntos por diferentes objetos siempre y cuando tenga la cantidad necesaria de puntos.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365545" y="2697156"/>
            <a:ext cx="5233666" cy="4219059"/>
            <a:chOff x="0" y="0"/>
            <a:chExt cx="6978221" cy="5625412"/>
          </a:xfrm>
        </p:grpSpPr>
        <p:grpSp>
          <p:nvGrpSpPr>
            <p:cNvPr name="Group 15" id="15"/>
            <p:cNvGrpSpPr/>
            <p:nvPr/>
          </p:nvGrpSpPr>
          <p:grpSpPr>
            <a:xfrm rot="0">
              <a:off x="0" y="0"/>
              <a:ext cx="6978221" cy="5625412"/>
              <a:chOff x="0" y="0"/>
              <a:chExt cx="6997217" cy="5640725"/>
            </a:xfrm>
          </p:grpSpPr>
          <p:sp>
            <p:nvSpPr>
              <p:cNvPr name="Freeform 16" id="16"/>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17" id="17"/>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18" id="18"/>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19" id="19"/>
            <p:cNvGrpSpPr/>
            <p:nvPr/>
          </p:nvGrpSpPr>
          <p:grpSpPr>
            <a:xfrm rot="0">
              <a:off x="9281" y="0"/>
              <a:ext cx="6968940" cy="1127610"/>
              <a:chOff x="0" y="0"/>
              <a:chExt cx="6987911" cy="1130680"/>
            </a:xfrm>
          </p:grpSpPr>
          <p:sp>
            <p:nvSpPr>
              <p:cNvPr name="Freeform 20" id="20"/>
              <p:cNvSpPr/>
              <p:nvPr/>
            </p:nvSpPr>
            <p:spPr>
              <a:xfrm flipH="false" flipV="false" rot="0">
                <a:off x="57150" y="58420"/>
                <a:ext cx="6918061" cy="1059560"/>
              </a:xfrm>
              <a:custGeom>
                <a:avLst/>
                <a:gdLst/>
                <a:ahLst/>
                <a:cxnLst/>
                <a:rect r="r" b="b" t="t" l="l"/>
                <a:pathLst>
                  <a:path h="1059560" w="6918061">
                    <a:moveTo>
                      <a:pt x="6832971" y="1029080"/>
                    </a:moveTo>
                    <a:lnTo>
                      <a:pt x="0" y="1029080"/>
                    </a:lnTo>
                    <a:cubicBezTo>
                      <a:pt x="5080" y="1046860"/>
                      <a:pt x="21590" y="1059560"/>
                      <a:pt x="40640" y="1059560"/>
                    </a:cubicBezTo>
                    <a:lnTo>
                      <a:pt x="6874881" y="1059560"/>
                    </a:lnTo>
                    <a:cubicBezTo>
                      <a:pt x="6899011" y="1059560"/>
                      <a:pt x="6918061" y="1040510"/>
                      <a:pt x="6918061" y="1016380"/>
                    </a:cubicBezTo>
                    <a:lnTo>
                      <a:pt x="6918061" y="40640"/>
                    </a:lnTo>
                    <a:cubicBezTo>
                      <a:pt x="6918061" y="21590"/>
                      <a:pt x="6905361" y="6350"/>
                      <a:pt x="6888851" y="0"/>
                    </a:cubicBezTo>
                    <a:lnTo>
                      <a:pt x="6888851" y="973200"/>
                    </a:lnTo>
                    <a:cubicBezTo>
                      <a:pt x="6888851" y="1003680"/>
                      <a:pt x="6863451" y="1029080"/>
                      <a:pt x="6832971" y="1029080"/>
                    </a:cubicBezTo>
                    <a:close/>
                  </a:path>
                </a:pathLst>
              </a:custGeom>
              <a:solidFill>
                <a:srgbClr val="000000"/>
              </a:solidFill>
            </p:spPr>
          </p:sp>
          <p:sp>
            <p:nvSpPr>
              <p:cNvPr name="Freeform 21" id="21"/>
              <p:cNvSpPr/>
              <p:nvPr/>
            </p:nvSpPr>
            <p:spPr>
              <a:xfrm flipH="false" flipV="false" rot="0">
                <a:off x="12700" y="12700"/>
                <a:ext cx="6920601" cy="1062100"/>
              </a:xfrm>
              <a:custGeom>
                <a:avLst/>
                <a:gdLst/>
                <a:ahLst/>
                <a:cxnLst/>
                <a:rect r="r" b="b" t="t" l="l"/>
                <a:pathLst>
                  <a:path h="1062100" w="6920601">
                    <a:moveTo>
                      <a:pt x="43180" y="1062100"/>
                    </a:moveTo>
                    <a:lnTo>
                      <a:pt x="6877421" y="1062100"/>
                    </a:lnTo>
                    <a:cubicBezTo>
                      <a:pt x="6901551" y="1062100"/>
                      <a:pt x="6920601" y="1043050"/>
                      <a:pt x="6920601" y="1018920"/>
                    </a:cubicBezTo>
                    <a:lnTo>
                      <a:pt x="6920601" y="43180"/>
                    </a:lnTo>
                    <a:cubicBezTo>
                      <a:pt x="6920601" y="19050"/>
                      <a:pt x="6901551" y="0"/>
                      <a:pt x="6877421"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22" id="22"/>
              <p:cNvSpPr/>
              <p:nvPr/>
            </p:nvSpPr>
            <p:spPr>
              <a:xfrm flipH="false" flipV="false" rot="0">
                <a:off x="0" y="0"/>
                <a:ext cx="6987911" cy="1130680"/>
              </a:xfrm>
              <a:custGeom>
                <a:avLst/>
                <a:gdLst/>
                <a:ahLst/>
                <a:cxnLst/>
                <a:rect r="r" b="b" t="t" l="l"/>
                <a:pathLst>
                  <a:path h="1130680" w="6987911">
                    <a:moveTo>
                      <a:pt x="6944730" y="44450"/>
                    </a:moveTo>
                    <a:cubicBezTo>
                      <a:pt x="6939651" y="19050"/>
                      <a:pt x="6916791" y="0"/>
                      <a:pt x="6890121"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32031" y="1130680"/>
                    </a:lnTo>
                    <a:cubicBezTo>
                      <a:pt x="6962511" y="1130680"/>
                      <a:pt x="6987911" y="1105280"/>
                      <a:pt x="6987911" y="1074800"/>
                    </a:cubicBezTo>
                    <a:lnTo>
                      <a:pt x="6987911" y="99060"/>
                    </a:lnTo>
                    <a:cubicBezTo>
                      <a:pt x="6987911" y="72390"/>
                      <a:pt x="6970130" y="50800"/>
                      <a:pt x="6944730" y="44450"/>
                    </a:cubicBezTo>
                    <a:close/>
                    <a:moveTo>
                      <a:pt x="12700" y="1031620"/>
                    </a:moveTo>
                    <a:lnTo>
                      <a:pt x="12700" y="55880"/>
                    </a:lnTo>
                    <a:cubicBezTo>
                      <a:pt x="12700" y="31750"/>
                      <a:pt x="31750" y="12700"/>
                      <a:pt x="55880" y="12700"/>
                    </a:cubicBezTo>
                    <a:lnTo>
                      <a:pt x="6890121" y="12700"/>
                    </a:lnTo>
                    <a:cubicBezTo>
                      <a:pt x="6914251" y="12700"/>
                      <a:pt x="6933301" y="31750"/>
                      <a:pt x="6933301" y="55880"/>
                    </a:cubicBezTo>
                    <a:lnTo>
                      <a:pt x="6933301" y="1031620"/>
                    </a:lnTo>
                    <a:cubicBezTo>
                      <a:pt x="6933301" y="1055750"/>
                      <a:pt x="6914251" y="1074800"/>
                      <a:pt x="6890121" y="1074800"/>
                    </a:cubicBezTo>
                    <a:lnTo>
                      <a:pt x="55880" y="1074800"/>
                    </a:lnTo>
                    <a:cubicBezTo>
                      <a:pt x="31750" y="1074800"/>
                      <a:pt x="12700" y="1055750"/>
                      <a:pt x="12700" y="1031620"/>
                    </a:cubicBezTo>
                    <a:close/>
                    <a:moveTo>
                      <a:pt x="6975211" y="1074800"/>
                    </a:moveTo>
                    <a:cubicBezTo>
                      <a:pt x="6975211" y="1098930"/>
                      <a:pt x="6956161" y="1117980"/>
                      <a:pt x="6932031" y="1117980"/>
                    </a:cubicBezTo>
                    <a:lnTo>
                      <a:pt x="97790" y="1117980"/>
                    </a:lnTo>
                    <a:cubicBezTo>
                      <a:pt x="78740" y="1117980"/>
                      <a:pt x="62230" y="1105280"/>
                      <a:pt x="57150" y="1087500"/>
                    </a:cubicBezTo>
                    <a:lnTo>
                      <a:pt x="6890121" y="1087500"/>
                    </a:lnTo>
                    <a:cubicBezTo>
                      <a:pt x="6920601" y="1087500"/>
                      <a:pt x="6946001" y="1062100"/>
                      <a:pt x="6946001" y="1031620"/>
                    </a:cubicBezTo>
                    <a:lnTo>
                      <a:pt x="6946001" y="58420"/>
                    </a:lnTo>
                    <a:cubicBezTo>
                      <a:pt x="6962511" y="64770"/>
                      <a:pt x="6975211" y="80010"/>
                      <a:pt x="6975211" y="99060"/>
                    </a:cubicBezTo>
                    <a:lnTo>
                      <a:pt x="6975211" y="1074800"/>
                    </a:lnTo>
                    <a:close/>
                  </a:path>
                </a:pathLst>
              </a:custGeom>
              <a:solidFill>
                <a:srgbClr val="000000"/>
              </a:solidFill>
            </p:spPr>
          </p:sp>
        </p:grpSp>
      </p:grpSp>
      <p:sp>
        <p:nvSpPr>
          <p:cNvPr name="TextBox 23" id="23"/>
          <p:cNvSpPr txBox="true"/>
          <p:nvPr/>
        </p:nvSpPr>
        <p:spPr>
          <a:xfrm rot="0">
            <a:off x="561187"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4" id="24"/>
          <p:cNvSpPr txBox="true"/>
          <p:nvPr/>
        </p:nvSpPr>
        <p:spPr>
          <a:xfrm rot="0">
            <a:off x="565373" y="37574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grpSp>
        <p:nvGrpSpPr>
          <p:cNvPr name="Group 25" id="25"/>
          <p:cNvGrpSpPr/>
          <p:nvPr/>
        </p:nvGrpSpPr>
        <p:grpSpPr>
          <a:xfrm rot="0">
            <a:off x="365545" y="2697156"/>
            <a:ext cx="5233666" cy="4219059"/>
            <a:chOff x="0" y="0"/>
            <a:chExt cx="6978221" cy="5625412"/>
          </a:xfrm>
        </p:grpSpPr>
        <p:grpSp>
          <p:nvGrpSpPr>
            <p:cNvPr name="Group 26" id="26"/>
            <p:cNvGrpSpPr/>
            <p:nvPr/>
          </p:nvGrpSpPr>
          <p:grpSpPr>
            <a:xfrm rot="0">
              <a:off x="0" y="0"/>
              <a:ext cx="6978221" cy="5625412"/>
              <a:chOff x="0" y="0"/>
              <a:chExt cx="6997217" cy="5640725"/>
            </a:xfrm>
          </p:grpSpPr>
          <p:sp>
            <p:nvSpPr>
              <p:cNvPr name="Freeform 27" id="27"/>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28" id="28"/>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29" id="29"/>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30" id="30"/>
            <p:cNvGrpSpPr/>
            <p:nvPr/>
          </p:nvGrpSpPr>
          <p:grpSpPr>
            <a:xfrm rot="0">
              <a:off x="0" y="0"/>
              <a:ext cx="6978221" cy="1127610"/>
              <a:chOff x="0" y="0"/>
              <a:chExt cx="6997217" cy="1130680"/>
            </a:xfrm>
          </p:grpSpPr>
          <p:sp>
            <p:nvSpPr>
              <p:cNvPr name="Freeform 31" id="31"/>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32" id="32"/>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33" id="33"/>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34" id="34"/>
          <p:cNvSpPr txBox="true"/>
          <p:nvPr/>
        </p:nvSpPr>
        <p:spPr>
          <a:xfrm rot="0">
            <a:off x="561187" y="2800520"/>
            <a:ext cx="4299362" cy="672496"/>
          </a:xfrm>
          <a:prstGeom prst="rect">
            <a:avLst/>
          </a:prstGeom>
        </p:spPr>
        <p:txBody>
          <a:bodyPr anchor="t" rtlCol="false" tIns="0" lIns="0" bIns="0" rIns="0">
            <a:spAutoFit/>
          </a:bodyPr>
          <a:lstStyle/>
          <a:p>
            <a:pPr algn="l" marL="0" indent="0" lvl="0">
              <a:lnSpc>
                <a:spcPts val="2632"/>
              </a:lnSpc>
            </a:pPr>
            <a:r>
              <a:rPr lang="en-US" sz="2194" spc="-21">
                <a:solidFill>
                  <a:srgbClr val="000000"/>
                </a:solidFill>
                <a:latin typeface="RoxboroughCF"/>
                <a:ea typeface="RoxboroughCF"/>
                <a:cs typeface="RoxboroughCF"/>
                <a:sym typeface="RoxboroughCF"/>
              </a:rPr>
              <a:t>VISUALIZACIÓN DE VIDEO CLIPS </a:t>
            </a:r>
          </a:p>
        </p:txBody>
      </p:sp>
      <p:sp>
        <p:nvSpPr>
          <p:cNvPr name="TextBox 35" id="35"/>
          <p:cNvSpPr txBox="true"/>
          <p:nvPr/>
        </p:nvSpPr>
        <p:spPr>
          <a:xfrm rot="0">
            <a:off x="597163" y="3583037"/>
            <a:ext cx="4615928" cy="3092352"/>
          </a:xfrm>
          <a:prstGeom prst="rect">
            <a:avLst/>
          </a:prstGeom>
        </p:spPr>
        <p:txBody>
          <a:bodyPr anchor="t" rtlCol="false" tIns="0" lIns="0" bIns="0" rIns="0">
            <a:spAutoFit/>
          </a:bodyPr>
          <a:lstStyle/>
          <a:p>
            <a:pPr algn="l" marL="0" indent="0" lvl="0">
              <a:lnSpc>
                <a:spcPts val="2729"/>
              </a:lnSpc>
            </a:pPr>
            <a:r>
              <a:rPr lang="en-US" sz="2274" spc="-22">
                <a:solidFill>
                  <a:srgbClr val="000000"/>
                </a:solidFill>
                <a:latin typeface="Telegraf"/>
                <a:ea typeface="Telegraf"/>
                <a:cs typeface="Telegraf"/>
                <a:sym typeface="Telegraf"/>
              </a:rPr>
              <a:t>Visualización de clips: Reproducción de videos cortos y trailers, tanto de forma local como en línea. Los usario pueden visualizar una cortos video clips, solo tiene que entrar en ver vídeo después escoger si desea verlo de forma nativa o online y por último escoje que video clip desea ver.</a:t>
            </a:r>
          </a:p>
        </p:txBody>
      </p:sp>
      <p:grpSp>
        <p:nvGrpSpPr>
          <p:cNvPr name="Group 36" id="36"/>
          <p:cNvGrpSpPr/>
          <p:nvPr/>
        </p:nvGrpSpPr>
        <p:grpSpPr>
          <a:xfrm rot="0">
            <a:off x="365545" y="2697156"/>
            <a:ext cx="5233666" cy="4219059"/>
            <a:chOff x="0" y="0"/>
            <a:chExt cx="6978221" cy="5625412"/>
          </a:xfrm>
        </p:grpSpPr>
        <p:grpSp>
          <p:nvGrpSpPr>
            <p:cNvPr name="Group 37" id="37"/>
            <p:cNvGrpSpPr/>
            <p:nvPr/>
          </p:nvGrpSpPr>
          <p:grpSpPr>
            <a:xfrm rot="0">
              <a:off x="0" y="0"/>
              <a:ext cx="6978221" cy="5625412"/>
              <a:chOff x="0" y="0"/>
              <a:chExt cx="6997217" cy="5640725"/>
            </a:xfrm>
          </p:grpSpPr>
          <p:sp>
            <p:nvSpPr>
              <p:cNvPr name="Freeform 38" id="38"/>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39" id="39"/>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40" id="40"/>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41" id="41"/>
            <p:cNvGrpSpPr/>
            <p:nvPr/>
          </p:nvGrpSpPr>
          <p:grpSpPr>
            <a:xfrm rot="0">
              <a:off x="0" y="0"/>
              <a:ext cx="6978221" cy="1127610"/>
              <a:chOff x="0" y="0"/>
              <a:chExt cx="6997217" cy="1130680"/>
            </a:xfrm>
          </p:grpSpPr>
          <p:sp>
            <p:nvSpPr>
              <p:cNvPr name="Freeform 42" id="42"/>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43" id="43"/>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44" id="44"/>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45" id="45"/>
          <p:cNvSpPr txBox="true"/>
          <p:nvPr/>
        </p:nvSpPr>
        <p:spPr>
          <a:xfrm rot="0">
            <a:off x="549759" y="2897154"/>
            <a:ext cx="4741334"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CANJEO DE PUNTOS </a:t>
            </a:r>
          </a:p>
        </p:txBody>
      </p:sp>
      <p:sp>
        <p:nvSpPr>
          <p:cNvPr name="TextBox 46" id="46"/>
          <p:cNvSpPr txBox="true"/>
          <p:nvPr/>
        </p:nvSpPr>
        <p:spPr>
          <a:xfrm rot="0">
            <a:off x="523897" y="3583037"/>
            <a:ext cx="4741334" cy="3251899"/>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Los usuarios acumulan puntos que pueden canjear por diferentes objetos en la tienda de puntos. Los usuarios pueden ganer puntos en la aplicación que luego pueden canjear en la tienda de puntos por diferentes objetos siempre y cuando tenga la cantidad necesaria de puntos.</a:t>
            </a:r>
          </a:p>
        </p:txBody>
      </p:sp>
      <p:grpSp>
        <p:nvGrpSpPr>
          <p:cNvPr name="Group 47" id="47"/>
          <p:cNvGrpSpPr/>
          <p:nvPr/>
        </p:nvGrpSpPr>
        <p:grpSpPr>
          <a:xfrm rot="0">
            <a:off x="365545" y="2697156"/>
            <a:ext cx="5233666" cy="4219059"/>
            <a:chOff x="0" y="0"/>
            <a:chExt cx="6978221" cy="5625412"/>
          </a:xfrm>
        </p:grpSpPr>
        <p:grpSp>
          <p:nvGrpSpPr>
            <p:cNvPr name="Group 48" id="48"/>
            <p:cNvGrpSpPr/>
            <p:nvPr/>
          </p:nvGrpSpPr>
          <p:grpSpPr>
            <a:xfrm rot="0">
              <a:off x="0" y="0"/>
              <a:ext cx="6978221" cy="5625412"/>
              <a:chOff x="0" y="0"/>
              <a:chExt cx="6997217" cy="5640725"/>
            </a:xfrm>
          </p:grpSpPr>
          <p:sp>
            <p:nvSpPr>
              <p:cNvPr name="Freeform 49" id="49"/>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50" id="50"/>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51" id="51"/>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52" id="52"/>
            <p:cNvGrpSpPr/>
            <p:nvPr/>
          </p:nvGrpSpPr>
          <p:grpSpPr>
            <a:xfrm rot="0">
              <a:off x="0" y="0"/>
              <a:ext cx="6978221" cy="1127610"/>
              <a:chOff x="0" y="0"/>
              <a:chExt cx="6997217" cy="1130680"/>
            </a:xfrm>
          </p:grpSpPr>
          <p:sp>
            <p:nvSpPr>
              <p:cNvPr name="Freeform 53" id="53"/>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54" id="54"/>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55" id="55"/>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Freeform 56" id="56"/>
          <p:cNvSpPr/>
          <p:nvPr/>
        </p:nvSpPr>
        <p:spPr>
          <a:xfrm flipH="false" flipV="false" rot="0">
            <a:off x="6025649" y="3281317"/>
            <a:ext cx="11363379" cy="3294772"/>
          </a:xfrm>
          <a:custGeom>
            <a:avLst/>
            <a:gdLst/>
            <a:ahLst/>
            <a:cxnLst/>
            <a:rect r="r" b="b" t="t" l="l"/>
            <a:pathLst>
              <a:path h="3294772" w="11363379">
                <a:moveTo>
                  <a:pt x="0" y="0"/>
                </a:moveTo>
                <a:lnTo>
                  <a:pt x="11363379" y="0"/>
                </a:lnTo>
                <a:lnTo>
                  <a:pt x="11363379" y="3294772"/>
                </a:lnTo>
                <a:lnTo>
                  <a:pt x="0" y="3294772"/>
                </a:lnTo>
                <a:lnTo>
                  <a:pt x="0" y="0"/>
                </a:lnTo>
                <a:close/>
              </a:path>
            </a:pathLst>
          </a:custGeom>
          <a:blipFill>
            <a:blip r:embed="rId3"/>
            <a:stretch>
              <a:fillRect l="0" t="0" r="-27630" b="0"/>
            </a:stretch>
          </a:blipFill>
        </p:spPr>
      </p:sp>
      <p:sp>
        <p:nvSpPr>
          <p:cNvPr name="Freeform 57" id="57"/>
          <p:cNvSpPr/>
          <p:nvPr/>
        </p:nvSpPr>
        <p:spPr>
          <a:xfrm flipH="false" flipV="false" rot="0">
            <a:off x="365545" y="7468665"/>
            <a:ext cx="18951155" cy="4155360"/>
          </a:xfrm>
          <a:custGeom>
            <a:avLst/>
            <a:gdLst/>
            <a:ahLst/>
            <a:cxnLst/>
            <a:rect r="r" b="b" t="t" l="l"/>
            <a:pathLst>
              <a:path h="4155360" w="18951155">
                <a:moveTo>
                  <a:pt x="0" y="0"/>
                </a:moveTo>
                <a:lnTo>
                  <a:pt x="18951155" y="0"/>
                </a:lnTo>
                <a:lnTo>
                  <a:pt x="18951155" y="4155359"/>
                </a:lnTo>
                <a:lnTo>
                  <a:pt x="0" y="4155359"/>
                </a:lnTo>
                <a:lnTo>
                  <a:pt x="0" y="0"/>
                </a:lnTo>
                <a:close/>
              </a:path>
            </a:pathLst>
          </a:custGeom>
          <a:blipFill>
            <a:blip r:embed="rId4"/>
            <a:stretch>
              <a:fillRect l="-391" t="0" r="-391" b="-15291"/>
            </a:stretch>
          </a:blipFill>
        </p:spPr>
      </p:sp>
      <p:sp>
        <p:nvSpPr>
          <p:cNvPr name="Freeform 58" id="58"/>
          <p:cNvSpPr/>
          <p:nvPr/>
        </p:nvSpPr>
        <p:spPr>
          <a:xfrm flipH="false" flipV="false" rot="1632215">
            <a:off x="-77030" y="-1290415"/>
            <a:ext cx="1097574" cy="4382565"/>
          </a:xfrm>
          <a:custGeom>
            <a:avLst/>
            <a:gdLst/>
            <a:ahLst/>
            <a:cxnLst/>
            <a:rect r="r" b="b" t="t" l="l"/>
            <a:pathLst>
              <a:path h="4382565" w="1097574">
                <a:moveTo>
                  <a:pt x="0" y="0"/>
                </a:moveTo>
                <a:lnTo>
                  <a:pt x="1097574" y="0"/>
                </a:lnTo>
                <a:lnTo>
                  <a:pt x="1097574" y="4382565"/>
                </a:lnTo>
                <a:lnTo>
                  <a:pt x="0" y="43825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9" id="59"/>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60" id="60"/>
          <p:cNvSpPr txBox="true"/>
          <p:nvPr/>
        </p:nvSpPr>
        <p:spPr>
          <a:xfrm rot="0">
            <a:off x="554226"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VER PERFIL  </a:t>
            </a:r>
          </a:p>
        </p:txBody>
      </p:sp>
      <p:sp>
        <p:nvSpPr>
          <p:cNvPr name="TextBox 61" id="61"/>
          <p:cNvSpPr txBox="true"/>
          <p:nvPr/>
        </p:nvSpPr>
        <p:spPr>
          <a:xfrm rot="0">
            <a:off x="549759" y="3682336"/>
            <a:ext cx="4856305" cy="2893752"/>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Visualización de datos personales como puntos acumulados, tipo de membresía, validez y método de pago. Los usario pueden ver su perfil y en este pueden ver la cantidad de puntos acumulados, su tipo de membresía y por cuánto tiempo es válido.</a:t>
            </a:r>
          </a:p>
        </p:txBody>
      </p:sp>
      <p:sp>
        <p:nvSpPr>
          <p:cNvPr name="Freeform 62" id="62"/>
          <p:cNvSpPr/>
          <p:nvPr/>
        </p:nvSpPr>
        <p:spPr>
          <a:xfrm flipH="false" flipV="false" rot="-858346">
            <a:off x="17380728" y="-1290415"/>
            <a:ext cx="1097574" cy="4382565"/>
          </a:xfrm>
          <a:custGeom>
            <a:avLst/>
            <a:gdLst/>
            <a:ahLst/>
            <a:cxnLst/>
            <a:rect r="r" b="b" t="t" l="l"/>
            <a:pathLst>
              <a:path h="4382565" w="1097574">
                <a:moveTo>
                  <a:pt x="0" y="0"/>
                </a:moveTo>
                <a:lnTo>
                  <a:pt x="1097574" y="0"/>
                </a:lnTo>
                <a:lnTo>
                  <a:pt x="1097574" y="4382565"/>
                </a:lnTo>
                <a:lnTo>
                  <a:pt x="0" y="43825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65545" y="2697156"/>
            <a:ext cx="5109761" cy="4219059"/>
            <a:chOff x="0" y="0"/>
            <a:chExt cx="6813015" cy="5625412"/>
          </a:xfrm>
        </p:grpSpPr>
        <p:grpSp>
          <p:nvGrpSpPr>
            <p:cNvPr name="Group 4" id="4"/>
            <p:cNvGrpSpPr/>
            <p:nvPr/>
          </p:nvGrpSpPr>
          <p:grpSpPr>
            <a:xfrm rot="0">
              <a:off x="0" y="0"/>
              <a:ext cx="6813015" cy="5625412"/>
              <a:chOff x="0" y="0"/>
              <a:chExt cx="7125754" cy="5883636"/>
            </a:xfrm>
          </p:grpSpPr>
          <p:sp>
            <p:nvSpPr>
              <p:cNvPr name="Freeform 5" id="5"/>
              <p:cNvSpPr/>
              <p:nvPr/>
            </p:nvSpPr>
            <p:spPr>
              <a:xfrm flipH="false" flipV="false" rot="0">
                <a:off x="57150" y="58420"/>
                <a:ext cx="7055904" cy="5812516"/>
              </a:xfrm>
              <a:custGeom>
                <a:avLst/>
                <a:gdLst/>
                <a:ahLst/>
                <a:cxnLst/>
                <a:rect r="r" b="b" t="t" l="l"/>
                <a:pathLst>
                  <a:path h="5812516" w="7055904">
                    <a:moveTo>
                      <a:pt x="6970814" y="5782036"/>
                    </a:moveTo>
                    <a:lnTo>
                      <a:pt x="0" y="5782036"/>
                    </a:lnTo>
                    <a:cubicBezTo>
                      <a:pt x="5080" y="5799816"/>
                      <a:pt x="21590" y="5812516"/>
                      <a:pt x="40640" y="5812516"/>
                    </a:cubicBezTo>
                    <a:lnTo>
                      <a:pt x="7012724" y="5812516"/>
                    </a:lnTo>
                    <a:cubicBezTo>
                      <a:pt x="7036854" y="5812516"/>
                      <a:pt x="7055904" y="5793466"/>
                      <a:pt x="7055904" y="5769336"/>
                    </a:cubicBezTo>
                    <a:lnTo>
                      <a:pt x="7055904" y="40640"/>
                    </a:lnTo>
                    <a:cubicBezTo>
                      <a:pt x="7055904" y="21590"/>
                      <a:pt x="7043204" y="6350"/>
                      <a:pt x="7026694" y="0"/>
                    </a:cubicBezTo>
                    <a:lnTo>
                      <a:pt x="7026694" y="5726156"/>
                    </a:lnTo>
                    <a:cubicBezTo>
                      <a:pt x="7026694" y="5756636"/>
                      <a:pt x="7001294" y="5782036"/>
                      <a:pt x="6970814" y="5782036"/>
                    </a:cubicBezTo>
                    <a:close/>
                  </a:path>
                </a:pathLst>
              </a:custGeom>
              <a:solidFill>
                <a:srgbClr val="000000"/>
              </a:solidFill>
            </p:spPr>
          </p:sp>
          <p:sp>
            <p:nvSpPr>
              <p:cNvPr name="Freeform 6" id="6"/>
              <p:cNvSpPr/>
              <p:nvPr/>
            </p:nvSpPr>
            <p:spPr>
              <a:xfrm flipH="false" flipV="false" rot="0">
                <a:off x="12700" y="12700"/>
                <a:ext cx="7058444" cy="5815056"/>
              </a:xfrm>
              <a:custGeom>
                <a:avLst/>
                <a:gdLst/>
                <a:ahLst/>
                <a:cxnLst/>
                <a:rect r="r" b="b" t="t" l="l"/>
                <a:pathLst>
                  <a:path h="5815056" w="7058444">
                    <a:moveTo>
                      <a:pt x="43180" y="5815056"/>
                    </a:moveTo>
                    <a:lnTo>
                      <a:pt x="7015264" y="5815056"/>
                    </a:lnTo>
                    <a:cubicBezTo>
                      <a:pt x="7039394" y="5815056"/>
                      <a:pt x="7058444" y="5796006"/>
                      <a:pt x="7058444" y="5771876"/>
                    </a:cubicBezTo>
                    <a:lnTo>
                      <a:pt x="7058444" y="43180"/>
                    </a:lnTo>
                    <a:cubicBezTo>
                      <a:pt x="7058444" y="19050"/>
                      <a:pt x="7039394" y="0"/>
                      <a:pt x="7015264" y="0"/>
                    </a:cubicBezTo>
                    <a:lnTo>
                      <a:pt x="43180" y="0"/>
                    </a:lnTo>
                    <a:cubicBezTo>
                      <a:pt x="19050" y="0"/>
                      <a:pt x="0" y="19050"/>
                      <a:pt x="0" y="43180"/>
                    </a:cubicBezTo>
                    <a:lnTo>
                      <a:pt x="0" y="5771876"/>
                    </a:lnTo>
                    <a:cubicBezTo>
                      <a:pt x="0" y="5796006"/>
                      <a:pt x="19050" y="5815056"/>
                      <a:pt x="43180" y="5815056"/>
                    </a:cubicBezTo>
                    <a:close/>
                  </a:path>
                </a:pathLst>
              </a:custGeom>
              <a:solidFill>
                <a:srgbClr val="FFFFFF"/>
              </a:solidFill>
            </p:spPr>
          </p:sp>
          <p:sp>
            <p:nvSpPr>
              <p:cNvPr name="Freeform 7" id="7"/>
              <p:cNvSpPr/>
              <p:nvPr/>
            </p:nvSpPr>
            <p:spPr>
              <a:xfrm flipH="false" flipV="false" rot="0">
                <a:off x="0" y="0"/>
                <a:ext cx="7125754" cy="5883636"/>
              </a:xfrm>
              <a:custGeom>
                <a:avLst/>
                <a:gdLst/>
                <a:ahLst/>
                <a:cxnLst/>
                <a:rect r="r" b="b" t="t" l="l"/>
                <a:pathLst>
                  <a:path h="5883636" w="7125754">
                    <a:moveTo>
                      <a:pt x="7082574" y="44450"/>
                    </a:moveTo>
                    <a:cubicBezTo>
                      <a:pt x="7077494" y="19050"/>
                      <a:pt x="7054635" y="0"/>
                      <a:pt x="7027964" y="0"/>
                    </a:cubicBezTo>
                    <a:lnTo>
                      <a:pt x="55880" y="0"/>
                    </a:lnTo>
                    <a:cubicBezTo>
                      <a:pt x="25400" y="0"/>
                      <a:pt x="0" y="25400"/>
                      <a:pt x="0" y="55880"/>
                    </a:cubicBezTo>
                    <a:lnTo>
                      <a:pt x="0" y="5784576"/>
                    </a:lnTo>
                    <a:cubicBezTo>
                      <a:pt x="0" y="5811246"/>
                      <a:pt x="17780" y="5832836"/>
                      <a:pt x="43180" y="5839186"/>
                    </a:cubicBezTo>
                    <a:cubicBezTo>
                      <a:pt x="48260" y="5864586"/>
                      <a:pt x="71120" y="5883636"/>
                      <a:pt x="97790" y="5883636"/>
                    </a:cubicBezTo>
                    <a:lnTo>
                      <a:pt x="7069874" y="5883636"/>
                    </a:lnTo>
                    <a:cubicBezTo>
                      <a:pt x="7100354" y="5883636"/>
                      <a:pt x="7125754" y="5858236"/>
                      <a:pt x="7125754" y="5827756"/>
                    </a:cubicBezTo>
                    <a:lnTo>
                      <a:pt x="7125754" y="99060"/>
                    </a:lnTo>
                    <a:cubicBezTo>
                      <a:pt x="7125754" y="72390"/>
                      <a:pt x="7107974" y="50800"/>
                      <a:pt x="7082574" y="44450"/>
                    </a:cubicBezTo>
                    <a:close/>
                    <a:moveTo>
                      <a:pt x="12700" y="5784576"/>
                    </a:moveTo>
                    <a:lnTo>
                      <a:pt x="12700" y="55880"/>
                    </a:lnTo>
                    <a:cubicBezTo>
                      <a:pt x="12700" y="31750"/>
                      <a:pt x="31750" y="12700"/>
                      <a:pt x="55880" y="12700"/>
                    </a:cubicBezTo>
                    <a:lnTo>
                      <a:pt x="7027964" y="12700"/>
                    </a:lnTo>
                    <a:cubicBezTo>
                      <a:pt x="7052094" y="12700"/>
                      <a:pt x="7071144" y="31750"/>
                      <a:pt x="7071144" y="55880"/>
                    </a:cubicBezTo>
                    <a:lnTo>
                      <a:pt x="7071144" y="5784576"/>
                    </a:lnTo>
                    <a:cubicBezTo>
                      <a:pt x="7071144" y="5808706"/>
                      <a:pt x="7052094" y="5827756"/>
                      <a:pt x="7027964" y="5827756"/>
                    </a:cubicBezTo>
                    <a:lnTo>
                      <a:pt x="55880" y="5827756"/>
                    </a:lnTo>
                    <a:cubicBezTo>
                      <a:pt x="31750" y="5827756"/>
                      <a:pt x="12700" y="5808706"/>
                      <a:pt x="12700" y="5784576"/>
                    </a:cubicBezTo>
                    <a:close/>
                    <a:moveTo>
                      <a:pt x="7113054" y="5827756"/>
                    </a:moveTo>
                    <a:cubicBezTo>
                      <a:pt x="7113054" y="5851886"/>
                      <a:pt x="7094004" y="5870936"/>
                      <a:pt x="7069874" y="5870936"/>
                    </a:cubicBezTo>
                    <a:lnTo>
                      <a:pt x="97790" y="5870936"/>
                    </a:lnTo>
                    <a:cubicBezTo>
                      <a:pt x="78740" y="5870936"/>
                      <a:pt x="62230" y="5858236"/>
                      <a:pt x="57150" y="5840456"/>
                    </a:cubicBezTo>
                    <a:lnTo>
                      <a:pt x="7027964" y="5840456"/>
                    </a:lnTo>
                    <a:cubicBezTo>
                      <a:pt x="7058444" y="5840456"/>
                      <a:pt x="7083844" y="5815056"/>
                      <a:pt x="7083844" y="5784576"/>
                    </a:cubicBezTo>
                    <a:lnTo>
                      <a:pt x="7083844" y="58420"/>
                    </a:lnTo>
                    <a:cubicBezTo>
                      <a:pt x="7100354" y="64770"/>
                      <a:pt x="7113054" y="80010"/>
                      <a:pt x="7113054" y="99060"/>
                    </a:cubicBezTo>
                    <a:lnTo>
                      <a:pt x="7113054" y="5827756"/>
                    </a:lnTo>
                    <a:close/>
                  </a:path>
                </a:pathLst>
              </a:custGeom>
              <a:solidFill>
                <a:srgbClr val="000000"/>
              </a:solidFill>
            </p:spPr>
          </p:sp>
        </p:grpSp>
        <p:grpSp>
          <p:nvGrpSpPr>
            <p:cNvPr name="Group 8" id="8"/>
            <p:cNvGrpSpPr/>
            <p:nvPr/>
          </p:nvGrpSpPr>
          <p:grpSpPr>
            <a:xfrm rot="0">
              <a:off x="0" y="0"/>
              <a:ext cx="6813015" cy="1127610"/>
              <a:chOff x="0" y="0"/>
              <a:chExt cx="7125754" cy="1179371"/>
            </a:xfrm>
          </p:grpSpPr>
          <p:sp>
            <p:nvSpPr>
              <p:cNvPr name="Freeform 9" id="9"/>
              <p:cNvSpPr/>
              <p:nvPr/>
            </p:nvSpPr>
            <p:spPr>
              <a:xfrm flipH="false" flipV="false" rot="0">
                <a:off x="57150" y="58420"/>
                <a:ext cx="7055904" cy="1108251"/>
              </a:xfrm>
              <a:custGeom>
                <a:avLst/>
                <a:gdLst/>
                <a:ahLst/>
                <a:cxnLst/>
                <a:rect r="r" b="b" t="t" l="l"/>
                <a:pathLst>
                  <a:path h="1108251" w="7055904">
                    <a:moveTo>
                      <a:pt x="6970814" y="1077771"/>
                    </a:moveTo>
                    <a:lnTo>
                      <a:pt x="0" y="1077771"/>
                    </a:lnTo>
                    <a:cubicBezTo>
                      <a:pt x="5080" y="1095551"/>
                      <a:pt x="21590" y="1108251"/>
                      <a:pt x="40640" y="1108251"/>
                    </a:cubicBezTo>
                    <a:lnTo>
                      <a:pt x="7012724" y="1108251"/>
                    </a:lnTo>
                    <a:cubicBezTo>
                      <a:pt x="7036854" y="1108251"/>
                      <a:pt x="7055904" y="1089201"/>
                      <a:pt x="7055904" y="1065071"/>
                    </a:cubicBezTo>
                    <a:lnTo>
                      <a:pt x="7055904" y="40640"/>
                    </a:lnTo>
                    <a:cubicBezTo>
                      <a:pt x="7055904" y="21590"/>
                      <a:pt x="7043204" y="6350"/>
                      <a:pt x="7026694" y="0"/>
                    </a:cubicBezTo>
                    <a:lnTo>
                      <a:pt x="7026694" y="1021891"/>
                    </a:lnTo>
                    <a:cubicBezTo>
                      <a:pt x="7026694" y="1052371"/>
                      <a:pt x="7001294" y="1077771"/>
                      <a:pt x="6970814" y="1077771"/>
                    </a:cubicBezTo>
                    <a:close/>
                  </a:path>
                </a:pathLst>
              </a:custGeom>
              <a:solidFill>
                <a:srgbClr val="000000"/>
              </a:solidFill>
            </p:spPr>
          </p:sp>
          <p:sp>
            <p:nvSpPr>
              <p:cNvPr name="Freeform 10" id="10"/>
              <p:cNvSpPr/>
              <p:nvPr/>
            </p:nvSpPr>
            <p:spPr>
              <a:xfrm flipH="false" flipV="false" rot="0">
                <a:off x="12700" y="12700"/>
                <a:ext cx="7058444" cy="1110791"/>
              </a:xfrm>
              <a:custGeom>
                <a:avLst/>
                <a:gdLst/>
                <a:ahLst/>
                <a:cxnLst/>
                <a:rect r="r" b="b" t="t" l="l"/>
                <a:pathLst>
                  <a:path h="1110791" w="7058444">
                    <a:moveTo>
                      <a:pt x="43180" y="1110791"/>
                    </a:moveTo>
                    <a:lnTo>
                      <a:pt x="7015264" y="1110791"/>
                    </a:lnTo>
                    <a:cubicBezTo>
                      <a:pt x="7039394" y="1110791"/>
                      <a:pt x="7058444" y="1091741"/>
                      <a:pt x="7058444" y="1067611"/>
                    </a:cubicBezTo>
                    <a:lnTo>
                      <a:pt x="7058444" y="43180"/>
                    </a:lnTo>
                    <a:cubicBezTo>
                      <a:pt x="7058444" y="19050"/>
                      <a:pt x="7039394" y="0"/>
                      <a:pt x="7015264" y="0"/>
                    </a:cubicBezTo>
                    <a:lnTo>
                      <a:pt x="43180" y="0"/>
                    </a:lnTo>
                    <a:cubicBezTo>
                      <a:pt x="19050" y="0"/>
                      <a:pt x="0" y="19050"/>
                      <a:pt x="0" y="43180"/>
                    </a:cubicBezTo>
                    <a:lnTo>
                      <a:pt x="0" y="1067611"/>
                    </a:lnTo>
                    <a:cubicBezTo>
                      <a:pt x="0" y="1091741"/>
                      <a:pt x="19050" y="1110791"/>
                      <a:pt x="43180" y="1110791"/>
                    </a:cubicBezTo>
                    <a:close/>
                  </a:path>
                </a:pathLst>
              </a:custGeom>
              <a:solidFill>
                <a:srgbClr val="DDDDDD"/>
              </a:solidFill>
            </p:spPr>
          </p:sp>
          <p:sp>
            <p:nvSpPr>
              <p:cNvPr name="Freeform 11" id="11"/>
              <p:cNvSpPr/>
              <p:nvPr/>
            </p:nvSpPr>
            <p:spPr>
              <a:xfrm flipH="false" flipV="false" rot="0">
                <a:off x="0" y="0"/>
                <a:ext cx="7125754" cy="1179371"/>
              </a:xfrm>
              <a:custGeom>
                <a:avLst/>
                <a:gdLst/>
                <a:ahLst/>
                <a:cxnLst/>
                <a:rect r="r" b="b" t="t" l="l"/>
                <a:pathLst>
                  <a:path h="1179371" w="7125754">
                    <a:moveTo>
                      <a:pt x="7082574" y="44450"/>
                    </a:moveTo>
                    <a:cubicBezTo>
                      <a:pt x="7077494" y="19050"/>
                      <a:pt x="7054635" y="0"/>
                      <a:pt x="7027964" y="0"/>
                    </a:cubicBezTo>
                    <a:lnTo>
                      <a:pt x="55880" y="0"/>
                    </a:lnTo>
                    <a:cubicBezTo>
                      <a:pt x="25400" y="0"/>
                      <a:pt x="0" y="25400"/>
                      <a:pt x="0" y="55880"/>
                    </a:cubicBezTo>
                    <a:lnTo>
                      <a:pt x="0" y="1080311"/>
                    </a:lnTo>
                    <a:cubicBezTo>
                      <a:pt x="0" y="1106981"/>
                      <a:pt x="17780" y="1128571"/>
                      <a:pt x="43180" y="1134921"/>
                    </a:cubicBezTo>
                    <a:cubicBezTo>
                      <a:pt x="48260" y="1160321"/>
                      <a:pt x="71120" y="1179371"/>
                      <a:pt x="97790" y="1179371"/>
                    </a:cubicBezTo>
                    <a:lnTo>
                      <a:pt x="7069874" y="1179371"/>
                    </a:lnTo>
                    <a:cubicBezTo>
                      <a:pt x="7100354" y="1179371"/>
                      <a:pt x="7125754" y="1153971"/>
                      <a:pt x="7125754" y="1123491"/>
                    </a:cubicBezTo>
                    <a:lnTo>
                      <a:pt x="7125754" y="99060"/>
                    </a:lnTo>
                    <a:cubicBezTo>
                      <a:pt x="7125754" y="72390"/>
                      <a:pt x="7107974" y="50800"/>
                      <a:pt x="7082574" y="44450"/>
                    </a:cubicBezTo>
                    <a:close/>
                    <a:moveTo>
                      <a:pt x="12700" y="1080311"/>
                    </a:moveTo>
                    <a:lnTo>
                      <a:pt x="12700" y="55880"/>
                    </a:lnTo>
                    <a:cubicBezTo>
                      <a:pt x="12700" y="31750"/>
                      <a:pt x="31750" y="12700"/>
                      <a:pt x="55880" y="12700"/>
                    </a:cubicBezTo>
                    <a:lnTo>
                      <a:pt x="7027964" y="12700"/>
                    </a:lnTo>
                    <a:cubicBezTo>
                      <a:pt x="7052094" y="12700"/>
                      <a:pt x="7071144" y="31750"/>
                      <a:pt x="7071144" y="55880"/>
                    </a:cubicBezTo>
                    <a:lnTo>
                      <a:pt x="7071144" y="1080311"/>
                    </a:lnTo>
                    <a:cubicBezTo>
                      <a:pt x="7071144" y="1104441"/>
                      <a:pt x="7052094" y="1123491"/>
                      <a:pt x="7027964" y="1123491"/>
                    </a:cubicBezTo>
                    <a:lnTo>
                      <a:pt x="55880" y="1123491"/>
                    </a:lnTo>
                    <a:cubicBezTo>
                      <a:pt x="31750" y="1123491"/>
                      <a:pt x="12700" y="1104441"/>
                      <a:pt x="12700" y="1080311"/>
                    </a:cubicBezTo>
                    <a:close/>
                    <a:moveTo>
                      <a:pt x="7113054" y="1123491"/>
                    </a:moveTo>
                    <a:cubicBezTo>
                      <a:pt x="7113054" y="1147621"/>
                      <a:pt x="7094004" y="1166671"/>
                      <a:pt x="7069874" y="1166671"/>
                    </a:cubicBezTo>
                    <a:lnTo>
                      <a:pt x="97790" y="1166671"/>
                    </a:lnTo>
                    <a:cubicBezTo>
                      <a:pt x="78740" y="1166671"/>
                      <a:pt x="62230" y="1153971"/>
                      <a:pt x="57150" y="1136191"/>
                    </a:cubicBezTo>
                    <a:lnTo>
                      <a:pt x="7027964" y="1136191"/>
                    </a:lnTo>
                    <a:cubicBezTo>
                      <a:pt x="7058444" y="1136191"/>
                      <a:pt x="7083844" y="1110791"/>
                      <a:pt x="7083844" y="1080311"/>
                    </a:cubicBezTo>
                    <a:lnTo>
                      <a:pt x="7083844" y="58420"/>
                    </a:lnTo>
                    <a:cubicBezTo>
                      <a:pt x="7100354" y="64770"/>
                      <a:pt x="7113054" y="80010"/>
                      <a:pt x="7113054" y="99060"/>
                    </a:cubicBezTo>
                    <a:lnTo>
                      <a:pt x="7113054" y="1123491"/>
                    </a:lnTo>
                    <a:close/>
                  </a:path>
                </a:pathLst>
              </a:custGeom>
              <a:solidFill>
                <a:srgbClr val="000000"/>
              </a:solidFill>
            </p:spPr>
          </p:sp>
        </p:grpSp>
      </p:grpSp>
      <p:sp>
        <p:nvSpPr>
          <p:cNvPr name="TextBox 12" id="12"/>
          <p:cNvSpPr txBox="true"/>
          <p:nvPr/>
        </p:nvSpPr>
        <p:spPr>
          <a:xfrm rot="0">
            <a:off x="523897" y="2810045"/>
            <a:ext cx="4041017" cy="665102"/>
          </a:xfrm>
          <a:prstGeom prst="rect">
            <a:avLst/>
          </a:prstGeom>
        </p:spPr>
        <p:txBody>
          <a:bodyPr anchor="t" rtlCol="false" tIns="0" lIns="0" bIns="0" rIns="0">
            <a:spAutoFit/>
          </a:bodyPr>
          <a:lstStyle/>
          <a:p>
            <a:pPr algn="l" marL="0" indent="0" lvl="0">
              <a:lnSpc>
                <a:spcPts val="2681"/>
              </a:lnSpc>
            </a:pPr>
            <a:r>
              <a:rPr lang="en-US" b="true" sz="2234" spc="-22">
                <a:solidFill>
                  <a:srgbClr val="000000"/>
                </a:solidFill>
                <a:latin typeface="RoxboroughCF Bold"/>
                <a:ea typeface="RoxboroughCF Bold"/>
                <a:cs typeface="RoxboroughCF Bold"/>
                <a:sym typeface="RoxboroughCF Bold"/>
              </a:rPr>
              <a:t>CREACION DE USARIOS O INICIO DE SESIÓN</a:t>
            </a:r>
          </a:p>
        </p:txBody>
      </p:sp>
      <p:sp>
        <p:nvSpPr>
          <p:cNvPr name="TextBox 13" id="13"/>
          <p:cNvSpPr txBox="true"/>
          <p:nvPr/>
        </p:nvSpPr>
        <p:spPr>
          <a:xfrm rot="0">
            <a:off x="471757" y="3994401"/>
            <a:ext cx="4741334" cy="2088740"/>
          </a:xfrm>
          <a:prstGeom prst="rect">
            <a:avLst/>
          </a:prstGeom>
        </p:spPr>
        <p:txBody>
          <a:bodyPr anchor="t" rtlCol="false" tIns="0" lIns="0" bIns="0" rIns="0">
            <a:spAutoFit/>
          </a:bodyPr>
          <a:lstStyle/>
          <a:p>
            <a:pPr algn="l" marL="0" indent="0" lvl="0">
              <a:lnSpc>
                <a:spcPts val="2752"/>
              </a:lnSpc>
            </a:pPr>
            <a:r>
              <a:rPr lang="en-US" sz="2293" spc="-22">
                <a:solidFill>
                  <a:srgbClr val="000000"/>
                </a:solidFill>
                <a:latin typeface="Telegraf"/>
                <a:ea typeface="Telegraf"/>
                <a:cs typeface="Telegraf"/>
                <a:sym typeface="Telegraf"/>
              </a:rPr>
              <a:t>Permite registrar nuevos perfiles o iniciar sesión con un usuario existente. Solo se tiene que seguir las instrucciones al momento de iniciar sesión o crear un nuevo usuario.</a:t>
            </a:r>
          </a:p>
        </p:txBody>
      </p:sp>
      <p:grpSp>
        <p:nvGrpSpPr>
          <p:cNvPr name="Group 14" id="14"/>
          <p:cNvGrpSpPr/>
          <p:nvPr/>
        </p:nvGrpSpPr>
        <p:grpSpPr>
          <a:xfrm rot="0">
            <a:off x="365545" y="2697156"/>
            <a:ext cx="5233666" cy="4219059"/>
            <a:chOff x="0" y="0"/>
            <a:chExt cx="6978221" cy="5625412"/>
          </a:xfrm>
        </p:grpSpPr>
        <p:grpSp>
          <p:nvGrpSpPr>
            <p:cNvPr name="Group 15" id="15"/>
            <p:cNvGrpSpPr/>
            <p:nvPr/>
          </p:nvGrpSpPr>
          <p:grpSpPr>
            <a:xfrm rot="0">
              <a:off x="0" y="0"/>
              <a:ext cx="6978221" cy="5625412"/>
              <a:chOff x="0" y="0"/>
              <a:chExt cx="6997217" cy="5640725"/>
            </a:xfrm>
          </p:grpSpPr>
          <p:sp>
            <p:nvSpPr>
              <p:cNvPr name="Freeform 16" id="16"/>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17" id="17"/>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18" id="18"/>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19" id="19"/>
            <p:cNvGrpSpPr/>
            <p:nvPr/>
          </p:nvGrpSpPr>
          <p:grpSpPr>
            <a:xfrm rot="0">
              <a:off x="9281" y="0"/>
              <a:ext cx="6968940" cy="1127610"/>
              <a:chOff x="0" y="0"/>
              <a:chExt cx="6987911" cy="1130680"/>
            </a:xfrm>
          </p:grpSpPr>
          <p:sp>
            <p:nvSpPr>
              <p:cNvPr name="Freeform 20" id="20"/>
              <p:cNvSpPr/>
              <p:nvPr/>
            </p:nvSpPr>
            <p:spPr>
              <a:xfrm flipH="false" flipV="false" rot="0">
                <a:off x="57150" y="58420"/>
                <a:ext cx="6918061" cy="1059560"/>
              </a:xfrm>
              <a:custGeom>
                <a:avLst/>
                <a:gdLst/>
                <a:ahLst/>
                <a:cxnLst/>
                <a:rect r="r" b="b" t="t" l="l"/>
                <a:pathLst>
                  <a:path h="1059560" w="6918061">
                    <a:moveTo>
                      <a:pt x="6832971" y="1029080"/>
                    </a:moveTo>
                    <a:lnTo>
                      <a:pt x="0" y="1029080"/>
                    </a:lnTo>
                    <a:cubicBezTo>
                      <a:pt x="5080" y="1046860"/>
                      <a:pt x="21590" y="1059560"/>
                      <a:pt x="40640" y="1059560"/>
                    </a:cubicBezTo>
                    <a:lnTo>
                      <a:pt x="6874881" y="1059560"/>
                    </a:lnTo>
                    <a:cubicBezTo>
                      <a:pt x="6899011" y="1059560"/>
                      <a:pt x="6918061" y="1040510"/>
                      <a:pt x="6918061" y="1016380"/>
                    </a:cubicBezTo>
                    <a:lnTo>
                      <a:pt x="6918061" y="40640"/>
                    </a:lnTo>
                    <a:cubicBezTo>
                      <a:pt x="6918061" y="21590"/>
                      <a:pt x="6905361" y="6350"/>
                      <a:pt x="6888851" y="0"/>
                    </a:cubicBezTo>
                    <a:lnTo>
                      <a:pt x="6888851" y="973200"/>
                    </a:lnTo>
                    <a:cubicBezTo>
                      <a:pt x="6888851" y="1003680"/>
                      <a:pt x="6863451" y="1029080"/>
                      <a:pt x="6832971" y="1029080"/>
                    </a:cubicBezTo>
                    <a:close/>
                  </a:path>
                </a:pathLst>
              </a:custGeom>
              <a:solidFill>
                <a:srgbClr val="000000"/>
              </a:solidFill>
            </p:spPr>
          </p:sp>
          <p:sp>
            <p:nvSpPr>
              <p:cNvPr name="Freeform 21" id="21"/>
              <p:cNvSpPr/>
              <p:nvPr/>
            </p:nvSpPr>
            <p:spPr>
              <a:xfrm flipH="false" flipV="false" rot="0">
                <a:off x="12700" y="12700"/>
                <a:ext cx="6920601" cy="1062100"/>
              </a:xfrm>
              <a:custGeom>
                <a:avLst/>
                <a:gdLst/>
                <a:ahLst/>
                <a:cxnLst/>
                <a:rect r="r" b="b" t="t" l="l"/>
                <a:pathLst>
                  <a:path h="1062100" w="6920601">
                    <a:moveTo>
                      <a:pt x="43180" y="1062100"/>
                    </a:moveTo>
                    <a:lnTo>
                      <a:pt x="6877421" y="1062100"/>
                    </a:lnTo>
                    <a:cubicBezTo>
                      <a:pt x="6901551" y="1062100"/>
                      <a:pt x="6920601" y="1043050"/>
                      <a:pt x="6920601" y="1018920"/>
                    </a:cubicBezTo>
                    <a:lnTo>
                      <a:pt x="6920601" y="43180"/>
                    </a:lnTo>
                    <a:cubicBezTo>
                      <a:pt x="6920601" y="19050"/>
                      <a:pt x="6901551" y="0"/>
                      <a:pt x="6877421"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22" id="22"/>
              <p:cNvSpPr/>
              <p:nvPr/>
            </p:nvSpPr>
            <p:spPr>
              <a:xfrm flipH="false" flipV="false" rot="0">
                <a:off x="0" y="0"/>
                <a:ext cx="6987911" cy="1130680"/>
              </a:xfrm>
              <a:custGeom>
                <a:avLst/>
                <a:gdLst/>
                <a:ahLst/>
                <a:cxnLst/>
                <a:rect r="r" b="b" t="t" l="l"/>
                <a:pathLst>
                  <a:path h="1130680" w="6987911">
                    <a:moveTo>
                      <a:pt x="6944730" y="44450"/>
                    </a:moveTo>
                    <a:cubicBezTo>
                      <a:pt x="6939651" y="19050"/>
                      <a:pt x="6916791" y="0"/>
                      <a:pt x="6890121"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32031" y="1130680"/>
                    </a:lnTo>
                    <a:cubicBezTo>
                      <a:pt x="6962511" y="1130680"/>
                      <a:pt x="6987911" y="1105280"/>
                      <a:pt x="6987911" y="1074800"/>
                    </a:cubicBezTo>
                    <a:lnTo>
                      <a:pt x="6987911" y="99060"/>
                    </a:lnTo>
                    <a:cubicBezTo>
                      <a:pt x="6987911" y="72390"/>
                      <a:pt x="6970130" y="50800"/>
                      <a:pt x="6944730" y="44450"/>
                    </a:cubicBezTo>
                    <a:close/>
                    <a:moveTo>
                      <a:pt x="12700" y="1031620"/>
                    </a:moveTo>
                    <a:lnTo>
                      <a:pt x="12700" y="55880"/>
                    </a:lnTo>
                    <a:cubicBezTo>
                      <a:pt x="12700" y="31750"/>
                      <a:pt x="31750" y="12700"/>
                      <a:pt x="55880" y="12700"/>
                    </a:cubicBezTo>
                    <a:lnTo>
                      <a:pt x="6890121" y="12700"/>
                    </a:lnTo>
                    <a:cubicBezTo>
                      <a:pt x="6914251" y="12700"/>
                      <a:pt x="6933301" y="31750"/>
                      <a:pt x="6933301" y="55880"/>
                    </a:cubicBezTo>
                    <a:lnTo>
                      <a:pt x="6933301" y="1031620"/>
                    </a:lnTo>
                    <a:cubicBezTo>
                      <a:pt x="6933301" y="1055750"/>
                      <a:pt x="6914251" y="1074800"/>
                      <a:pt x="6890121" y="1074800"/>
                    </a:cubicBezTo>
                    <a:lnTo>
                      <a:pt x="55880" y="1074800"/>
                    </a:lnTo>
                    <a:cubicBezTo>
                      <a:pt x="31750" y="1074800"/>
                      <a:pt x="12700" y="1055750"/>
                      <a:pt x="12700" y="1031620"/>
                    </a:cubicBezTo>
                    <a:close/>
                    <a:moveTo>
                      <a:pt x="6975211" y="1074800"/>
                    </a:moveTo>
                    <a:cubicBezTo>
                      <a:pt x="6975211" y="1098930"/>
                      <a:pt x="6956161" y="1117980"/>
                      <a:pt x="6932031" y="1117980"/>
                    </a:cubicBezTo>
                    <a:lnTo>
                      <a:pt x="97790" y="1117980"/>
                    </a:lnTo>
                    <a:cubicBezTo>
                      <a:pt x="78740" y="1117980"/>
                      <a:pt x="62230" y="1105280"/>
                      <a:pt x="57150" y="1087500"/>
                    </a:cubicBezTo>
                    <a:lnTo>
                      <a:pt x="6890121" y="1087500"/>
                    </a:lnTo>
                    <a:cubicBezTo>
                      <a:pt x="6920601" y="1087500"/>
                      <a:pt x="6946001" y="1062100"/>
                      <a:pt x="6946001" y="1031620"/>
                    </a:cubicBezTo>
                    <a:lnTo>
                      <a:pt x="6946001" y="58420"/>
                    </a:lnTo>
                    <a:cubicBezTo>
                      <a:pt x="6962511" y="64770"/>
                      <a:pt x="6975211" y="80010"/>
                      <a:pt x="6975211" y="99060"/>
                    </a:cubicBezTo>
                    <a:lnTo>
                      <a:pt x="6975211" y="1074800"/>
                    </a:lnTo>
                    <a:close/>
                  </a:path>
                </a:pathLst>
              </a:custGeom>
              <a:solidFill>
                <a:srgbClr val="000000"/>
              </a:solidFill>
            </p:spPr>
          </p:sp>
        </p:grpSp>
      </p:grpSp>
      <p:sp>
        <p:nvSpPr>
          <p:cNvPr name="TextBox 23" id="23"/>
          <p:cNvSpPr txBox="true"/>
          <p:nvPr/>
        </p:nvSpPr>
        <p:spPr>
          <a:xfrm rot="0">
            <a:off x="561187"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GESTION DE MEMBRESÍAS</a:t>
            </a:r>
          </a:p>
        </p:txBody>
      </p:sp>
      <p:sp>
        <p:nvSpPr>
          <p:cNvPr name="TextBox 24" id="24"/>
          <p:cNvSpPr txBox="true"/>
          <p:nvPr/>
        </p:nvSpPr>
        <p:spPr>
          <a:xfrm rot="0">
            <a:off x="565373" y="3757454"/>
            <a:ext cx="4856305" cy="2535605"/>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Posibilidad de elegir diferentes tipos de membresía y cancelarlas en cualquier momento. El usuario solo tiene que elegir un método de pago y después ya puede elegir el tipo de membresía que desea y por cuánto tiempo.</a:t>
            </a:r>
          </a:p>
        </p:txBody>
      </p:sp>
      <p:grpSp>
        <p:nvGrpSpPr>
          <p:cNvPr name="Group 25" id="25"/>
          <p:cNvGrpSpPr/>
          <p:nvPr/>
        </p:nvGrpSpPr>
        <p:grpSpPr>
          <a:xfrm rot="0">
            <a:off x="365545" y="2697156"/>
            <a:ext cx="5233666" cy="4219059"/>
            <a:chOff x="0" y="0"/>
            <a:chExt cx="6978221" cy="5625412"/>
          </a:xfrm>
        </p:grpSpPr>
        <p:grpSp>
          <p:nvGrpSpPr>
            <p:cNvPr name="Group 26" id="26"/>
            <p:cNvGrpSpPr/>
            <p:nvPr/>
          </p:nvGrpSpPr>
          <p:grpSpPr>
            <a:xfrm rot="0">
              <a:off x="0" y="0"/>
              <a:ext cx="6978221" cy="5625412"/>
              <a:chOff x="0" y="0"/>
              <a:chExt cx="6997217" cy="5640725"/>
            </a:xfrm>
          </p:grpSpPr>
          <p:sp>
            <p:nvSpPr>
              <p:cNvPr name="Freeform 27" id="27"/>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28" id="28"/>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29" id="29"/>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30" id="30"/>
            <p:cNvGrpSpPr/>
            <p:nvPr/>
          </p:nvGrpSpPr>
          <p:grpSpPr>
            <a:xfrm rot="0">
              <a:off x="0" y="0"/>
              <a:ext cx="6978221" cy="1127610"/>
              <a:chOff x="0" y="0"/>
              <a:chExt cx="6997217" cy="1130680"/>
            </a:xfrm>
          </p:grpSpPr>
          <p:sp>
            <p:nvSpPr>
              <p:cNvPr name="Freeform 31" id="31"/>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32" id="32"/>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33" id="33"/>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34" id="34"/>
          <p:cNvSpPr txBox="true"/>
          <p:nvPr/>
        </p:nvSpPr>
        <p:spPr>
          <a:xfrm rot="0">
            <a:off x="561187" y="2800520"/>
            <a:ext cx="4299362" cy="672496"/>
          </a:xfrm>
          <a:prstGeom prst="rect">
            <a:avLst/>
          </a:prstGeom>
        </p:spPr>
        <p:txBody>
          <a:bodyPr anchor="t" rtlCol="false" tIns="0" lIns="0" bIns="0" rIns="0">
            <a:spAutoFit/>
          </a:bodyPr>
          <a:lstStyle/>
          <a:p>
            <a:pPr algn="l" marL="0" indent="0" lvl="0">
              <a:lnSpc>
                <a:spcPts val="2632"/>
              </a:lnSpc>
            </a:pPr>
            <a:r>
              <a:rPr lang="en-US" sz="2194" spc="-21">
                <a:solidFill>
                  <a:srgbClr val="000000"/>
                </a:solidFill>
                <a:latin typeface="RoxboroughCF"/>
                <a:ea typeface="RoxboroughCF"/>
                <a:cs typeface="RoxboroughCF"/>
                <a:sym typeface="RoxboroughCF"/>
              </a:rPr>
              <a:t>VISUALIZACIÓN DE VIDEO CLIPS </a:t>
            </a:r>
          </a:p>
        </p:txBody>
      </p:sp>
      <p:sp>
        <p:nvSpPr>
          <p:cNvPr name="TextBox 35" id="35"/>
          <p:cNvSpPr txBox="true"/>
          <p:nvPr/>
        </p:nvSpPr>
        <p:spPr>
          <a:xfrm rot="0">
            <a:off x="597163" y="3583037"/>
            <a:ext cx="4615928" cy="3092352"/>
          </a:xfrm>
          <a:prstGeom prst="rect">
            <a:avLst/>
          </a:prstGeom>
        </p:spPr>
        <p:txBody>
          <a:bodyPr anchor="t" rtlCol="false" tIns="0" lIns="0" bIns="0" rIns="0">
            <a:spAutoFit/>
          </a:bodyPr>
          <a:lstStyle/>
          <a:p>
            <a:pPr algn="l" marL="0" indent="0" lvl="0">
              <a:lnSpc>
                <a:spcPts val="2729"/>
              </a:lnSpc>
            </a:pPr>
            <a:r>
              <a:rPr lang="en-US" sz="2274" spc="-22">
                <a:solidFill>
                  <a:srgbClr val="000000"/>
                </a:solidFill>
                <a:latin typeface="Telegraf"/>
                <a:ea typeface="Telegraf"/>
                <a:cs typeface="Telegraf"/>
                <a:sym typeface="Telegraf"/>
              </a:rPr>
              <a:t>Visualización de clips: Reproducción de videos cortos y trailers, tanto de forma local como en línea. Los usario pueden visualizar una cortos video clips, solo tiene que entrar en ver vídeo después escoger si desea verlo de forma nativa o online y por último escoje que video clip desea ver.</a:t>
            </a:r>
          </a:p>
        </p:txBody>
      </p:sp>
      <p:grpSp>
        <p:nvGrpSpPr>
          <p:cNvPr name="Group 36" id="36"/>
          <p:cNvGrpSpPr/>
          <p:nvPr/>
        </p:nvGrpSpPr>
        <p:grpSpPr>
          <a:xfrm rot="0">
            <a:off x="365545" y="2697156"/>
            <a:ext cx="5233666" cy="4219059"/>
            <a:chOff x="0" y="0"/>
            <a:chExt cx="6978221" cy="5625412"/>
          </a:xfrm>
        </p:grpSpPr>
        <p:grpSp>
          <p:nvGrpSpPr>
            <p:cNvPr name="Group 37" id="37"/>
            <p:cNvGrpSpPr/>
            <p:nvPr/>
          </p:nvGrpSpPr>
          <p:grpSpPr>
            <a:xfrm rot="0">
              <a:off x="0" y="0"/>
              <a:ext cx="6978221" cy="5625412"/>
              <a:chOff x="0" y="0"/>
              <a:chExt cx="6997217" cy="5640725"/>
            </a:xfrm>
          </p:grpSpPr>
          <p:sp>
            <p:nvSpPr>
              <p:cNvPr name="Freeform 38" id="38"/>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39" id="39"/>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40" id="40"/>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41" id="41"/>
            <p:cNvGrpSpPr/>
            <p:nvPr/>
          </p:nvGrpSpPr>
          <p:grpSpPr>
            <a:xfrm rot="0">
              <a:off x="0" y="0"/>
              <a:ext cx="6978221" cy="1127610"/>
              <a:chOff x="0" y="0"/>
              <a:chExt cx="6997217" cy="1130680"/>
            </a:xfrm>
          </p:grpSpPr>
          <p:sp>
            <p:nvSpPr>
              <p:cNvPr name="Freeform 42" id="42"/>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43" id="43"/>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44" id="44"/>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45" id="45"/>
          <p:cNvSpPr txBox="true"/>
          <p:nvPr/>
        </p:nvSpPr>
        <p:spPr>
          <a:xfrm rot="0">
            <a:off x="549759" y="2897154"/>
            <a:ext cx="4741334"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CANJEO DE PUNTOS </a:t>
            </a:r>
          </a:p>
        </p:txBody>
      </p:sp>
      <p:sp>
        <p:nvSpPr>
          <p:cNvPr name="TextBox 46" id="46"/>
          <p:cNvSpPr txBox="true"/>
          <p:nvPr/>
        </p:nvSpPr>
        <p:spPr>
          <a:xfrm rot="0">
            <a:off x="523897" y="3583037"/>
            <a:ext cx="4741334" cy="3251899"/>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Los usuarios acumulan puntos que pueden canjear por diferentes objetos en la tienda de puntos. Los usuarios pueden ganer puntos en la aplicación que luego pueden canjear en la tienda de puntos por diferentes objetos siempre y cuando tenga la cantidad necesaria de puntos.</a:t>
            </a:r>
          </a:p>
        </p:txBody>
      </p:sp>
      <p:grpSp>
        <p:nvGrpSpPr>
          <p:cNvPr name="Group 47" id="47"/>
          <p:cNvGrpSpPr/>
          <p:nvPr/>
        </p:nvGrpSpPr>
        <p:grpSpPr>
          <a:xfrm rot="0">
            <a:off x="365545" y="2697156"/>
            <a:ext cx="5233666" cy="4219059"/>
            <a:chOff x="0" y="0"/>
            <a:chExt cx="6978221" cy="5625412"/>
          </a:xfrm>
        </p:grpSpPr>
        <p:grpSp>
          <p:nvGrpSpPr>
            <p:cNvPr name="Group 48" id="48"/>
            <p:cNvGrpSpPr/>
            <p:nvPr/>
          </p:nvGrpSpPr>
          <p:grpSpPr>
            <a:xfrm rot="0">
              <a:off x="0" y="0"/>
              <a:ext cx="6978221" cy="5625412"/>
              <a:chOff x="0" y="0"/>
              <a:chExt cx="6997217" cy="5640725"/>
            </a:xfrm>
          </p:grpSpPr>
          <p:sp>
            <p:nvSpPr>
              <p:cNvPr name="Freeform 49" id="49"/>
              <p:cNvSpPr/>
              <p:nvPr/>
            </p:nvSpPr>
            <p:spPr>
              <a:xfrm flipH="false" flipV="false" rot="0">
                <a:off x="57150" y="58420"/>
                <a:ext cx="6927367" cy="5569605"/>
              </a:xfrm>
              <a:custGeom>
                <a:avLst/>
                <a:gdLst/>
                <a:ahLst/>
                <a:cxnLst/>
                <a:rect r="r" b="b" t="t" l="l"/>
                <a:pathLst>
                  <a:path h="5569605" w="6927367">
                    <a:moveTo>
                      <a:pt x="6842277" y="5539125"/>
                    </a:moveTo>
                    <a:lnTo>
                      <a:pt x="0" y="5539125"/>
                    </a:lnTo>
                    <a:cubicBezTo>
                      <a:pt x="5080" y="5556905"/>
                      <a:pt x="21590" y="5569605"/>
                      <a:pt x="40640" y="5569605"/>
                    </a:cubicBezTo>
                    <a:lnTo>
                      <a:pt x="6884188" y="5569605"/>
                    </a:lnTo>
                    <a:cubicBezTo>
                      <a:pt x="6908317" y="5569605"/>
                      <a:pt x="6927367" y="5550555"/>
                      <a:pt x="6927367" y="5526425"/>
                    </a:cubicBezTo>
                    <a:lnTo>
                      <a:pt x="6927367" y="40640"/>
                    </a:lnTo>
                    <a:cubicBezTo>
                      <a:pt x="6927367" y="21590"/>
                      <a:pt x="6914667" y="6350"/>
                      <a:pt x="6898157" y="0"/>
                    </a:cubicBezTo>
                    <a:lnTo>
                      <a:pt x="6898157" y="5483245"/>
                    </a:lnTo>
                    <a:cubicBezTo>
                      <a:pt x="6898157" y="5513725"/>
                      <a:pt x="6872757" y="5539125"/>
                      <a:pt x="6842277" y="5539125"/>
                    </a:cubicBezTo>
                    <a:close/>
                  </a:path>
                </a:pathLst>
              </a:custGeom>
              <a:solidFill>
                <a:srgbClr val="000000"/>
              </a:solidFill>
            </p:spPr>
          </p:sp>
          <p:sp>
            <p:nvSpPr>
              <p:cNvPr name="Freeform 50" id="50"/>
              <p:cNvSpPr/>
              <p:nvPr/>
            </p:nvSpPr>
            <p:spPr>
              <a:xfrm flipH="false" flipV="false" rot="0">
                <a:off x="12700" y="12700"/>
                <a:ext cx="6929907" cy="5572145"/>
              </a:xfrm>
              <a:custGeom>
                <a:avLst/>
                <a:gdLst/>
                <a:ahLst/>
                <a:cxnLst/>
                <a:rect r="r" b="b" t="t" l="l"/>
                <a:pathLst>
                  <a:path h="5572145" w="6929907">
                    <a:moveTo>
                      <a:pt x="43180" y="5572145"/>
                    </a:moveTo>
                    <a:lnTo>
                      <a:pt x="6886727" y="5572145"/>
                    </a:lnTo>
                    <a:cubicBezTo>
                      <a:pt x="6910857" y="5572145"/>
                      <a:pt x="6929907" y="5553095"/>
                      <a:pt x="6929907" y="5528965"/>
                    </a:cubicBezTo>
                    <a:lnTo>
                      <a:pt x="6929907" y="43180"/>
                    </a:lnTo>
                    <a:cubicBezTo>
                      <a:pt x="6929907" y="19050"/>
                      <a:pt x="6910857" y="0"/>
                      <a:pt x="6886727"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51" id="51"/>
              <p:cNvSpPr/>
              <p:nvPr/>
            </p:nvSpPr>
            <p:spPr>
              <a:xfrm flipH="false" flipV="false" rot="0">
                <a:off x="0" y="0"/>
                <a:ext cx="6997217" cy="5640725"/>
              </a:xfrm>
              <a:custGeom>
                <a:avLst/>
                <a:gdLst/>
                <a:ahLst/>
                <a:cxnLst/>
                <a:rect r="r" b="b" t="t" l="l"/>
                <a:pathLst>
                  <a:path h="5640725" w="6997217">
                    <a:moveTo>
                      <a:pt x="6954038" y="44450"/>
                    </a:moveTo>
                    <a:cubicBezTo>
                      <a:pt x="6948957" y="19050"/>
                      <a:pt x="6926097" y="0"/>
                      <a:pt x="6899427"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6941338" y="5640725"/>
                    </a:lnTo>
                    <a:cubicBezTo>
                      <a:pt x="6971817" y="5640725"/>
                      <a:pt x="6997217" y="5615325"/>
                      <a:pt x="6997217" y="5584845"/>
                    </a:cubicBezTo>
                    <a:lnTo>
                      <a:pt x="6997217" y="99060"/>
                    </a:lnTo>
                    <a:cubicBezTo>
                      <a:pt x="6997217" y="72390"/>
                      <a:pt x="6979438" y="50800"/>
                      <a:pt x="6954038" y="44450"/>
                    </a:cubicBezTo>
                    <a:close/>
                    <a:moveTo>
                      <a:pt x="12700" y="5541665"/>
                    </a:moveTo>
                    <a:lnTo>
                      <a:pt x="12700" y="55880"/>
                    </a:lnTo>
                    <a:cubicBezTo>
                      <a:pt x="12700" y="31750"/>
                      <a:pt x="31750" y="12700"/>
                      <a:pt x="55880" y="12700"/>
                    </a:cubicBezTo>
                    <a:lnTo>
                      <a:pt x="6899427" y="12700"/>
                    </a:lnTo>
                    <a:cubicBezTo>
                      <a:pt x="6923557" y="12700"/>
                      <a:pt x="6942607" y="31750"/>
                      <a:pt x="6942607" y="55880"/>
                    </a:cubicBezTo>
                    <a:lnTo>
                      <a:pt x="6942607" y="5541665"/>
                    </a:lnTo>
                    <a:cubicBezTo>
                      <a:pt x="6942607" y="5565795"/>
                      <a:pt x="6923557" y="5584845"/>
                      <a:pt x="6899427" y="5584845"/>
                    </a:cubicBezTo>
                    <a:lnTo>
                      <a:pt x="55880" y="5584845"/>
                    </a:lnTo>
                    <a:cubicBezTo>
                      <a:pt x="31750" y="5584845"/>
                      <a:pt x="12700" y="5565795"/>
                      <a:pt x="12700" y="5541665"/>
                    </a:cubicBezTo>
                    <a:close/>
                    <a:moveTo>
                      <a:pt x="6984517" y="5584845"/>
                    </a:moveTo>
                    <a:cubicBezTo>
                      <a:pt x="6984517" y="5608975"/>
                      <a:pt x="6965467" y="5628025"/>
                      <a:pt x="6941338" y="5628025"/>
                    </a:cubicBezTo>
                    <a:lnTo>
                      <a:pt x="97790" y="5628025"/>
                    </a:lnTo>
                    <a:cubicBezTo>
                      <a:pt x="78740" y="5628025"/>
                      <a:pt x="62230" y="5615325"/>
                      <a:pt x="57150" y="5597545"/>
                    </a:cubicBezTo>
                    <a:lnTo>
                      <a:pt x="6899427" y="5597545"/>
                    </a:lnTo>
                    <a:cubicBezTo>
                      <a:pt x="6929907" y="5597545"/>
                      <a:pt x="6955307" y="5572145"/>
                      <a:pt x="6955307" y="5541665"/>
                    </a:cubicBezTo>
                    <a:lnTo>
                      <a:pt x="6955307" y="58420"/>
                    </a:lnTo>
                    <a:cubicBezTo>
                      <a:pt x="6971817" y="64770"/>
                      <a:pt x="6984517" y="80010"/>
                      <a:pt x="6984517" y="99060"/>
                    </a:cubicBezTo>
                    <a:lnTo>
                      <a:pt x="6984517" y="5584845"/>
                    </a:lnTo>
                    <a:close/>
                  </a:path>
                </a:pathLst>
              </a:custGeom>
              <a:solidFill>
                <a:srgbClr val="000000"/>
              </a:solidFill>
            </p:spPr>
          </p:sp>
        </p:grpSp>
        <p:grpSp>
          <p:nvGrpSpPr>
            <p:cNvPr name="Group 52" id="52"/>
            <p:cNvGrpSpPr/>
            <p:nvPr/>
          </p:nvGrpSpPr>
          <p:grpSpPr>
            <a:xfrm rot="0">
              <a:off x="0" y="0"/>
              <a:ext cx="6978221" cy="1127610"/>
              <a:chOff x="0" y="0"/>
              <a:chExt cx="6997217" cy="1130680"/>
            </a:xfrm>
          </p:grpSpPr>
          <p:sp>
            <p:nvSpPr>
              <p:cNvPr name="Freeform 53" id="53"/>
              <p:cNvSpPr/>
              <p:nvPr/>
            </p:nvSpPr>
            <p:spPr>
              <a:xfrm flipH="false" flipV="false" rot="0">
                <a:off x="57150" y="58420"/>
                <a:ext cx="6927367" cy="1059560"/>
              </a:xfrm>
              <a:custGeom>
                <a:avLst/>
                <a:gdLst/>
                <a:ahLst/>
                <a:cxnLst/>
                <a:rect r="r" b="b" t="t" l="l"/>
                <a:pathLst>
                  <a:path h="1059560" w="6927367">
                    <a:moveTo>
                      <a:pt x="6842277" y="1029080"/>
                    </a:moveTo>
                    <a:lnTo>
                      <a:pt x="0" y="1029080"/>
                    </a:lnTo>
                    <a:cubicBezTo>
                      <a:pt x="5080" y="1046860"/>
                      <a:pt x="21590" y="1059560"/>
                      <a:pt x="40640" y="1059560"/>
                    </a:cubicBezTo>
                    <a:lnTo>
                      <a:pt x="6884188" y="1059560"/>
                    </a:lnTo>
                    <a:cubicBezTo>
                      <a:pt x="6908317" y="1059560"/>
                      <a:pt x="6927367" y="1040510"/>
                      <a:pt x="6927367" y="1016380"/>
                    </a:cubicBezTo>
                    <a:lnTo>
                      <a:pt x="6927367" y="40640"/>
                    </a:lnTo>
                    <a:cubicBezTo>
                      <a:pt x="6927367" y="21590"/>
                      <a:pt x="6914667" y="6350"/>
                      <a:pt x="6898157" y="0"/>
                    </a:cubicBezTo>
                    <a:lnTo>
                      <a:pt x="6898157" y="973200"/>
                    </a:lnTo>
                    <a:cubicBezTo>
                      <a:pt x="6898157" y="1003680"/>
                      <a:pt x="6872757" y="1029080"/>
                      <a:pt x="6842277" y="1029080"/>
                    </a:cubicBezTo>
                    <a:close/>
                  </a:path>
                </a:pathLst>
              </a:custGeom>
              <a:solidFill>
                <a:srgbClr val="000000"/>
              </a:solidFill>
            </p:spPr>
          </p:sp>
          <p:sp>
            <p:nvSpPr>
              <p:cNvPr name="Freeform 54" id="54"/>
              <p:cNvSpPr/>
              <p:nvPr/>
            </p:nvSpPr>
            <p:spPr>
              <a:xfrm flipH="false" flipV="false" rot="0">
                <a:off x="12700" y="12700"/>
                <a:ext cx="6929907" cy="1062100"/>
              </a:xfrm>
              <a:custGeom>
                <a:avLst/>
                <a:gdLst/>
                <a:ahLst/>
                <a:cxnLst/>
                <a:rect r="r" b="b" t="t" l="l"/>
                <a:pathLst>
                  <a:path h="1062100" w="6929907">
                    <a:moveTo>
                      <a:pt x="43180" y="1062100"/>
                    </a:moveTo>
                    <a:lnTo>
                      <a:pt x="6886727" y="1062100"/>
                    </a:lnTo>
                    <a:cubicBezTo>
                      <a:pt x="6910857" y="1062100"/>
                      <a:pt x="6929907" y="1043050"/>
                      <a:pt x="6929907" y="1018920"/>
                    </a:cubicBezTo>
                    <a:lnTo>
                      <a:pt x="6929907" y="43180"/>
                    </a:lnTo>
                    <a:cubicBezTo>
                      <a:pt x="6929907" y="19050"/>
                      <a:pt x="6910857" y="0"/>
                      <a:pt x="6886727"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55" id="55"/>
              <p:cNvSpPr/>
              <p:nvPr/>
            </p:nvSpPr>
            <p:spPr>
              <a:xfrm flipH="false" flipV="false" rot="0">
                <a:off x="0" y="0"/>
                <a:ext cx="6997217" cy="1130680"/>
              </a:xfrm>
              <a:custGeom>
                <a:avLst/>
                <a:gdLst/>
                <a:ahLst/>
                <a:cxnLst/>
                <a:rect r="r" b="b" t="t" l="l"/>
                <a:pathLst>
                  <a:path h="1130680" w="6997217">
                    <a:moveTo>
                      <a:pt x="6954038" y="44450"/>
                    </a:moveTo>
                    <a:cubicBezTo>
                      <a:pt x="6948957" y="19050"/>
                      <a:pt x="6926097" y="0"/>
                      <a:pt x="6899427"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6941338" y="1130680"/>
                    </a:lnTo>
                    <a:cubicBezTo>
                      <a:pt x="6971817" y="1130680"/>
                      <a:pt x="6997217" y="1105280"/>
                      <a:pt x="6997217" y="1074800"/>
                    </a:cubicBezTo>
                    <a:lnTo>
                      <a:pt x="6997217" y="99060"/>
                    </a:lnTo>
                    <a:cubicBezTo>
                      <a:pt x="6997217" y="72390"/>
                      <a:pt x="6979438" y="50800"/>
                      <a:pt x="6954038" y="44450"/>
                    </a:cubicBezTo>
                    <a:close/>
                    <a:moveTo>
                      <a:pt x="12700" y="1031620"/>
                    </a:moveTo>
                    <a:lnTo>
                      <a:pt x="12700" y="55880"/>
                    </a:lnTo>
                    <a:cubicBezTo>
                      <a:pt x="12700" y="31750"/>
                      <a:pt x="31750" y="12700"/>
                      <a:pt x="55880" y="12700"/>
                    </a:cubicBezTo>
                    <a:lnTo>
                      <a:pt x="6899427" y="12700"/>
                    </a:lnTo>
                    <a:cubicBezTo>
                      <a:pt x="6923557" y="12700"/>
                      <a:pt x="6942607" y="31750"/>
                      <a:pt x="6942607" y="55880"/>
                    </a:cubicBezTo>
                    <a:lnTo>
                      <a:pt x="6942607" y="1031620"/>
                    </a:lnTo>
                    <a:cubicBezTo>
                      <a:pt x="6942607" y="1055750"/>
                      <a:pt x="6923557" y="1074800"/>
                      <a:pt x="6899427" y="1074800"/>
                    </a:cubicBezTo>
                    <a:lnTo>
                      <a:pt x="55880" y="1074800"/>
                    </a:lnTo>
                    <a:cubicBezTo>
                      <a:pt x="31750" y="1074800"/>
                      <a:pt x="12700" y="1055750"/>
                      <a:pt x="12700" y="1031620"/>
                    </a:cubicBezTo>
                    <a:close/>
                    <a:moveTo>
                      <a:pt x="6984517" y="1074800"/>
                    </a:moveTo>
                    <a:cubicBezTo>
                      <a:pt x="6984517" y="1098930"/>
                      <a:pt x="6965467" y="1117980"/>
                      <a:pt x="6941338" y="1117980"/>
                    </a:cubicBezTo>
                    <a:lnTo>
                      <a:pt x="97790" y="1117980"/>
                    </a:lnTo>
                    <a:cubicBezTo>
                      <a:pt x="78740" y="1117980"/>
                      <a:pt x="62230" y="1105280"/>
                      <a:pt x="57150" y="1087500"/>
                    </a:cubicBezTo>
                    <a:lnTo>
                      <a:pt x="6899427" y="1087500"/>
                    </a:lnTo>
                    <a:cubicBezTo>
                      <a:pt x="6929907" y="1087500"/>
                      <a:pt x="6955307" y="1062100"/>
                      <a:pt x="6955307" y="1031620"/>
                    </a:cubicBezTo>
                    <a:lnTo>
                      <a:pt x="6955307" y="58420"/>
                    </a:lnTo>
                    <a:cubicBezTo>
                      <a:pt x="6971817" y="64770"/>
                      <a:pt x="6984517" y="80010"/>
                      <a:pt x="6984517" y="99060"/>
                    </a:cubicBezTo>
                    <a:lnTo>
                      <a:pt x="6984517" y="1074800"/>
                    </a:lnTo>
                    <a:close/>
                  </a:path>
                </a:pathLst>
              </a:custGeom>
              <a:solidFill>
                <a:srgbClr val="000000"/>
              </a:solidFill>
            </p:spPr>
          </p:sp>
        </p:grpSp>
      </p:grpSp>
      <p:sp>
        <p:nvSpPr>
          <p:cNvPr name="TextBox 56" id="56"/>
          <p:cNvSpPr txBox="true"/>
          <p:nvPr/>
        </p:nvSpPr>
        <p:spPr>
          <a:xfrm rot="0">
            <a:off x="554226" y="2897154"/>
            <a:ext cx="4856305" cy="406985"/>
          </a:xfrm>
          <a:prstGeom prst="rect">
            <a:avLst/>
          </a:prstGeom>
        </p:spPr>
        <p:txBody>
          <a:bodyPr anchor="t" rtlCol="false" tIns="0" lIns="0" bIns="0" rIns="0">
            <a:spAutoFit/>
          </a:bodyPr>
          <a:lstStyle/>
          <a:p>
            <a:pPr algn="l" marL="0" indent="0" lvl="0">
              <a:lnSpc>
                <a:spcPts val="3281"/>
              </a:lnSpc>
            </a:pPr>
            <a:r>
              <a:rPr lang="en-US" b="true" sz="2734" spc="-27">
                <a:solidFill>
                  <a:srgbClr val="000000"/>
                </a:solidFill>
                <a:latin typeface="RoxboroughCF Bold"/>
                <a:ea typeface="RoxboroughCF Bold"/>
                <a:cs typeface="RoxboroughCF Bold"/>
                <a:sym typeface="RoxboroughCF Bold"/>
              </a:rPr>
              <a:t>VER PERFIL  </a:t>
            </a:r>
          </a:p>
        </p:txBody>
      </p:sp>
      <p:sp>
        <p:nvSpPr>
          <p:cNvPr name="TextBox 57" id="57"/>
          <p:cNvSpPr txBox="true"/>
          <p:nvPr/>
        </p:nvSpPr>
        <p:spPr>
          <a:xfrm rot="0">
            <a:off x="549759" y="3682336"/>
            <a:ext cx="4856305" cy="2893752"/>
          </a:xfrm>
          <a:prstGeom prst="rect">
            <a:avLst/>
          </a:prstGeom>
        </p:spPr>
        <p:txBody>
          <a:bodyPr anchor="t" rtlCol="false" tIns="0" lIns="0" bIns="0" rIns="0">
            <a:spAutoFit/>
          </a:bodyPr>
          <a:lstStyle/>
          <a:p>
            <a:pPr algn="l" marL="0" indent="0" lvl="0">
              <a:lnSpc>
                <a:spcPts val="2871"/>
              </a:lnSpc>
            </a:pPr>
            <a:r>
              <a:rPr lang="en-US" sz="2392" spc="-23">
                <a:solidFill>
                  <a:srgbClr val="000000"/>
                </a:solidFill>
                <a:latin typeface="Telegraf"/>
                <a:ea typeface="Telegraf"/>
                <a:cs typeface="Telegraf"/>
                <a:sym typeface="Telegraf"/>
              </a:rPr>
              <a:t>Visualización de datos personales como puntos acumulados, tipo de membresía, validez y método de pago. Los usario pueden ver su perfil y en este pueden ver la cantidad de puntos acumulados, su tipo de membresía y por cuánto tiempo es válido.</a:t>
            </a:r>
          </a:p>
        </p:txBody>
      </p:sp>
      <p:grpSp>
        <p:nvGrpSpPr>
          <p:cNvPr name="Group 58" id="58"/>
          <p:cNvGrpSpPr/>
          <p:nvPr/>
        </p:nvGrpSpPr>
        <p:grpSpPr>
          <a:xfrm rot="0">
            <a:off x="365545" y="2674951"/>
            <a:ext cx="5314072" cy="4211679"/>
            <a:chOff x="0" y="0"/>
            <a:chExt cx="7085430" cy="5615572"/>
          </a:xfrm>
        </p:grpSpPr>
        <p:grpSp>
          <p:nvGrpSpPr>
            <p:cNvPr name="Group 59" id="59"/>
            <p:cNvGrpSpPr/>
            <p:nvPr/>
          </p:nvGrpSpPr>
          <p:grpSpPr>
            <a:xfrm rot="0">
              <a:off x="0" y="0"/>
              <a:ext cx="7085430" cy="5615572"/>
              <a:chOff x="0" y="0"/>
              <a:chExt cx="7117166" cy="5640725"/>
            </a:xfrm>
          </p:grpSpPr>
          <p:sp>
            <p:nvSpPr>
              <p:cNvPr name="Freeform 60" id="60"/>
              <p:cNvSpPr/>
              <p:nvPr/>
            </p:nvSpPr>
            <p:spPr>
              <a:xfrm flipH="false" flipV="false" rot="0">
                <a:off x="57150" y="58420"/>
                <a:ext cx="7047316" cy="5569605"/>
              </a:xfrm>
              <a:custGeom>
                <a:avLst/>
                <a:gdLst/>
                <a:ahLst/>
                <a:cxnLst/>
                <a:rect r="r" b="b" t="t" l="l"/>
                <a:pathLst>
                  <a:path h="5569605" w="7047316">
                    <a:moveTo>
                      <a:pt x="6962226" y="5539125"/>
                    </a:moveTo>
                    <a:lnTo>
                      <a:pt x="0" y="5539125"/>
                    </a:lnTo>
                    <a:cubicBezTo>
                      <a:pt x="5080" y="5556905"/>
                      <a:pt x="21590" y="5569605"/>
                      <a:pt x="40640" y="5569605"/>
                    </a:cubicBezTo>
                    <a:lnTo>
                      <a:pt x="7004136" y="5569605"/>
                    </a:lnTo>
                    <a:cubicBezTo>
                      <a:pt x="7028266" y="5569605"/>
                      <a:pt x="7047316" y="5550555"/>
                      <a:pt x="7047316" y="5526425"/>
                    </a:cubicBezTo>
                    <a:lnTo>
                      <a:pt x="7047316" y="40640"/>
                    </a:lnTo>
                    <a:cubicBezTo>
                      <a:pt x="7047316" y="21590"/>
                      <a:pt x="7034616" y="6350"/>
                      <a:pt x="7018107" y="0"/>
                    </a:cubicBezTo>
                    <a:lnTo>
                      <a:pt x="7018107" y="5483245"/>
                    </a:lnTo>
                    <a:cubicBezTo>
                      <a:pt x="7018107" y="5513725"/>
                      <a:pt x="6992707" y="5539125"/>
                      <a:pt x="6962226" y="5539125"/>
                    </a:cubicBezTo>
                    <a:close/>
                  </a:path>
                </a:pathLst>
              </a:custGeom>
              <a:solidFill>
                <a:srgbClr val="000000"/>
              </a:solidFill>
            </p:spPr>
          </p:sp>
          <p:sp>
            <p:nvSpPr>
              <p:cNvPr name="Freeform 61" id="61"/>
              <p:cNvSpPr/>
              <p:nvPr/>
            </p:nvSpPr>
            <p:spPr>
              <a:xfrm flipH="false" flipV="false" rot="0">
                <a:off x="12700" y="12700"/>
                <a:ext cx="7049857" cy="5572145"/>
              </a:xfrm>
              <a:custGeom>
                <a:avLst/>
                <a:gdLst/>
                <a:ahLst/>
                <a:cxnLst/>
                <a:rect r="r" b="b" t="t" l="l"/>
                <a:pathLst>
                  <a:path h="5572145" w="7049857">
                    <a:moveTo>
                      <a:pt x="43180" y="5572145"/>
                    </a:moveTo>
                    <a:lnTo>
                      <a:pt x="7006676" y="5572145"/>
                    </a:lnTo>
                    <a:cubicBezTo>
                      <a:pt x="7030807" y="5572145"/>
                      <a:pt x="7049857" y="5553095"/>
                      <a:pt x="7049857" y="5528965"/>
                    </a:cubicBezTo>
                    <a:lnTo>
                      <a:pt x="7049857" y="43180"/>
                    </a:lnTo>
                    <a:cubicBezTo>
                      <a:pt x="7049857" y="19050"/>
                      <a:pt x="7030807" y="0"/>
                      <a:pt x="7006676" y="0"/>
                    </a:cubicBezTo>
                    <a:lnTo>
                      <a:pt x="43180" y="0"/>
                    </a:lnTo>
                    <a:cubicBezTo>
                      <a:pt x="19050" y="0"/>
                      <a:pt x="0" y="19050"/>
                      <a:pt x="0" y="43180"/>
                    </a:cubicBezTo>
                    <a:lnTo>
                      <a:pt x="0" y="5528965"/>
                    </a:lnTo>
                    <a:cubicBezTo>
                      <a:pt x="0" y="5553095"/>
                      <a:pt x="19050" y="5572145"/>
                      <a:pt x="43180" y="5572145"/>
                    </a:cubicBezTo>
                    <a:close/>
                  </a:path>
                </a:pathLst>
              </a:custGeom>
              <a:solidFill>
                <a:srgbClr val="FFFFFF"/>
              </a:solidFill>
            </p:spPr>
          </p:sp>
          <p:sp>
            <p:nvSpPr>
              <p:cNvPr name="Freeform 62" id="62"/>
              <p:cNvSpPr/>
              <p:nvPr/>
            </p:nvSpPr>
            <p:spPr>
              <a:xfrm flipH="false" flipV="false" rot="0">
                <a:off x="0" y="0"/>
                <a:ext cx="7117166" cy="5640725"/>
              </a:xfrm>
              <a:custGeom>
                <a:avLst/>
                <a:gdLst/>
                <a:ahLst/>
                <a:cxnLst/>
                <a:rect r="r" b="b" t="t" l="l"/>
                <a:pathLst>
                  <a:path h="5640725" w="7117166">
                    <a:moveTo>
                      <a:pt x="7073986" y="44450"/>
                    </a:moveTo>
                    <a:cubicBezTo>
                      <a:pt x="7068907" y="19050"/>
                      <a:pt x="7046046" y="0"/>
                      <a:pt x="7019376" y="0"/>
                    </a:cubicBezTo>
                    <a:lnTo>
                      <a:pt x="55880" y="0"/>
                    </a:lnTo>
                    <a:cubicBezTo>
                      <a:pt x="25400" y="0"/>
                      <a:pt x="0" y="25400"/>
                      <a:pt x="0" y="55880"/>
                    </a:cubicBezTo>
                    <a:lnTo>
                      <a:pt x="0" y="5541665"/>
                    </a:lnTo>
                    <a:cubicBezTo>
                      <a:pt x="0" y="5568335"/>
                      <a:pt x="17780" y="5589925"/>
                      <a:pt x="43180" y="5596275"/>
                    </a:cubicBezTo>
                    <a:cubicBezTo>
                      <a:pt x="48260" y="5621675"/>
                      <a:pt x="71120" y="5640725"/>
                      <a:pt x="97790" y="5640725"/>
                    </a:cubicBezTo>
                    <a:lnTo>
                      <a:pt x="7061286" y="5640725"/>
                    </a:lnTo>
                    <a:cubicBezTo>
                      <a:pt x="7091766" y="5640725"/>
                      <a:pt x="7117166" y="5615325"/>
                      <a:pt x="7117166" y="5584845"/>
                    </a:cubicBezTo>
                    <a:lnTo>
                      <a:pt x="7117166" y="99060"/>
                    </a:lnTo>
                    <a:cubicBezTo>
                      <a:pt x="7117166" y="72390"/>
                      <a:pt x="7099386" y="50800"/>
                      <a:pt x="7073986" y="44450"/>
                    </a:cubicBezTo>
                    <a:close/>
                    <a:moveTo>
                      <a:pt x="12700" y="5541665"/>
                    </a:moveTo>
                    <a:lnTo>
                      <a:pt x="12700" y="55880"/>
                    </a:lnTo>
                    <a:cubicBezTo>
                      <a:pt x="12700" y="31750"/>
                      <a:pt x="31750" y="12700"/>
                      <a:pt x="55880" y="12700"/>
                    </a:cubicBezTo>
                    <a:lnTo>
                      <a:pt x="7019376" y="12700"/>
                    </a:lnTo>
                    <a:cubicBezTo>
                      <a:pt x="7043507" y="12700"/>
                      <a:pt x="7062557" y="31750"/>
                      <a:pt x="7062557" y="55880"/>
                    </a:cubicBezTo>
                    <a:lnTo>
                      <a:pt x="7062557" y="5541665"/>
                    </a:lnTo>
                    <a:cubicBezTo>
                      <a:pt x="7062557" y="5565795"/>
                      <a:pt x="7043507" y="5584845"/>
                      <a:pt x="7019376" y="5584845"/>
                    </a:cubicBezTo>
                    <a:lnTo>
                      <a:pt x="55880" y="5584845"/>
                    </a:lnTo>
                    <a:cubicBezTo>
                      <a:pt x="31750" y="5584845"/>
                      <a:pt x="12700" y="5565795"/>
                      <a:pt x="12700" y="5541665"/>
                    </a:cubicBezTo>
                    <a:close/>
                    <a:moveTo>
                      <a:pt x="7104466" y="5584845"/>
                    </a:moveTo>
                    <a:cubicBezTo>
                      <a:pt x="7104466" y="5608975"/>
                      <a:pt x="7085416" y="5628025"/>
                      <a:pt x="7061286" y="5628025"/>
                    </a:cubicBezTo>
                    <a:lnTo>
                      <a:pt x="97790" y="5628025"/>
                    </a:lnTo>
                    <a:cubicBezTo>
                      <a:pt x="78740" y="5628025"/>
                      <a:pt x="62230" y="5615325"/>
                      <a:pt x="57150" y="5597545"/>
                    </a:cubicBezTo>
                    <a:lnTo>
                      <a:pt x="7019376" y="5597545"/>
                    </a:lnTo>
                    <a:cubicBezTo>
                      <a:pt x="7049857" y="5597545"/>
                      <a:pt x="7075257" y="5572145"/>
                      <a:pt x="7075257" y="5541665"/>
                    </a:cubicBezTo>
                    <a:lnTo>
                      <a:pt x="7075257" y="58420"/>
                    </a:lnTo>
                    <a:cubicBezTo>
                      <a:pt x="7091766" y="64770"/>
                      <a:pt x="7104466" y="80010"/>
                      <a:pt x="7104466" y="99060"/>
                    </a:cubicBezTo>
                    <a:lnTo>
                      <a:pt x="7104466" y="5584845"/>
                    </a:lnTo>
                    <a:close/>
                  </a:path>
                </a:pathLst>
              </a:custGeom>
              <a:solidFill>
                <a:srgbClr val="000000"/>
              </a:solidFill>
            </p:spPr>
          </p:sp>
        </p:grpSp>
        <p:grpSp>
          <p:nvGrpSpPr>
            <p:cNvPr name="Group 63" id="63"/>
            <p:cNvGrpSpPr/>
            <p:nvPr/>
          </p:nvGrpSpPr>
          <p:grpSpPr>
            <a:xfrm rot="0">
              <a:off x="0" y="0"/>
              <a:ext cx="7085430" cy="1125638"/>
              <a:chOff x="0" y="0"/>
              <a:chExt cx="7117166" cy="1130680"/>
            </a:xfrm>
          </p:grpSpPr>
          <p:sp>
            <p:nvSpPr>
              <p:cNvPr name="Freeform 64" id="64"/>
              <p:cNvSpPr/>
              <p:nvPr/>
            </p:nvSpPr>
            <p:spPr>
              <a:xfrm flipH="false" flipV="false" rot="0">
                <a:off x="57150" y="58420"/>
                <a:ext cx="7047316" cy="1059560"/>
              </a:xfrm>
              <a:custGeom>
                <a:avLst/>
                <a:gdLst/>
                <a:ahLst/>
                <a:cxnLst/>
                <a:rect r="r" b="b" t="t" l="l"/>
                <a:pathLst>
                  <a:path h="1059560" w="7047316">
                    <a:moveTo>
                      <a:pt x="6962226" y="1029080"/>
                    </a:moveTo>
                    <a:lnTo>
                      <a:pt x="0" y="1029080"/>
                    </a:lnTo>
                    <a:cubicBezTo>
                      <a:pt x="5080" y="1046860"/>
                      <a:pt x="21590" y="1059560"/>
                      <a:pt x="40640" y="1059560"/>
                    </a:cubicBezTo>
                    <a:lnTo>
                      <a:pt x="7004136" y="1059560"/>
                    </a:lnTo>
                    <a:cubicBezTo>
                      <a:pt x="7028266" y="1059560"/>
                      <a:pt x="7047316" y="1040510"/>
                      <a:pt x="7047316" y="1016380"/>
                    </a:cubicBezTo>
                    <a:lnTo>
                      <a:pt x="7047316" y="40640"/>
                    </a:lnTo>
                    <a:cubicBezTo>
                      <a:pt x="7047316" y="21590"/>
                      <a:pt x="7034616" y="6350"/>
                      <a:pt x="7018107" y="0"/>
                    </a:cubicBezTo>
                    <a:lnTo>
                      <a:pt x="7018107" y="973200"/>
                    </a:lnTo>
                    <a:cubicBezTo>
                      <a:pt x="7018107" y="1003680"/>
                      <a:pt x="6992707" y="1029080"/>
                      <a:pt x="6962226" y="1029080"/>
                    </a:cubicBezTo>
                    <a:close/>
                  </a:path>
                </a:pathLst>
              </a:custGeom>
              <a:solidFill>
                <a:srgbClr val="000000"/>
              </a:solidFill>
            </p:spPr>
          </p:sp>
          <p:sp>
            <p:nvSpPr>
              <p:cNvPr name="Freeform 65" id="65"/>
              <p:cNvSpPr/>
              <p:nvPr/>
            </p:nvSpPr>
            <p:spPr>
              <a:xfrm flipH="false" flipV="false" rot="0">
                <a:off x="12700" y="12700"/>
                <a:ext cx="7049857" cy="1062100"/>
              </a:xfrm>
              <a:custGeom>
                <a:avLst/>
                <a:gdLst/>
                <a:ahLst/>
                <a:cxnLst/>
                <a:rect r="r" b="b" t="t" l="l"/>
                <a:pathLst>
                  <a:path h="1062100" w="7049857">
                    <a:moveTo>
                      <a:pt x="43180" y="1062100"/>
                    </a:moveTo>
                    <a:lnTo>
                      <a:pt x="7006676" y="1062100"/>
                    </a:lnTo>
                    <a:cubicBezTo>
                      <a:pt x="7030807" y="1062100"/>
                      <a:pt x="7049857" y="1043050"/>
                      <a:pt x="7049857" y="1018920"/>
                    </a:cubicBezTo>
                    <a:lnTo>
                      <a:pt x="7049857" y="43180"/>
                    </a:lnTo>
                    <a:cubicBezTo>
                      <a:pt x="7049857" y="19050"/>
                      <a:pt x="7030807" y="0"/>
                      <a:pt x="7006676" y="0"/>
                    </a:cubicBezTo>
                    <a:lnTo>
                      <a:pt x="43180" y="0"/>
                    </a:lnTo>
                    <a:cubicBezTo>
                      <a:pt x="19050" y="0"/>
                      <a:pt x="0" y="19050"/>
                      <a:pt x="0" y="43180"/>
                    </a:cubicBezTo>
                    <a:lnTo>
                      <a:pt x="0" y="1018920"/>
                    </a:lnTo>
                    <a:cubicBezTo>
                      <a:pt x="0" y="1043050"/>
                      <a:pt x="19050" y="1062100"/>
                      <a:pt x="43180" y="1062100"/>
                    </a:cubicBezTo>
                    <a:close/>
                  </a:path>
                </a:pathLst>
              </a:custGeom>
              <a:solidFill>
                <a:srgbClr val="DDDDDD"/>
              </a:solidFill>
            </p:spPr>
          </p:sp>
          <p:sp>
            <p:nvSpPr>
              <p:cNvPr name="Freeform 66" id="66"/>
              <p:cNvSpPr/>
              <p:nvPr/>
            </p:nvSpPr>
            <p:spPr>
              <a:xfrm flipH="false" flipV="false" rot="0">
                <a:off x="0" y="0"/>
                <a:ext cx="7117166" cy="1130680"/>
              </a:xfrm>
              <a:custGeom>
                <a:avLst/>
                <a:gdLst/>
                <a:ahLst/>
                <a:cxnLst/>
                <a:rect r="r" b="b" t="t" l="l"/>
                <a:pathLst>
                  <a:path h="1130680" w="7117166">
                    <a:moveTo>
                      <a:pt x="7073986" y="44450"/>
                    </a:moveTo>
                    <a:cubicBezTo>
                      <a:pt x="7068907" y="19050"/>
                      <a:pt x="7046046" y="0"/>
                      <a:pt x="7019376" y="0"/>
                    </a:cubicBezTo>
                    <a:lnTo>
                      <a:pt x="55880" y="0"/>
                    </a:lnTo>
                    <a:cubicBezTo>
                      <a:pt x="25400" y="0"/>
                      <a:pt x="0" y="25400"/>
                      <a:pt x="0" y="55880"/>
                    </a:cubicBezTo>
                    <a:lnTo>
                      <a:pt x="0" y="1031620"/>
                    </a:lnTo>
                    <a:cubicBezTo>
                      <a:pt x="0" y="1058290"/>
                      <a:pt x="17780" y="1079880"/>
                      <a:pt x="43180" y="1086230"/>
                    </a:cubicBezTo>
                    <a:cubicBezTo>
                      <a:pt x="48260" y="1111630"/>
                      <a:pt x="71120" y="1130680"/>
                      <a:pt x="97790" y="1130680"/>
                    </a:cubicBezTo>
                    <a:lnTo>
                      <a:pt x="7061286" y="1130680"/>
                    </a:lnTo>
                    <a:cubicBezTo>
                      <a:pt x="7091766" y="1130680"/>
                      <a:pt x="7117166" y="1105280"/>
                      <a:pt x="7117166" y="1074800"/>
                    </a:cubicBezTo>
                    <a:lnTo>
                      <a:pt x="7117166" y="99060"/>
                    </a:lnTo>
                    <a:cubicBezTo>
                      <a:pt x="7117166" y="72390"/>
                      <a:pt x="7099386" y="50800"/>
                      <a:pt x="7073986" y="44450"/>
                    </a:cubicBezTo>
                    <a:close/>
                    <a:moveTo>
                      <a:pt x="12700" y="1031620"/>
                    </a:moveTo>
                    <a:lnTo>
                      <a:pt x="12700" y="55880"/>
                    </a:lnTo>
                    <a:cubicBezTo>
                      <a:pt x="12700" y="31750"/>
                      <a:pt x="31750" y="12700"/>
                      <a:pt x="55880" y="12700"/>
                    </a:cubicBezTo>
                    <a:lnTo>
                      <a:pt x="7019376" y="12700"/>
                    </a:lnTo>
                    <a:cubicBezTo>
                      <a:pt x="7043507" y="12700"/>
                      <a:pt x="7062557" y="31750"/>
                      <a:pt x="7062557" y="55880"/>
                    </a:cubicBezTo>
                    <a:lnTo>
                      <a:pt x="7062557" y="1031620"/>
                    </a:lnTo>
                    <a:cubicBezTo>
                      <a:pt x="7062557" y="1055750"/>
                      <a:pt x="7043507" y="1074800"/>
                      <a:pt x="7019376" y="1074800"/>
                    </a:cubicBezTo>
                    <a:lnTo>
                      <a:pt x="55880" y="1074800"/>
                    </a:lnTo>
                    <a:cubicBezTo>
                      <a:pt x="31750" y="1074800"/>
                      <a:pt x="12700" y="1055750"/>
                      <a:pt x="12700" y="1031620"/>
                    </a:cubicBezTo>
                    <a:close/>
                    <a:moveTo>
                      <a:pt x="7104466" y="1074800"/>
                    </a:moveTo>
                    <a:cubicBezTo>
                      <a:pt x="7104466" y="1098930"/>
                      <a:pt x="7085416" y="1117980"/>
                      <a:pt x="7061286" y="1117980"/>
                    </a:cubicBezTo>
                    <a:lnTo>
                      <a:pt x="97790" y="1117980"/>
                    </a:lnTo>
                    <a:cubicBezTo>
                      <a:pt x="78740" y="1117980"/>
                      <a:pt x="62230" y="1105280"/>
                      <a:pt x="57150" y="1087500"/>
                    </a:cubicBezTo>
                    <a:lnTo>
                      <a:pt x="7019376" y="1087500"/>
                    </a:lnTo>
                    <a:cubicBezTo>
                      <a:pt x="7049857" y="1087500"/>
                      <a:pt x="7075257" y="1062100"/>
                      <a:pt x="7075257" y="1031620"/>
                    </a:cubicBezTo>
                    <a:lnTo>
                      <a:pt x="7075257" y="58420"/>
                    </a:lnTo>
                    <a:cubicBezTo>
                      <a:pt x="7091766" y="64770"/>
                      <a:pt x="7104466" y="80010"/>
                      <a:pt x="7104466" y="99060"/>
                    </a:cubicBezTo>
                    <a:lnTo>
                      <a:pt x="7104466" y="1074800"/>
                    </a:lnTo>
                    <a:close/>
                  </a:path>
                </a:pathLst>
              </a:custGeom>
              <a:solidFill>
                <a:srgbClr val="000000"/>
              </a:solidFill>
            </p:spPr>
          </p:sp>
        </p:grpSp>
      </p:grpSp>
      <p:sp>
        <p:nvSpPr>
          <p:cNvPr name="Freeform 67" id="67"/>
          <p:cNvSpPr/>
          <p:nvPr/>
        </p:nvSpPr>
        <p:spPr>
          <a:xfrm flipH="false" flipV="false" rot="0">
            <a:off x="6169708" y="2164804"/>
            <a:ext cx="12026153" cy="5776508"/>
          </a:xfrm>
          <a:custGeom>
            <a:avLst/>
            <a:gdLst/>
            <a:ahLst/>
            <a:cxnLst/>
            <a:rect r="r" b="b" t="t" l="l"/>
            <a:pathLst>
              <a:path h="5776508" w="12026153">
                <a:moveTo>
                  <a:pt x="0" y="0"/>
                </a:moveTo>
                <a:lnTo>
                  <a:pt x="12026153" y="0"/>
                </a:lnTo>
                <a:lnTo>
                  <a:pt x="12026153" y="5776508"/>
                </a:lnTo>
                <a:lnTo>
                  <a:pt x="0" y="5776508"/>
                </a:lnTo>
                <a:lnTo>
                  <a:pt x="0" y="0"/>
                </a:lnTo>
                <a:close/>
              </a:path>
            </a:pathLst>
          </a:custGeom>
          <a:blipFill>
            <a:blip r:embed="rId3"/>
            <a:stretch>
              <a:fillRect l="0" t="0" r="-12030" b="0"/>
            </a:stretch>
          </a:blipFill>
        </p:spPr>
      </p:sp>
      <p:sp>
        <p:nvSpPr>
          <p:cNvPr name="Freeform 68" id="68"/>
          <p:cNvSpPr/>
          <p:nvPr/>
        </p:nvSpPr>
        <p:spPr>
          <a:xfrm flipH="false" flipV="false" rot="-1705458">
            <a:off x="47754" y="7655620"/>
            <a:ext cx="1320950" cy="5274499"/>
          </a:xfrm>
          <a:custGeom>
            <a:avLst/>
            <a:gdLst/>
            <a:ahLst/>
            <a:cxnLst/>
            <a:rect r="r" b="b" t="t" l="l"/>
            <a:pathLst>
              <a:path h="5274499" w="1320950">
                <a:moveTo>
                  <a:pt x="0" y="0"/>
                </a:moveTo>
                <a:lnTo>
                  <a:pt x="1320950" y="0"/>
                </a:lnTo>
                <a:lnTo>
                  <a:pt x="1320950" y="5274499"/>
                </a:lnTo>
                <a:lnTo>
                  <a:pt x="0" y="5274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9" id="69"/>
          <p:cNvSpPr txBox="true"/>
          <p:nvPr/>
        </p:nvSpPr>
        <p:spPr>
          <a:xfrm rot="0">
            <a:off x="4254470" y="370423"/>
            <a:ext cx="10306292" cy="647444"/>
          </a:xfrm>
          <a:prstGeom prst="rect">
            <a:avLst/>
          </a:prstGeom>
        </p:spPr>
        <p:txBody>
          <a:bodyPr anchor="t" rtlCol="false" tIns="0" lIns="0" bIns="0" rIns="0">
            <a:spAutoFit/>
          </a:bodyPr>
          <a:lstStyle/>
          <a:p>
            <a:pPr algn="l">
              <a:lnSpc>
                <a:spcPts val="4927"/>
              </a:lnSpc>
            </a:pPr>
            <a:r>
              <a:rPr lang="en-US" sz="4479" b="true">
                <a:solidFill>
                  <a:srgbClr val="000000"/>
                </a:solidFill>
                <a:latin typeface="RoxboroughCF Bold"/>
                <a:ea typeface="RoxboroughCF Bold"/>
                <a:cs typeface="RoxboroughCF Bold"/>
                <a:sym typeface="RoxboroughCF Bold"/>
              </a:rPr>
              <a:t>Manual de Usuario-CINEMA WORLD </a:t>
            </a:r>
          </a:p>
        </p:txBody>
      </p:sp>
      <p:sp>
        <p:nvSpPr>
          <p:cNvPr name="TextBox 70" id="70"/>
          <p:cNvSpPr txBox="true"/>
          <p:nvPr/>
        </p:nvSpPr>
        <p:spPr>
          <a:xfrm rot="0">
            <a:off x="557125" y="2874599"/>
            <a:ext cx="4930914" cy="406274"/>
          </a:xfrm>
          <a:prstGeom prst="rect">
            <a:avLst/>
          </a:prstGeom>
        </p:spPr>
        <p:txBody>
          <a:bodyPr anchor="t" rtlCol="false" tIns="0" lIns="0" bIns="0" rIns="0">
            <a:spAutoFit/>
          </a:bodyPr>
          <a:lstStyle/>
          <a:p>
            <a:pPr algn="l" marL="0" indent="0" lvl="0">
              <a:lnSpc>
                <a:spcPts val="3275"/>
              </a:lnSpc>
            </a:pPr>
            <a:r>
              <a:rPr lang="en-US" b="true" sz="2729" spc="-27">
                <a:solidFill>
                  <a:srgbClr val="000000"/>
                </a:solidFill>
                <a:latin typeface="RoxboroughCF Bold"/>
                <a:ea typeface="RoxboroughCF Bold"/>
                <a:cs typeface="RoxboroughCF Bold"/>
                <a:sym typeface="RoxboroughCF Bold"/>
              </a:rPr>
              <a:t>MODO ADMINISTRADOR </a:t>
            </a:r>
          </a:p>
        </p:txBody>
      </p:sp>
      <p:sp>
        <p:nvSpPr>
          <p:cNvPr name="TextBox 71" id="71"/>
          <p:cNvSpPr txBox="true"/>
          <p:nvPr/>
        </p:nvSpPr>
        <p:spPr>
          <a:xfrm rot="0">
            <a:off x="565373" y="3682336"/>
            <a:ext cx="4725720" cy="2518949"/>
          </a:xfrm>
          <a:prstGeom prst="rect">
            <a:avLst/>
          </a:prstGeom>
        </p:spPr>
        <p:txBody>
          <a:bodyPr anchor="t" rtlCol="false" tIns="0" lIns="0" bIns="0" rIns="0">
            <a:spAutoFit/>
          </a:bodyPr>
          <a:lstStyle/>
          <a:p>
            <a:pPr algn="l" marL="0" indent="0" lvl="0">
              <a:lnSpc>
                <a:spcPts val="2218"/>
              </a:lnSpc>
            </a:pPr>
            <a:r>
              <a:rPr lang="en-US" sz="1848" spc="-18">
                <a:solidFill>
                  <a:srgbClr val="000000"/>
                </a:solidFill>
                <a:latin typeface="Telegraf"/>
                <a:ea typeface="Telegraf"/>
                <a:cs typeface="Telegraf"/>
                <a:sym typeface="Telegraf"/>
              </a:rPr>
              <a:t>Acceso para ver todos los usuarios registrados, sus datos, y eliminar cuentas si es necesario. Los usuarios pueden entrar en modo administrador siempre y cuando tengan los datos necesarios para acceder al modo administrador. En este los usuarios pueden a los otros usuarios así como sus datos y también pueden eliminar a otros usuarios si lo desean.</a:t>
            </a:r>
          </a:p>
        </p:txBody>
      </p:sp>
      <p:sp>
        <p:nvSpPr>
          <p:cNvPr name="Freeform 72" id="72"/>
          <p:cNvSpPr/>
          <p:nvPr/>
        </p:nvSpPr>
        <p:spPr>
          <a:xfrm flipH="false" flipV="false" rot="-2108163">
            <a:off x="16598825" y="-2573798"/>
            <a:ext cx="1320950" cy="5274499"/>
          </a:xfrm>
          <a:custGeom>
            <a:avLst/>
            <a:gdLst/>
            <a:ahLst/>
            <a:cxnLst/>
            <a:rect r="r" b="b" t="t" l="l"/>
            <a:pathLst>
              <a:path h="5274499" w="1320950">
                <a:moveTo>
                  <a:pt x="0" y="0"/>
                </a:moveTo>
                <a:lnTo>
                  <a:pt x="1320950" y="0"/>
                </a:lnTo>
                <a:lnTo>
                  <a:pt x="1320950" y="5274499"/>
                </a:lnTo>
                <a:lnTo>
                  <a:pt x="0" y="5274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DAGv0yqHQuc</dc:identifier>
  <dcterms:modified xsi:type="dcterms:W3CDTF">2011-08-01T06:04:30Z</dcterms:modified>
  <cp:revision>1</cp:revision>
  <dc:title>Manual de usuario CINEMA WORLD</dc:title>
</cp:coreProperties>
</file>