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7B6F-50F4-4109-89A9-13F0E8FB5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B6C42-5D53-4206-9694-88EC8191B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9614-FCFA-4BBB-98A2-DEB1945F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E24C-56CE-4F45-B6CC-7E0D139B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3B08-7E5D-4D6D-95F3-9C0B483F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5237-CA33-4E5C-B45C-75F3D68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2EFEF-DE15-4728-BB85-4D7A0FEBE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F170-E2A2-49F9-B731-E6561BF5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62D5-53B6-4F32-8E49-F07D9E82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C6B8-14F8-47BE-B549-CA3E8857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C41F8-3D8D-482E-8D2E-F9D0F631A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2D6D0-B34C-4AC2-84E5-120A91B8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2D244-FB78-4841-A764-05FC8B9C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7D29-6F73-4EBE-82F3-6D90473F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497D-3093-4839-B795-35B8AD25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16BD-5E88-4814-A711-C6B28345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0F37-CAEE-49B4-B33A-E50CF64C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28E6-DEB2-422C-ACFC-A2AF5F15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8A1E-4D74-4D57-88F0-84CFE1FC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F518-D53A-4E59-9FA9-94BD2DD9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DAF3-09C5-4243-B8B2-E7D998A7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AA032-06A5-47F7-9AFA-9B88421C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8A60-4965-48A2-8912-725A5CE9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4BF9-F713-4671-BD41-B7C98AEF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5954-33D6-4B6E-BB28-07D3D236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D69E-04EC-4991-AAB1-E8DE5C9E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0291-2C69-46C1-8406-41FD83D9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6E39-7EB2-4121-9573-DEE590F1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43E34-E1EB-427E-9D21-B045F75E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2D4E-2BAB-45E0-9B79-59ECB3C5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DBD5E-6EE2-4788-BA8E-313DDB59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7266-7881-4E25-A00B-0DBAF968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5CA0-260F-4E65-BF8F-8B0D0966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2E64F-DE2D-45FF-B7F6-6366A91C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FE31F-E271-4C61-B74F-E2D167C62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A032E-D66A-472D-A99B-27B37835A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D75B5-EE5B-40A1-885F-6C2FCA7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E473B-7362-44A6-B95B-A13273FF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CC30F-3642-4FE7-A0CE-45138AF5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9D70-1FF3-481A-9973-4125DA86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CD398-9CB5-429C-BDAA-91D5BFAA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19BDE-95BF-4993-9018-5241E5E8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3313E-8596-4EBF-B010-A13B509F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2071F-C815-4208-96D5-7E5F8C0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C71B-FD76-4B86-8EC5-7DAA2418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AC8D1-D3D4-4800-82BA-DEB7C15D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BE1A-C1F4-4BA2-BC92-8C1BE409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1CDA-51CB-4DD1-9FFF-D3E98AE8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86562-80B2-4150-8B86-01971451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35D4-3ED9-4A50-BB9E-369010A2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55C90-8C3D-49CD-9607-A694DC54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2526E-13F3-45F2-A128-8318FEC2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EC96-51BA-41F8-BC64-268C2CEB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845BB-C015-45D7-B592-A17EE1656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F7765-CCAF-4876-BC5E-BCF6FA5B6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88D2D-6058-43C1-B9DA-F9729B9C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4ABD-C78A-47D3-AA8A-44FF85FC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804DE-FC4D-424C-81FE-126E77E8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F6373-FB19-4A30-883B-7614D8A4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E43D-AC0C-4071-9E7E-E9E1C1278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E9245-AF60-4747-AD75-9085B1779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6F59-BB0B-4273-A064-C4A93FE5260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8233-1121-496E-B4C3-2D2460121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B5B5-267A-4709-AB9D-972673FB9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BCE53-3BF5-49FE-BAC1-F968F7519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0863C1-FAEF-479B-A313-98CE56CBEC36}"/>
              </a:ext>
            </a:extLst>
          </p:cNvPr>
          <p:cNvPicPr/>
          <p:nvPr/>
        </p:nvPicPr>
        <p:blipFill rotWithShape="1">
          <a:blip r:embed="rId2"/>
          <a:srcRect l="38141" t="6118" r="40064" b="10671"/>
          <a:stretch/>
        </p:blipFill>
        <p:spPr bwMode="auto">
          <a:xfrm>
            <a:off x="91012" y="240970"/>
            <a:ext cx="2836746" cy="652894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C28F2-7234-4EED-82AC-0E57BA6A5E2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2" t="3181" r="39904" b="10915"/>
          <a:stretch/>
        </p:blipFill>
        <p:spPr bwMode="auto">
          <a:xfrm>
            <a:off x="4674197" y="-65224"/>
            <a:ext cx="2628900" cy="683514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7EFFB-0DD9-4FEF-B64C-E9405C140DC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3" t="1224" r="26603" b="5042"/>
          <a:stretch/>
        </p:blipFill>
        <p:spPr bwMode="auto">
          <a:xfrm>
            <a:off x="9049536" y="-1072057"/>
            <a:ext cx="2938332" cy="7880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A1068-43C5-410A-A606-8C984C07194B}"/>
              </a:ext>
            </a:extLst>
          </p:cNvPr>
          <p:cNvSpPr txBox="1"/>
          <p:nvPr/>
        </p:nvSpPr>
        <p:spPr>
          <a:xfrm>
            <a:off x="1601358" y="947956"/>
            <a:ext cx="40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curves are the result of inversion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43B03-3844-487B-A4DD-6403895F6AC5}"/>
              </a:ext>
            </a:extLst>
          </p:cNvPr>
          <p:cNvSpPr txBox="1"/>
          <p:nvPr/>
        </p:nvSpPr>
        <p:spPr>
          <a:xfrm>
            <a:off x="10851291" y="847288"/>
            <a:ext cx="11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Inversion</a:t>
            </a:r>
          </a:p>
        </p:txBody>
      </p:sp>
    </p:spTree>
    <p:extLst>
      <p:ext uri="{BB962C8B-B14F-4D97-AF65-F5344CB8AC3E}">
        <p14:creationId xmlns:p14="http://schemas.microsoft.com/office/powerpoint/2010/main" val="76950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Eghbali, Ali</dc:creator>
  <cp:lastModifiedBy>Eghbali, Ali</cp:lastModifiedBy>
  <cp:revision>5</cp:revision>
  <dcterms:created xsi:type="dcterms:W3CDTF">2024-02-21T22:42:58Z</dcterms:created>
  <dcterms:modified xsi:type="dcterms:W3CDTF">2024-02-26T13:19:48Z</dcterms:modified>
</cp:coreProperties>
</file>