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507D-74E0-404F-AEAE-05EDD0320024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F984-9FC2-4B13-BC99-48C3F35A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80" y="0"/>
            <a:ext cx="825360" cy="6858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3920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9816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9381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87" y="0"/>
            <a:ext cx="824576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92881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9822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20277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28591" y="-79653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9828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038488" y="324433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87" y="0"/>
            <a:ext cx="82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25" y="0"/>
            <a:ext cx="823869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920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9828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9829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381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27" y="0"/>
            <a:ext cx="824096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2881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9834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9839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20277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8591" y="-79653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9840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038488" y="324433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887" y="17750"/>
            <a:ext cx="820308" cy="6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6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25" y="0"/>
            <a:ext cx="823869" cy="68579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920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9846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9849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381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0" y="0"/>
            <a:ext cx="82205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2881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9852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20277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8591" y="-79653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9858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9859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038488" y="324433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26" y="17750"/>
            <a:ext cx="819830" cy="68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6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25" y="6193"/>
            <a:ext cx="823869" cy="6845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920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9864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9869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381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0" y="7571"/>
            <a:ext cx="822050" cy="68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2881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9870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20277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8591" y="-79653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9876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9879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038488" y="324433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26" y="25577"/>
            <a:ext cx="819830" cy="68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69" y="6193"/>
            <a:ext cx="822381" cy="68456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3920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9882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9381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350" y="12492"/>
            <a:ext cx="822050" cy="68330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2881" y="-81280"/>
            <a:ext cx="65274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9888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9889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202778" y="3242707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28591" y="-79653"/>
            <a:ext cx="65274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9894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9895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9899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9900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038488" y="3244334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</a:t>
            </a:r>
            <a:r>
              <a:rPr lang="en-US" dirty="0" err="1"/>
              <a:t>ft</a:t>
            </a:r>
            <a:r>
              <a:rPr lang="en-US" dirty="0"/>
              <a:t>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25" y="25577"/>
            <a:ext cx="697631" cy="68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165</Words>
  <Application>Microsoft Office PowerPoint</Application>
  <PresentationFormat>On-screen Show (4:3)</PresentationFormat>
  <Paragraphs>387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Palavecino, Mauro A</dc:creator>
  <cp:lastModifiedBy>Palavecino, Mauro A</cp:lastModifiedBy>
  <cp:revision>5</cp:revision>
  <dcterms:created xsi:type="dcterms:W3CDTF">2016-01-07T19:26:57Z</dcterms:created>
  <dcterms:modified xsi:type="dcterms:W3CDTF">2016-01-07T19:44:55Z</dcterms:modified>
</cp:coreProperties>
</file>