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4660"/>
  </p:normalViewPr>
  <p:slideViewPr>
    <p:cSldViewPr snapToGrid="0">
      <p:cViewPr>
        <p:scale>
          <a:sx n="75" d="100"/>
          <a:sy n="75" d="100"/>
        </p:scale>
        <p:origin x="166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DCCD-98B2-1A16-39BC-887629F39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49AB8-DD2B-CDDF-054B-F4629FA58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ADE7-9238-AE2C-09CB-9EA5FF02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CCC-1129-432F-BFBB-1F95EBD85DC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0F22-0856-AED8-3907-32E0A21B9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D6F9F-EE11-EC81-5EA8-7A4EB010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65E-F517-417F-A6AB-0B9674E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6D11-8818-D8A3-D2E8-9EC69A68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AA628-C297-D905-359B-6E8B9A8CA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8BB5F-7F19-DD0E-699E-E487EE48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CCC-1129-432F-BFBB-1F95EBD85DC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7C2B3-B9B2-5C91-110B-863F97D0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0A47F-A972-EA95-90B6-3F56C990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65E-F517-417F-A6AB-0B9674E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7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09CD9-5B81-E736-C1AE-C57D79DD0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E01BC-0F20-CB0C-03FD-A474C3CF2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8E7F8-644A-A509-77E7-50B3E5F1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CCC-1129-432F-BFBB-1F95EBD85DC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D3C3-2693-FCFC-F3C6-AB167DDA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3FA9-5253-166B-AF66-CD88948E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65E-F517-417F-A6AB-0B9674E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2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5E4D-F9DA-DD37-AF92-8C514E9D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9F2F6-5259-8FC4-4C01-11AB74CE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B042-A3AD-BBA4-84EF-5AB33E1B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CCC-1129-432F-BFBB-1F95EBD85DC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1644D-994B-EC24-A98C-489090EF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13FCA-5E27-78AA-59F3-5ABD4FE6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65E-F517-417F-A6AB-0B9674E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654C0-349E-2607-A730-B0D6AFD6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8758D-C6B4-A945-9BA2-2A24FD20A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ACCD-32B2-B31F-996F-A822C7FE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CCC-1129-432F-BFBB-1F95EBD85DC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6B179-3E85-EE98-2E22-6CB6A4DD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5C3E0-F4E6-59BA-622C-7DF6137CD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65E-F517-417F-A6AB-0B9674E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0547-6F85-303B-E806-6DDF96B9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7E8CB-8B62-A8FB-64FB-859E5BD9B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1A500-BB66-947A-D50A-13F02C1FF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F2A3D-E228-3616-EF7A-BD1DCEB6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CCC-1129-432F-BFBB-1F95EBD85DC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58493-3FC5-9014-B255-191E789C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09C37-C4F4-CA72-A980-2FE55801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65E-F517-417F-A6AB-0B9674E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1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9871-621B-F9AC-2B3F-7BD4FFD1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473BB-AC2A-3BA5-E596-D15CE2A7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A87B7-70EE-50C5-2872-44DEDD3B6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722A1-6960-A90D-35F0-F832EAA5A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D5F45-6268-8278-9A32-0B6957C7C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49CD2-A44C-179B-EF59-E9FA5299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CCC-1129-432F-BFBB-1F95EBD85DC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82A50-684E-D659-AA21-3C319FB3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599AAE-FE0C-AF18-AB1E-66C6DA63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65E-F517-417F-A6AB-0B9674E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5863-1FE3-36FB-CF4B-ED54D6ED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AE5FF-E3CB-6F73-EC1E-EE0AB3BE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CCC-1129-432F-BFBB-1F95EBD85DC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96665-59BE-7F71-9F33-2D86ECEB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5037A-253B-29CE-1DCD-86806A52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65E-F517-417F-A6AB-0B9674E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2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4D119-4D84-B88F-0D05-1B933C6A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CCC-1129-432F-BFBB-1F95EBD85DC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D6E84-378F-3C4F-2F6C-55BCC59A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29855-9493-819B-D0AB-FCDC56CE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65E-F517-417F-A6AB-0B9674E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4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3A49-B93F-8B6C-ECE3-312484BF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8B7A-0CE7-7883-8859-46BE8C3B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B03AF-73E8-3398-B551-4D519490C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3D7E1-31D1-4EE6-C8CB-32C1A28E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CCC-1129-432F-BFBB-1F95EBD85DC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0CAD0-3A48-B8C3-E450-366FCA2A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0DB08-126C-3C59-5921-5CB0227A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65E-F517-417F-A6AB-0B9674E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5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5379-5C19-12DB-56C6-8E30A1B7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EB5A8-13DB-EE15-E8BE-C9E0321DC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0EBAE-CA42-2FCF-F808-3414E846A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F5A32-3FF6-B0D2-CA50-5A787515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4CCC-1129-432F-BFBB-1F95EBD85DC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665FE-4C23-6AAC-BFAA-F1B12E39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10D77-CD63-BCC7-DFDF-3F154883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0365E-F517-417F-A6AB-0B9674E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3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C1AC9-0137-C8BB-4522-F401DACC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A9807-AA11-C7A9-FEB6-649E3A210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353DA-F32D-2DED-5CC3-8C6C3B8C3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94CCC-1129-432F-BFBB-1F95EBD85DCC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74A88-3739-8AB4-456D-71158C9B6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D6A29-C7B0-D37C-E3F8-85A43D40D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90365E-F517-417F-A6AB-0B9674ECA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6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B747B0-AB17-95AA-5378-5AAACA235B57}"/>
              </a:ext>
            </a:extLst>
          </p:cNvPr>
          <p:cNvSpPr/>
          <p:nvPr/>
        </p:nvSpPr>
        <p:spPr>
          <a:xfrm>
            <a:off x="914399" y="381001"/>
            <a:ext cx="1496291" cy="9144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Uncertain parameters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2556A5-4EE8-7136-F282-E90C34410AAB}"/>
              </a:ext>
            </a:extLst>
          </p:cNvPr>
          <p:cNvSpPr/>
          <p:nvPr/>
        </p:nvSpPr>
        <p:spPr>
          <a:xfrm>
            <a:off x="914399" y="1917193"/>
            <a:ext cx="1496291" cy="585216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LHS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41D111-74FA-27FC-33F0-8393CE8A3AF1}"/>
              </a:ext>
            </a:extLst>
          </p:cNvPr>
          <p:cNvSpPr/>
          <p:nvPr/>
        </p:nvSpPr>
        <p:spPr>
          <a:xfrm>
            <a:off x="-4" y="3130139"/>
            <a:ext cx="9144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FCE376-B780-7153-8139-CC9E71C79050}"/>
              </a:ext>
            </a:extLst>
          </p:cNvPr>
          <p:cNvSpPr/>
          <p:nvPr/>
        </p:nvSpPr>
        <p:spPr>
          <a:xfrm>
            <a:off x="2410687" y="3130139"/>
            <a:ext cx="9144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n</a:t>
            </a:r>
            <a:r>
              <a:rPr lang="en-US" baseline="-25000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2EABC6-EE3C-D8A3-8348-C86AC816A572}"/>
              </a:ext>
            </a:extLst>
          </p:cNvPr>
          <p:cNvSpPr/>
          <p:nvPr/>
        </p:nvSpPr>
        <p:spPr>
          <a:xfrm>
            <a:off x="914398" y="4507559"/>
            <a:ext cx="1496291" cy="585216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Training simulations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FFAD20-AA85-1AED-CCEE-C8F449B872FA}"/>
              </a:ext>
            </a:extLst>
          </p:cNvPr>
          <p:cNvSpPr/>
          <p:nvPr/>
        </p:nvSpPr>
        <p:spPr>
          <a:xfrm>
            <a:off x="914398" y="5714567"/>
            <a:ext cx="1496291" cy="58521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Objective of interest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219D56-82B0-6A71-1CD6-D81E912D96FD}"/>
              </a:ext>
            </a:extLst>
          </p:cNvPr>
          <p:cNvSpPr/>
          <p:nvPr/>
        </p:nvSpPr>
        <p:spPr>
          <a:xfrm>
            <a:off x="1207139" y="3130139"/>
            <a:ext cx="914400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C536E8-00AF-441F-E8B3-A840737006CF}"/>
              </a:ext>
            </a:extLst>
          </p:cNvPr>
          <p:cNvSpPr/>
          <p:nvPr/>
        </p:nvSpPr>
        <p:spPr>
          <a:xfrm>
            <a:off x="3906980" y="2221442"/>
            <a:ext cx="1496291" cy="58521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Machine learning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0C2C864-75FD-BEE3-5EF3-DE3969FB2DAC}"/>
              </a:ext>
            </a:extLst>
          </p:cNvPr>
          <p:cNvSpPr/>
          <p:nvPr/>
        </p:nvSpPr>
        <p:spPr>
          <a:xfrm>
            <a:off x="3906980" y="3203382"/>
            <a:ext cx="1496291" cy="5852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ANN ROMs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8AC7B1-465A-836A-633D-2C6F3E8A77D6}"/>
              </a:ext>
            </a:extLst>
          </p:cNvPr>
          <p:cNvSpPr/>
          <p:nvPr/>
        </p:nvSpPr>
        <p:spPr>
          <a:xfrm>
            <a:off x="3906980" y="4179921"/>
            <a:ext cx="1496291" cy="58521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Validation &amp; prediction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7345847-7BB3-75E3-2BE2-906EF0905FA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2410689" y="2514050"/>
            <a:ext cx="1496291" cy="3493125"/>
          </a:xfrm>
          <a:prstGeom prst="bentConnector3">
            <a:avLst>
              <a:gd name="adj1" fmla="val 7955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3CDFA57-05CA-5374-76B2-DA2A64D3EA4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1951351" y="2213603"/>
            <a:ext cx="627730" cy="1205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9B7010C-4CFD-FD50-BBD3-34A36F71D76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746006" y="2213600"/>
            <a:ext cx="627730" cy="12053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5263648-2E49-9AAD-9D97-C4D76409EBC4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828360" y="3673375"/>
            <a:ext cx="463020" cy="12053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875E4BA-8380-1F21-C120-E4267B1C0F5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2033706" y="3673378"/>
            <a:ext cx="463020" cy="12053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949D16-648D-309B-25A1-5ED5DA05FC7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662545" y="1295401"/>
            <a:ext cx="0" cy="621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76750E-D099-6FFE-76D9-20E2F998078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662544" y="5092775"/>
            <a:ext cx="0" cy="621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DD6DC7-5335-47D1-2193-2E92CE8BB17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4655126" y="2806658"/>
            <a:ext cx="0" cy="396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C8BAD1-DEC4-AB24-5264-98D4547E7BB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655126" y="3788598"/>
            <a:ext cx="0" cy="391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AFB8B1C-64FE-C573-6C8B-98EF403827C2}"/>
              </a:ext>
            </a:extLst>
          </p:cNvPr>
          <p:cNvSpPr/>
          <p:nvPr/>
        </p:nvSpPr>
        <p:spPr>
          <a:xfrm>
            <a:off x="5823066" y="381001"/>
            <a:ext cx="5001487" cy="4219544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CAD15B-40C0-6DC0-BDD8-3CD251F2C53A}"/>
              </a:ext>
            </a:extLst>
          </p:cNvPr>
          <p:cNvSpPr/>
          <p:nvPr/>
        </p:nvSpPr>
        <p:spPr>
          <a:xfrm>
            <a:off x="6994976" y="4793880"/>
            <a:ext cx="1762519" cy="15027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91E3A41-DF05-D7FF-1D53-13469AAE9007}"/>
              </a:ext>
            </a:extLst>
          </p:cNvPr>
          <p:cNvSpPr/>
          <p:nvPr/>
        </p:nvSpPr>
        <p:spPr>
          <a:xfrm rot="16200000">
            <a:off x="6539788" y="5407080"/>
            <a:ext cx="1377434" cy="30175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FC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24843D-EE7F-036B-3C7F-B89DA64D9ECE}"/>
              </a:ext>
            </a:extLst>
          </p:cNvPr>
          <p:cNvSpPr/>
          <p:nvPr/>
        </p:nvSpPr>
        <p:spPr>
          <a:xfrm rot="16200000">
            <a:off x="6974629" y="5409158"/>
            <a:ext cx="1373276" cy="3017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BatchNorm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0F4FD0D-C1E6-560D-E93F-42A6C137F277}"/>
              </a:ext>
            </a:extLst>
          </p:cNvPr>
          <p:cNvSpPr/>
          <p:nvPr/>
        </p:nvSpPr>
        <p:spPr>
          <a:xfrm rot="16200000">
            <a:off x="7405312" y="5407079"/>
            <a:ext cx="1377434" cy="301752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PReLU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65F4795-C563-B6E5-C78A-42F9EBBDE783}"/>
              </a:ext>
            </a:extLst>
          </p:cNvPr>
          <p:cNvSpPr/>
          <p:nvPr/>
        </p:nvSpPr>
        <p:spPr>
          <a:xfrm rot="16200000">
            <a:off x="7838073" y="5407079"/>
            <a:ext cx="1377434" cy="301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Dropout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5C62B9B-B493-70C7-1D24-1BC4050B2A5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403271" y="381001"/>
            <a:ext cx="431698" cy="31149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C7465C-C770-2C4D-9AF7-89ED3226F21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403271" y="3495990"/>
            <a:ext cx="431698" cy="110455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27DEEFD-E823-5AC5-6DD6-50140ADC425A}"/>
              </a:ext>
            </a:extLst>
          </p:cNvPr>
          <p:cNvSpPr/>
          <p:nvPr/>
        </p:nvSpPr>
        <p:spPr>
          <a:xfrm rot="16200000">
            <a:off x="4567547" y="2223413"/>
            <a:ext cx="3469735" cy="585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B827CDA-5DEA-ADDD-DEB1-CC2050A051C6}"/>
              </a:ext>
            </a:extLst>
          </p:cNvPr>
          <p:cNvSpPr/>
          <p:nvPr/>
        </p:nvSpPr>
        <p:spPr>
          <a:xfrm rot="16200000">
            <a:off x="5355593" y="2223413"/>
            <a:ext cx="3469735" cy="585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49026C8-386A-84A9-98BA-3072A90D2760}"/>
              </a:ext>
            </a:extLst>
          </p:cNvPr>
          <p:cNvSpPr/>
          <p:nvPr/>
        </p:nvSpPr>
        <p:spPr>
          <a:xfrm rot="16200000">
            <a:off x="6143640" y="2223413"/>
            <a:ext cx="3469735" cy="585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C89A746-D7CD-5ADC-0E9B-F343A33E4716}"/>
              </a:ext>
            </a:extLst>
          </p:cNvPr>
          <p:cNvSpPr/>
          <p:nvPr/>
        </p:nvSpPr>
        <p:spPr>
          <a:xfrm rot="16200000">
            <a:off x="6933350" y="2223414"/>
            <a:ext cx="3469735" cy="585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61766D4D-7895-2BAD-A356-68401EA2FBEC}"/>
              </a:ext>
            </a:extLst>
          </p:cNvPr>
          <p:cNvSpPr/>
          <p:nvPr/>
        </p:nvSpPr>
        <p:spPr>
          <a:xfrm rot="16200000">
            <a:off x="7721396" y="2223414"/>
            <a:ext cx="3469735" cy="585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54EDBA8-D8C8-0151-BB7D-C47E6B286D16}"/>
              </a:ext>
            </a:extLst>
          </p:cNvPr>
          <p:cNvSpPr/>
          <p:nvPr/>
        </p:nvSpPr>
        <p:spPr>
          <a:xfrm rot="16200000">
            <a:off x="8512209" y="2223414"/>
            <a:ext cx="3469735" cy="585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9069496-ABEB-6574-E08A-67B0A5DA9168}"/>
              </a:ext>
            </a:extLst>
          </p:cNvPr>
          <p:cNvSpPr/>
          <p:nvPr/>
        </p:nvSpPr>
        <p:spPr>
          <a:xfrm>
            <a:off x="10096200" y="2430714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0CDA8C1-FC50-3A78-06AA-3F55F9FAB51C}"/>
              </a:ext>
            </a:extLst>
          </p:cNvPr>
          <p:cNvSpPr/>
          <p:nvPr/>
        </p:nvSpPr>
        <p:spPr>
          <a:xfrm>
            <a:off x="9305387" y="2430714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C76CC58-505A-5363-24DD-48BA19827A27}"/>
              </a:ext>
            </a:extLst>
          </p:cNvPr>
          <p:cNvSpPr/>
          <p:nvPr/>
        </p:nvSpPr>
        <p:spPr>
          <a:xfrm>
            <a:off x="9305387" y="3842585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8A8432E-9D1B-46D4-8873-FADF6C90933B}"/>
              </a:ext>
            </a:extLst>
          </p:cNvPr>
          <p:cNvSpPr/>
          <p:nvPr/>
        </p:nvSpPr>
        <p:spPr>
          <a:xfrm>
            <a:off x="9305387" y="1017696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462A39F-A9C5-C3CC-858C-DDFFD6A9DF5C}"/>
              </a:ext>
            </a:extLst>
          </p:cNvPr>
          <p:cNvSpPr/>
          <p:nvPr/>
        </p:nvSpPr>
        <p:spPr>
          <a:xfrm>
            <a:off x="9305387" y="1959708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52FDEFC-CB3D-9173-1B7B-45B9915B7A6A}"/>
              </a:ext>
            </a:extLst>
          </p:cNvPr>
          <p:cNvSpPr/>
          <p:nvPr/>
        </p:nvSpPr>
        <p:spPr>
          <a:xfrm>
            <a:off x="9305387" y="1488702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9199E9B-91C4-1437-E2ED-33270EA26DCB}"/>
              </a:ext>
            </a:extLst>
          </p:cNvPr>
          <p:cNvSpPr/>
          <p:nvPr/>
        </p:nvSpPr>
        <p:spPr>
          <a:xfrm>
            <a:off x="8516509" y="2430714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9E16042-E34D-3B5A-9854-FC6167B7BE7A}"/>
              </a:ext>
            </a:extLst>
          </p:cNvPr>
          <p:cNvSpPr/>
          <p:nvPr/>
        </p:nvSpPr>
        <p:spPr>
          <a:xfrm>
            <a:off x="8516509" y="3842585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0BD2EA3-50AB-463E-809B-05319FF29BE5}"/>
              </a:ext>
            </a:extLst>
          </p:cNvPr>
          <p:cNvSpPr/>
          <p:nvPr/>
        </p:nvSpPr>
        <p:spPr>
          <a:xfrm>
            <a:off x="8516509" y="1017696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2CB32CC-6020-F03B-C657-693AC86C913E}"/>
              </a:ext>
            </a:extLst>
          </p:cNvPr>
          <p:cNvSpPr/>
          <p:nvPr/>
        </p:nvSpPr>
        <p:spPr>
          <a:xfrm>
            <a:off x="8516509" y="1959708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8C007B6-1654-5AEE-D2FA-398CCF04D749}"/>
              </a:ext>
            </a:extLst>
          </p:cNvPr>
          <p:cNvSpPr/>
          <p:nvPr/>
        </p:nvSpPr>
        <p:spPr>
          <a:xfrm>
            <a:off x="8516509" y="1488702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93B5F04-9C44-8EE3-944F-1BEE95FAE069}"/>
              </a:ext>
            </a:extLst>
          </p:cNvPr>
          <p:cNvSpPr/>
          <p:nvPr/>
        </p:nvSpPr>
        <p:spPr>
          <a:xfrm>
            <a:off x="7728462" y="2430714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0A756C3-6825-54FB-6B61-89DA6185F478}"/>
              </a:ext>
            </a:extLst>
          </p:cNvPr>
          <p:cNvSpPr/>
          <p:nvPr/>
        </p:nvSpPr>
        <p:spPr>
          <a:xfrm>
            <a:off x="7728462" y="3842585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9E9E8D2-F58A-2207-3924-9CE0241A8680}"/>
              </a:ext>
            </a:extLst>
          </p:cNvPr>
          <p:cNvSpPr/>
          <p:nvPr/>
        </p:nvSpPr>
        <p:spPr>
          <a:xfrm>
            <a:off x="7728462" y="1017696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922EA60-22D7-B85C-C9DD-C0708B95D937}"/>
              </a:ext>
            </a:extLst>
          </p:cNvPr>
          <p:cNvSpPr/>
          <p:nvPr/>
        </p:nvSpPr>
        <p:spPr>
          <a:xfrm>
            <a:off x="7728462" y="1959708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B953351-A16F-16BB-799F-A14FFC5E6E5E}"/>
              </a:ext>
            </a:extLst>
          </p:cNvPr>
          <p:cNvSpPr/>
          <p:nvPr/>
        </p:nvSpPr>
        <p:spPr>
          <a:xfrm>
            <a:off x="7728462" y="1488702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AF3A355-4AFF-1722-A3EC-29079FE9346C}"/>
              </a:ext>
            </a:extLst>
          </p:cNvPr>
          <p:cNvSpPr/>
          <p:nvPr/>
        </p:nvSpPr>
        <p:spPr>
          <a:xfrm>
            <a:off x="6938753" y="2435613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B6D0D7-5CC3-5DE1-3F8B-42EF54E0966E}"/>
              </a:ext>
            </a:extLst>
          </p:cNvPr>
          <p:cNvSpPr/>
          <p:nvPr/>
        </p:nvSpPr>
        <p:spPr>
          <a:xfrm>
            <a:off x="6938753" y="3847484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3FA3130-8F19-DD7F-2D63-73850FBC6940}"/>
              </a:ext>
            </a:extLst>
          </p:cNvPr>
          <p:cNvSpPr/>
          <p:nvPr/>
        </p:nvSpPr>
        <p:spPr>
          <a:xfrm>
            <a:off x="6938753" y="1022595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64F1306-A91F-9093-9BEA-12EEACA792EF}"/>
              </a:ext>
            </a:extLst>
          </p:cNvPr>
          <p:cNvSpPr/>
          <p:nvPr/>
        </p:nvSpPr>
        <p:spPr>
          <a:xfrm>
            <a:off x="6938753" y="1964607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1F8BC25-1522-DBB1-F6D8-C01DE07C7577}"/>
              </a:ext>
            </a:extLst>
          </p:cNvPr>
          <p:cNvSpPr/>
          <p:nvPr/>
        </p:nvSpPr>
        <p:spPr>
          <a:xfrm>
            <a:off x="6938753" y="1493601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537BC602-D1F6-706C-B123-75BCBB4D8BDD}"/>
              </a:ext>
            </a:extLst>
          </p:cNvPr>
          <p:cNvSpPr/>
          <p:nvPr/>
        </p:nvSpPr>
        <p:spPr>
          <a:xfrm>
            <a:off x="6147501" y="3371579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2EDDB62-9365-89CA-5E62-DF3D18CFD0C7}"/>
              </a:ext>
            </a:extLst>
          </p:cNvPr>
          <p:cNvSpPr/>
          <p:nvPr/>
        </p:nvSpPr>
        <p:spPr>
          <a:xfrm>
            <a:off x="6147501" y="1959708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E13F030-2541-DD44-A704-89C5DC7CEC08}"/>
              </a:ext>
            </a:extLst>
          </p:cNvPr>
          <p:cNvSpPr/>
          <p:nvPr/>
        </p:nvSpPr>
        <p:spPr>
          <a:xfrm>
            <a:off x="6147501" y="1488702"/>
            <a:ext cx="301752" cy="3017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EC6E5D0-2C9D-870A-2A3E-6939B8591133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6595023" y="2516021"/>
            <a:ext cx="2028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090D65B-9DFF-EE2A-6A74-8B76E1E18546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7383069" y="2516021"/>
            <a:ext cx="2028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BB863273-715D-5021-67DA-900F7BED324E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>
          <a:xfrm>
            <a:off x="8171116" y="2516021"/>
            <a:ext cx="20449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23AA4C7-0CB6-073B-4DD1-592FB31F2C47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8960826" y="2516022"/>
            <a:ext cx="2028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A80619A-5E4E-3AC2-FC9C-264D1E11B222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9748872" y="2516022"/>
            <a:ext cx="2055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6BFF7FD1-2096-8355-CBAB-477BCEBC1C91}"/>
              </a:ext>
            </a:extLst>
          </p:cNvPr>
          <p:cNvSpPr/>
          <p:nvPr/>
        </p:nvSpPr>
        <p:spPr>
          <a:xfrm rot="16200000">
            <a:off x="6113983" y="351621"/>
            <a:ext cx="301751" cy="5852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baseline="-250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D299BE33-A12D-BE55-7BE1-E07DBDFB83F8}"/>
              </a:ext>
            </a:extLst>
          </p:cNvPr>
          <p:cNvSpPr/>
          <p:nvPr/>
        </p:nvSpPr>
        <p:spPr>
          <a:xfrm rot="16200000">
            <a:off x="6903397" y="342157"/>
            <a:ext cx="301751" cy="5852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A0A1DD19-8B08-42C0-BAE2-A8BC550E3DE9}"/>
              </a:ext>
            </a:extLst>
          </p:cNvPr>
          <p:cNvSpPr/>
          <p:nvPr/>
        </p:nvSpPr>
        <p:spPr>
          <a:xfrm rot="16200000">
            <a:off x="7689544" y="351620"/>
            <a:ext cx="301751" cy="5852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128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5963908-1DD2-7737-2553-DDE9844CBB6E}"/>
              </a:ext>
            </a:extLst>
          </p:cNvPr>
          <p:cNvSpPr/>
          <p:nvPr/>
        </p:nvSpPr>
        <p:spPr>
          <a:xfrm rot="16200000">
            <a:off x="8478958" y="342156"/>
            <a:ext cx="301751" cy="5852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73CDD816-D3F8-3427-AA68-4BE6DD17808D}"/>
              </a:ext>
            </a:extLst>
          </p:cNvPr>
          <p:cNvSpPr/>
          <p:nvPr/>
        </p:nvSpPr>
        <p:spPr>
          <a:xfrm rot="16200000">
            <a:off x="9268668" y="358347"/>
            <a:ext cx="301751" cy="5852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45767CA7-94C9-2FF6-C8D0-A612621C3ACB}"/>
              </a:ext>
            </a:extLst>
          </p:cNvPr>
          <p:cNvSpPr/>
          <p:nvPr/>
        </p:nvSpPr>
        <p:spPr>
          <a:xfrm rot="16200000">
            <a:off x="10058082" y="348883"/>
            <a:ext cx="301751" cy="5852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4063AA29-5FE4-320C-920B-8776D17255A8}"/>
              </a:ext>
            </a:extLst>
          </p:cNvPr>
          <p:cNvSpPr/>
          <p:nvPr/>
        </p:nvSpPr>
        <p:spPr>
          <a:xfrm rot="5400000">
            <a:off x="5897869" y="2523664"/>
            <a:ext cx="914400" cy="5852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3D10E3C0-D6B4-18E4-1523-A48312D8ACB3}"/>
              </a:ext>
            </a:extLst>
          </p:cNvPr>
          <p:cNvSpPr/>
          <p:nvPr/>
        </p:nvSpPr>
        <p:spPr>
          <a:xfrm rot="5400000">
            <a:off x="6668613" y="2923522"/>
            <a:ext cx="914400" cy="5852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91C72082-BBBB-F2DD-B425-3D7EB88FD694}"/>
              </a:ext>
            </a:extLst>
          </p:cNvPr>
          <p:cNvSpPr/>
          <p:nvPr/>
        </p:nvSpPr>
        <p:spPr>
          <a:xfrm rot="5400000">
            <a:off x="7472005" y="2924159"/>
            <a:ext cx="914400" cy="5852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145ECFD6-E436-AE9F-6729-BAF1DEAB08B6}"/>
              </a:ext>
            </a:extLst>
          </p:cNvPr>
          <p:cNvSpPr/>
          <p:nvPr/>
        </p:nvSpPr>
        <p:spPr>
          <a:xfrm rot="5400000">
            <a:off x="8266056" y="2977880"/>
            <a:ext cx="914400" cy="5852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A2A87B14-941E-8050-9178-2FF880875F54}"/>
              </a:ext>
            </a:extLst>
          </p:cNvPr>
          <p:cNvSpPr/>
          <p:nvPr/>
        </p:nvSpPr>
        <p:spPr>
          <a:xfrm rot="5400000">
            <a:off x="9069448" y="2978517"/>
            <a:ext cx="914400" cy="58521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85F5269-DE7F-E803-7D0C-A18DE459E514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7379381" y="5557956"/>
            <a:ext cx="131010" cy="2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B72E113-2E87-D3F7-3D06-6858B00E84B0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V="1">
            <a:off x="7812143" y="5557955"/>
            <a:ext cx="131010" cy="2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A5CAE71-A1D7-71BE-275F-DF95D08FF886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8244905" y="5557955"/>
            <a:ext cx="131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F1F240E-0555-8D8E-BA86-DB2E770229C8}"/>
              </a:ext>
            </a:extLst>
          </p:cNvPr>
          <p:cNvCxnSpPr>
            <a:cxnSpLocks/>
            <a:stCxn id="57" idx="1"/>
            <a:endCxn id="46" idx="0"/>
          </p:cNvCxnSpPr>
          <p:nvPr/>
        </p:nvCxnSpPr>
        <p:spPr>
          <a:xfrm rot="16200000" flipH="1">
            <a:off x="6817830" y="3735473"/>
            <a:ext cx="542991" cy="1573821"/>
          </a:xfrm>
          <a:prstGeom prst="bentConnector3">
            <a:avLst>
              <a:gd name="adj1" fmla="val 50000"/>
            </a:avLst>
          </a:prstGeom>
          <a:ln w="6350"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4A626EE6-2915-6EB3-37EF-95B8F7AA3885}"/>
              </a:ext>
            </a:extLst>
          </p:cNvPr>
          <p:cNvCxnSpPr>
            <a:cxnSpLocks/>
            <a:stCxn id="58" idx="1"/>
            <a:endCxn id="46" idx="0"/>
          </p:cNvCxnSpPr>
          <p:nvPr/>
        </p:nvCxnSpPr>
        <p:spPr>
          <a:xfrm rot="16200000" flipH="1">
            <a:off x="7211853" y="4129496"/>
            <a:ext cx="542991" cy="785775"/>
          </a:xfrm>
          <a:prstGeom prst="bentConnector3">
            <a:avLst>
              <a:gd name="adj1" fmla="val 50000"/>
            </a:avLst>
          </a:prstGeom>
          <a:ln w="6350"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2B221C9-11B8-5A58-0BF5-E3B94DD099FE}"/>
              </a:ext>
            </a:extLst>
          </p:cNvPr>
          <p:cNvCxnSpPr>
            <a:cxnSpLocks/>
            <a:stCxn id="59" idx="1"/>
            <a:endCxn id="46" idx="0"/>
          </p:cNvCxnSpPr>
          <p:nvPr/>
        </p:nvCxnSpPr>
        <p:spPr>
          <a:xfrm rot="5400000">
            <a:off x="7605877" y="4521248"/>
            <a:ext cx="542991" cy="2272"/>
          </a:xfrm>
          <a:prstGeom prst="bentConnector3">
            <a:avLst>
              <a:gd name="adj1" fmla="val 50000"/>
            </a:avLst>
          </a:prstGeom>
          <a:ln w="6350"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23BBF5AE-782B-D3CE-5CBE-E21234A7FF80}"/>
              </a:ext>
            </a:extLst>
          </p:cNvPr>
          <p:cNvCxnSpPr>
            <a:cxnSpLocks/>
            <a:stCxn id="60" idx="1"/>
            <a:endCxn id="46" idx="0"/>
          </p:cNvCxnSpPr>
          <p:nvPr/>
        </p:nvCxnSpPr>
        <p:spPr>
          <a:xfrm rot="5400000">
            <a:off x="8000732" y="4126394"/>
            <a:ext cx="542990" cy="791982"/>
          </a:xfrm>
          <a:prstGeom prst="bentConnector3">
            <a:avLst>
              <a:gd name="adj1" fmla="val 50000"/>
            </a:avLst>
          </a:prstGeom>
          <a:ln w="6350"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90BC91B2-3EB1-CD40-1129-EB0523EA9453}"/>
              </a:ext>
            </a:extLst>
          </p:cNvPr>
          <p:cNvCxnSpPr>
            <a:cxnSpLocks/>
            <a:stCxn id="61" idx="1"/>
            <a:endCxn id="46" idx="0"/>
          </p:cNvCxnSpPr>
          <p:nvPr/>
        </p:nvCxnSpPr>
        <p:spPr>
          <a:xfrm rot="5400000">
            <a:off x="8394755" y="3732371"/>
            <a:ext cx="542990" cy="1580028"/>
          </a:xfrm>
          <a:prstGeom prst="bentConnector3">
            <a:avLst>
              <a:gd name="adj1" fmla="val 50000"/>
            </a:avLst>
          </a:prstGeom>
          <a:ln w="6350">
            <a:prstDash val="solid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38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CA86562-729E-A8EF-8BD3-A9A98E0578A5}"/>
              </a:ext>
            </a:extLst>
          </p:cNvPr>
          <p:cNvSpPr/>
          <p:nvPr/>
        </p:nvSpPr>
        <p:spPr>
          <a:xfrm>
            <a:off x="0" y="1042414"/>
            <a:ext cx="1700785" cy="90525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monitoring design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74F606-8159-80F8-F91D-B0C1395FEF6A}"/>
              </a:ext>
            </a:extLst>
          </p:cNvPr>
          <p:cNvSpPr/>
          <p:nvPr/>
        </p:nvSpPr>
        <p:spPr>
          <a:xfrm>
            <a:off x="0" y="2400297"/>
            <a:ext cx="1700785" cy="90525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FEHM simulations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5E136A6-A614-29B0-E277-2520ADD34F61}"/>
                  </a:ext>
                </a:extLst>
              </p:cNvPr>
              <p:cNvSpPr/>
              <p:nvPr/>
            </p:nvSpPr>
            <p:spPr>
              <a:xfrm>
                <a:off x="0" y="3992371"/>
                <a:ext cx="1700785" cy="905255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Prior Uncertainty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5E136A6-A614-29B0-E277-2520ADD34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92371"/>
                <a:ext cx="1700785" cy="905255"/>
              </a:xfrm>
              <a:prstGeom prst="roundRect">
                <a:avLst/>
              </a:prstGeom>
              <a:blipFill>
                <a:blip r:embed="rId2"/>
                <a:stretch>
                  <a:fillRect t="-26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F279CB-286A-25AF-212E-AC3A81971433}"/>
              </a:ext>
            </a:extLst>
          </p:cNvPr>
          <p:cNvSpPr/>
          <p:nvPr/>
        </p:nvSpPr>
        <p:spPr>
          <a:xfrm>
            <a:off x="2173225" y="1495045"/>
            <a:ext cx="1962912" cy="9052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ANN ROM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DDA921D-F79E-531F-DFA5-9C72BF9D57D1}"/>
                  </a:ext>
                </a:extLst>
              </p:cNvPr>
              <p:cNvSpPr/>
              <p:nvPr/>
            </p:nvSpPr>
            <p:spPr>
              <a:xfrm>
                <a:off x="4303777" y="1495044"/>
                <a:ext cx="1962912" cy="90525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Monitoring realizations,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DDA921D-F79E-531F-DFA5-9C72BF9D5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777" y="1495044"/>
                <a:ext cx="1962912" cy="9052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1DC583-EA5F-ECA4-81A1-9C67B48AF918}"/>
              </a:ext>
            </a:extLst>
          </p:cNvPr>
          <p:cNvSpPr/>
          <p:nvPr/>
        </p:nvSpPr>
        <p:spPr>
          <a:xfrm>
            <a:off x="8567929" y="1495043"/>
            <a:ext cx="1962912" cy="9052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Assimilation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48AEB50-6E5F-9F49-FE17-1BB00FEE5E79}"/>
                  </a:ext>
                </a:extLst>
              </p:cNvPr>
              <p:cNvSpPr/>
              <p:nvPr/>
            </p:nvSpPr>
            <p:spPr>
              <a:xfrm>
                <a:off x="10698481" y="1495042"/>
                <a:ext cx="1962912" cy="905255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Posterior Uncertainty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>
                              <a:solidFill>
                                <a:schemeClr val="tx1"/>
                              </a:solidFill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endChr m:val="]"/>
                              <m:ctrlPr>
                                <a:rPr lang="en-US">
                                  <a:solidFill>
                                    <a:schemeClr val="tx1"/>
                                  </a:solidFill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>
                                      <a:solidFill>
                                        <a:schemeClr val="tx1"/>
                                      </a:solidFill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e>
                                  <m:sSup>
                                    <m:sSupPr>
                                      <m:ctrlPr>
                                        <a:rPr lang="en-US">
                                          <a:solidFill>
                                            <a:schemeClr val="tx1"/>
                                          </a:solidFill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D48AEB50-6E5F-9F49-FE17-1BB00FEE5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1" y="1495042"/>
                <a:ext cx="1962912" cy="905255"/>
              </a:xfrm>
              <a:prstGeom prst="roundRect">
                <a:avLst/>
              </a:prstGeom>
              <a:blipFill>
                <a:blip r:embed="rId4"/>
                <a:stretch>
                  <a:fillRect l="-308" t="-9868" b="-19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Chevron 9">
            <a:extLst>
              <a:ext uri="{FF2B5EF4-FFF2-40B4-BE49-F238E27FC236}">
                <a16:creationId xmlns:a16="http://schemas.microsoft.com/office/drawing/2014/main" id="{81734E4A-8587-8760-FE76-99C8F7BD8662}"/>
              </a:ext>
            </a:extLst>
          </p:cNvPr>
          <p:cNvSpPr/>
          <p:nvPr/>
        </p:nvSpPr>
        <p:spPr>
          <a:xfrm>
            <a:off x="2173224" y="758952"/>
            <a:ext cx="1962911" cy="621792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Step 1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AA92BAF-30A0-EBE3-323E-2DFB6A284DE2}"/>
              </a:ext>
            </a:extLst>
          </p:cNvPr>
          <p:cNvSpPr/>
          <p:nvPr/>
        </p:nvSpPr>
        <p:spPr>
          <a:xfrm>
            <a:off x="4303777" y="758952"/>
            <a:ext cx="1962911" cy="621792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Step 2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4FF3823E-1080-8CF3-3149-4FBD55F52840}"/>
              </a:ext>
            </a:extLst>
          </p:cNvPr>
          <p:cNvSpPr/>
          <p:nvPr/>
        </p:nvSpPr>
        <p:spPr>
          <a:xfrm>
            <a:off x="8567930" y="758952"/>
            <a:ext cx="1962911" cy="621792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Step 4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E3B9FA2-8868-67A6-E210-073A6D9A60DE}"/>
              </a:ext>
            </a:extLst>
          </p:cNvPr>
          <p:cNvSpPr/>
          <p:nvPr/>
        </p:nvSpPr>
        <p:spPr>
          <a:xfrm>
            <a:off x="10698482" y="758952"/>
            <a:ext cx="1962911" cy="621792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Step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29CE8B6-E0C5-2D99-8FD5-D6E7017FCE5D}"/>
                  </a:ext>
                </a:extLst>
              </p:cNvPr>
              <p:cNvSpPr/>
              <p:nvPr/>
            </p:nvSpPr>
            <p:spPr>
              <a:xfrm>
                <a:off x="12825985" y="1495042"/>
                <a:ext cx="1962912" cy="905255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Repeat 2-5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>
                                <a:solidFill>
                                  <a:schemeClr val="tx1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>
                                <a:solidFill>
                                  <a:schemeClr val="tx1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29CE8B6-E0C5-2D99-8FD5-D6E7017FC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5985" y="1495042"/>
                <a:ext cx="1962912" cy="90525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22165EDA-F9BE-FA77-6DA8-3423EA42D6DB}"/>
              </a:ext>
            </a:extLst>
          </p:cNvPr>
          <p:cNvSpPr/>
          <p:nvPr/>
        </p:nvSpPr>
        <p:spPr>
          <a:xfrm>
            <a:off x="12825986" y="758952"/>
            <a:ext cx="1962911" cy="621792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Step 6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2BE6A07E-D53A-0E6A-526F-F15D23CC51D9}"/>
              </a:ext>
            </a:extLst>
          </p:cNvPr>
          <p:cNvSpPr/>
          <p:nvPr/>
        </p:nvSpPr>
        <p:spPr>
          <a:xfrm>
            <a:off x="6431281" y="758952"/>
            <a:ext cx="1962911" cy="621792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Step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A6598CA-5F35-FA79-21C2-56AE5B930737}"/>
                  </a:ext>
                </a:extLst>
              </p:cNvPr>
              <p:cNvSpPr/>
              <p:nvPr/>
            </p:nvSpPr>
            <p:spPr>
              <a:xfrm>
                <a:off x="2173224" y="2961427"/>
                <a:ext cx="1962911" cy="148357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Pre-train ROMs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based on FEHM simulations</a:t>
                </a:r>
              </a:p>
            </p:txBody>
          </p:sp>
        </mc:Choice>
        <mc:Fallback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A6598CA-5F35-FA79-21C2-56AE5B930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224" y="2961427"/>
                <a:ext cx="1962911" cy="1483575"/>
              </a:xfrm>
              <a:prstGeom prst="roundRect">
                <a:avLst/>
              </a:prstGeom>
              <a:blipFill>
                <a:blip r:embed="rId6"/>
                <a:stretch>
                  <a:fillRect t="-813" b="-52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57A75B7-143F-27C0-3732-1DACCB1D47C7}"/>
                  </a:ext>
                </a:extLst>
              </p:cNvPr>
              <p:cNvSpPr/>
              <p:nvPr/>
            </p:nvSpPr>
            <p:spPr>
              <a:xfrm>
                <a:off x="4303777" y="2961426"/>
                <a:ext cx="1962911" cy="148357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Generate an ensemble of monitoring data,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57A75B7-143F-27C0-3732-1DACCB1D47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777" y="2961426"/>
                <a:ext cx="1962911" cy="1483575"/>
              </a:xfrm>
              <a:prstGeom prst="roundRect">
                <a:avLst/>
              </a:prstGeom>
              <a:blipFill>
                <a:blip r:embed="rId7"/>
                <a:stretch>
                  <a:fillRect r="-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8743B23-42C0-A9CD-6159-1C022E8F9F5E}"/>
                  </a:ext>
                </a:extLst>
              </p:cNvPr>
              <p:cNvSpPr/>
              <p:nvPr/>
            </p:nvSpPr>
            <p:spPr>
              <a:xfrm>
                <a:off x="8567929" y="2961425"/>
                <a:ext cx="1962911" cy="148357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Filter Monte Carlo samples based on monitoring data,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8743B23-42C0-A9CD-6159-1C022E8F9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929" y="2961425"/>
                <a:ext cx="1962911" cy="1483575"/>
              </a:xfrm>
              <a:prstGeom prst="roundRect">
                <a:avLst/>
              </a:prstGeom>
              <a:blipFill>
                <a:blip r:embed="rId8"/>
                <a:stretch>
                  <a:fillRect t="-1220" r="-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7820024-CD71-4D4C-5D02-7B3CE4177D0D}"/>
                  </a:ext>
                </a:extLst>
              </p:cNvPr>
              <p:cNvSpPr/>
              <p:nvPr/>
            </p:nvSpPr>
            <p:spPr>
              <a:xfrm>
                <a:off x="10698482" y="2961424"/>
                <a:ext cx="4090415" cy="1483575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Uncertainty reduction,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7820024-CD71-4D4C-5D02-7B3CE4177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2" y="2961424"/>
                <a:ext cx="4090415" cy="1483575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661E5A2-BD73-8CC7-F5A5-0D666ADA1245}"/>
              </a:ext>
            </a:extLst>
          </p:cNvPr>
          <p:cNvSpPr/>
          <p:nvPr/>
        </p:nvSpPr>
        <p:spPr>
          <a:xfrm>
            <a:off x="6886158" y="1945425"/>
            <a:ext cx="1508034" cy="148357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Monte Carlos realizations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1, 2, …, </a:t>
            </a:r>
            <a:r>
              <a:rPr lang="en-US" sz="1600" dirty="0" err="1">
                <a:solidFill>
                  <a:schemeClr val="tx1"/>
                </a:solidFill>
              </a:rPr>
              <a:t>l</a:t>
            </a:r>
            <a:r>
              <a:rPr lang="en-US" sz="1600" baseline="-25000" dirty="0" err="1">
                <a:solidFill>
                  <a:schemeClr val="tx1"/>
                </a:solidFill>
              </a:rPr>
              <a:t>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3E68ED0-0FB2-76DE-E78E-7C81776207A9}"/>
              </a:ext>
            </a:extLst>
          </p:cNvPr>
          <p:cNvSpPr/>
          <p:nvPr/>
        </p:nvSpPr>
        <p:spPr>
          <a:xfrm>
            <a:off x="6721566" y="2219636"/>
            <a:ext cx="1508034" cy="148357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Monte Carlos realizations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1, 2, …, </a:t>
            </a:r>
            <a:r>
              <a:rPr lang="en-US" sz="1600" dirty="0" err="1">
                <a:solidFill>
                  <a:schemeClr val="tx1"/>
                </a:solidFill>
              </a:rPr>
              <a:t>l</a:t>
            </a:r>
            <a:r>
              <a:rPr lang="en-US" sz="1600" baseline="-25000" dirty="0" err="1">
                <a:solidFill>
                  <a:schemeClr val="tx1"/>
                </a:solidFill>
              </a:rPr>
              <a:t>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A90506A-5BEE-F704-2116-5BE960463B56}"/>
              </a:ext>
            </a:extLst>
          </p:cNvPr>
          <p:cNvSpPr/>
          <p:nvPr/>
        </p:nvSpPr>
        <p:spPr>
          <a:xfrm>
            <a:off x="6557845" y="2583437"/>
            <a:ext cx="1508034" cy="148357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Monte Carlos realizations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1, 2, …, </a:t>
            </a:r>
            <a:r>
              <a:rPr lang="en-US" dirty="0" err="1">
                <a:solidFill>
                  <a:schemeClr val="tx1"/>
                </a:solidFill>
              </a:rPr>
              <a:t>l</a:t>
            </a:r>
            <a:r>
              <a:rPr lang="en-US" baseline="-25000" dirty="0" err="1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B7C145-11E7-41AC-7223-C1E6EA2D706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136135" y="1069848"/>
            <a:ext cx="4785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544316-F482-0178-9C30-ADB54EEE605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6266688" y="1069848"/>
            <a:ext cx="4754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1C6089-E4B9-3225-76F6-EC3F19E1EEB3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>
            <a:off x="8394192" y="1069848"/>
            <a:ext cx="48463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8719CA-7ECC-2C13-6348-7584B16C360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10530841" y="1069848"/>
            <a:ext cx="4785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Diamond 37">
            <a:extLst>
              <a:ext uri="{FF2B5EF4-FFF2-40B4-BE49-F238E27FC236}">
                <a16:creationId xmlns:a16="http://schemas.microsoft.com/office/drawing/2014/main" id="{94D23FEC-609F-5645-EE54-5DD61945B940}"/>
              </a:ext>
            </a:extLst>
          </p:cNvPr>
          <p:cNvSpPr/>
          <p:nvPr/>
        </p:nvSpPr>
        <p:spPr>
          <a:xfrm>
            <a:off x="12686285" y="955548"/>
            <a:ext cx="228600" cy="2286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41ED8F-0E52-99C3-D08D-A0BC50AE4C82}"/>
              </a:ext>
            </a:extLst>
          </p:cNvPr>
          <p:cNvCxnSpPr>
            <a:cxnSpLocks/>
            <a:stCxn id="38" idx="1"/>
            <a:endCxn id="13" idx="3"/>
          </p:cNvCxnSpPr>
          <p:nvPr/>
        </p:nvCxnSpPr>
        <p:spPr>
          <a:xfrm flipH="1">
            <a:off x="12661393" y="1069848"/>
            <a:ext cx="248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276A5C-3940-032A-3B6C-75C80F69D8F3}"/>
              </a:ext>
            </a:extLst>
          </p:cNvPr>
          <p:cNvCxnSpPr>
            <a:cxnSpLocks/>
            <a:stCxn id="38" idx="3"/>
            <a:endCxn id="16" idx="1"/>
          </p:cNvCxnSpPr>
          <p:nvPr/>
        </p:nvCxnSpPr>
        <p:spPr>
          <a:xfrm>
            <a:off x="12914885" y="1069848"/>
            <a:ext cx="22199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D623833-37B2-AC24-295B-B6D790DB9D8F}"/>
              </a:ext>
            </a:extLst>
          </p:cNvPr>
          <p:cNvCxnSpPr>
            <a:stCxn id="38" idx="0"/>
            <a:endCxn id="11" idx="0"/>
          </p:cNvCxnSpPr>
          <p:nvPr/>
        </p:nvCxnSpPr>
        <p:spPr>
          <a:xfrm rot="16200000" flipV="1">
            <a:off x="8866887" y="-2978150"/>
            <a:ext cx="196596" cy="7670800"/>
          </a:xfrm>
          <a:prstGeom prst="bentConnector3">
            <a:avLst>
              <a:gd name="adj1" fmla="val 2162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DE360BF-38C3-2E53-AA41-B8315F59248A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3154680" y="2400300"/>
            <a:ext cx="1" cy="56112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91D3A3-855A-9F7D-792A-A10AC7711FC4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>
            <a:off x="5285233" y="2400299"/>
            <a:ext cx="0" cy="561127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92FB795-E789-9F40-F755-75D0AABA1686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>
            <a:off x="9549385" y="2400298"/>
            <a:ext cx="0" cy="561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AB8ECBC-770F-9F7D-6B50-3EB590D5AC36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11931250" y="2148983"/>
            <a:ext cx="561127" cy="10637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7B1CCF9-AD71-877E-0C39-A829A16168EE}"/>
              </a:ext>
            </a:extLst>
          </p:cNvPr>
          <p:cNvCxnSpPr>
            <a:stCxn id="15" idx="2"/>
          </p:cNvCxnSpPr>
          <p:nvPr/>
        </p:nvCxnSpPr>
        <p:spPr>
          <a:xfrm>
            <a:off x="13807441" y="2400297"/>
            <a:ext cx="0" cy="5611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CAB63953-3FBF-330B-2471-6E313C38DD4C}"/>
              </a:ext>
            </a:extLst>
          </p:cNvPr>
          <p:cNvCxnSpPr>
            <a:cxnSpLocks/>
            <a:stCxn id="4" idx="2"/>
            <a:endCxn id="22" idx="2"/>
          </p:cNvCxnSpPr>
          <p:nvPr/>
        </p:nvCxnSpPr>
        <p:spPr>
          <a:xfrm rot="5400000" flipH="1" flipV="1">
            <a:off x="6570727" y="-1275336"/>
            <a:ext cx="452627" cy="11893297"/>
          </a:xfrm>
          <a:prstGeom prst="bentConnector3">
            <a:avLst>
              <a:gd name="adj1" fmla="val -505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4ED77AEA-E657-5F9E-2AF1-BA285CCB2B2C}"/>
              </a:ext>
            </a:extLst>
          </p:cNvPr>
          <p:cNvCxnSpPr>
            <a:cxnSpLocks/>
            <a:endCxn id="20" idx="2"/>
          </p:cNvCxnSpPr>
          <p:nvPr/>
        </p:nvCxnSpPr>
        <p:spPr>
          <a:xfrm rot="10800000" flipV="1">
            <a:off x="5285234" y="4067009"/>
            <a:ext cx="1436333" cy="377992"/>
          </a:xfrm>
          <a:prstGeom prst="bentConnector4">
            <a:avLst>
              <a:gd name="adj1" fmla="val -965"/>
              <a:gd name="adj2" fmla="val 160477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B2FD011A-C29F-D307-22DD-A5D807427A76}"/>
              </a:ext>
            </a:extLst>
          </p:cNvPr>
          <p:cNvCxnSpPr>
            <a:cxnSpLocks/>
            <a:stCxn id="26" idx="2"/>
            <a:endCxn id="19" idx="2"/>
          </p:cNvCxnSpPr>
          <p:nvPr/>
        </p:nvCxnSpPr>
        <p:spPr>
          <a:xfrm rot="5400000">
            <a:off x="5044276" y="2177416"/>
            <a:ext cx="377990" cy="4157182"/>
          </a:xfrm>
          <a:prstGeom prst="bentConnector3">
            <a:avLst>
              <a:gd name="adj1" fmla="val 18735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46A5FC3B-795D-0BD6-5670-E55DFA3BE29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61160" y="4067012"/>
            <a:ext cx="6289040" cy="830616"/>
          </a:xfrm>
          <a:prstGeom prst="bentConnector3">
            <a:avLst>
              <a:gd name="adj1" fmla="val 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660CDC72-A83E-D5F9-0AD7-B4103B9921EB}"/>
              </a:ext>
            </a:extLst>
          </p:cNvPr>
          <p:cNvCxnSpPr>
            <a:cxnSpLocks/>
            <a:stCxn id="3" idx="2"/>
            <a:endCxn id="19" idx="1"/>
          </p:cNvCxnSpPr>
          <p:nvPr/>
        </p:nvCxnSpPr>
        <p:spPr>
          <a:xfrm rot="16200000" flipH="1">
            <a:off x="1312977" y="2842967"/>
            <a:ext cx="397663" cy="13228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783E5A2-A2A1-93D2-457F-1C7DB2955C9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850393" y="1947669"/>
            <a:ext cx="0" cy="452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A8A364E-A77C-4E92-8159-4D6E09E133A7}"/>
              </a:ext>
            </a:extLst>
          </p:cNvPr>
          <p:cNvCxnSpPr>
            <a:cxnSpLocks/>
          </p:cNvCxnSpPr>
          <p:nvPr/>
        </p:nvCxnSpPr>
        <p:spPr>
          <a:xfrm flipV="1">
            <a:off x="1700785" y="2776724"/>
            <a:ext cx="485706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52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133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Morales, Misael M</dc:creator>
  <cp:lastModifiedBy>Morales, Misael M</cp:lastModifiedBy>
  <cp:revision>1</cp:revision>
  <dcterms:created xsi:type="dcterms:W3CDTF">2024-09-13T21:59:43Z</dcterms:created>
  <dcterms:modified xsi:type="dcterms:W3CDTF">2024-09-14T00:52:31Z</dcterms:modified>
</cp:coreProperties>
</file>