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41B6-48EC-5B2B-252E-A6C263E46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CA443-7EBC-B605-5BD0-CD729E6A6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D0C56-A0CA-D559-C35E-C08267DF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4D23-CDD7-47D1-9623-077D206E114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B8FFA-232F-D405-E37E-73288329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A1EDC-9BEB-3319-82DA-6056ABE4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0F00-706E-4114-83E5-9740DFBBD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1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D105-2AD4-AB1D-1D95-4B70B9B9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22A30-75BC-20E9-3C33-E57180BFA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EBF5E-91F3-5F7A-1394-347E35EC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4D23-CDD7-47D1-9623-077D206E114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8698B-1EF7-E6DB-28CA-06E1D2E8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32C0-FC30-61C7-8798-6CF77505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0F00-706E-4114-83E5-9740DFBBD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5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089A2-5EAF-7942-096A-9122596AA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E29E4-2B17-4974-9D9F-A6C9990E3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892AD-8960-6067-BFE4-1FC990C2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4D23-CDD7-47D1-9623-077D206E114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D9EC0-3C56-E6E1-A41C-6164ECA0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109A4-FEBB-E314-0D4C-726E5486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0F00-706E-4114-83E5-9740DFBBD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1CBB-FB50-EC36-92F0-C58521DA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B8F2-7B31-0C77-A313-BBA76000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DABA0-1067-CF36-78BC-E6A2C2F0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4D23-CDD7-47D1-9623-077D206E114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B67EE-1937-EF50-1898-867DB7A9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81B49-DB1C-0006-841D-423FA7F8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0F00-706E-4114-83E5-9740DFBBD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0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7D75-6A25-8647-4CCA-B6C33240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B870-A83C-91D7-DF14-89369AE76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DFE58-15F5-ECB4-C146-20DF84C0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4D23-CDD7-47D1-9623-077D206E114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D1927-E160-671C-4101-C555F31D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03CC8-6932-124F-141B-FAD7E033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0F00-706E-4114-83E5-9740DFBBD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3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39DB-E1F5-9088-605A-18504598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C41E-47AA-7936-C75A-5B825D270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D991F-C0DB-6139-7339-5D0FBC392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8C57E-4F77-9D78-7BA6-38CF1F2C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4D23-CDD7-47D1-9623-077D206E114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858F9-933D-4053-A3D9-EE4018D5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92CD9-683C-DF6C-C355-6AAD1ACB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0F00-706E-4114-83E5-9740DFBBD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4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6FA0-B97D-6BE1-CDBE-11B05400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00B4A-31A5-2589-B562-10EDC6C5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BEA04-8507-3BF5-222E-0D58DF4D8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8B90B-8B70-06D4-E773-CA2A16005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82AC3-A2F6-5989-DC8A-D927482D0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AE22C-7DFF-7FDF-F8EE-07421E43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4D23-CDD7-47D1-9623-077D206E114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42F42-E919-1034-CED0-41B60F62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1C1F8-B761-8AC6-DFE7-26C5DF93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0F00-706E-4114-83E5-9740DFBBD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7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550E-6BB5-C3E9-AEA8-4594DF6A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F1E77-9039-7E6B-7AC3-4585AC99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4D23-CDD7-47D1-9623-077D206E114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7B68C-0115-B6E3-FE2A-D19679A4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215C1-E388-9A93-2D93-B7BE1497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0F00-706E-4114-83E5-9740DFBBD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2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5972D-E53A-CDB7-8B98-43C05A2B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4D23-CDD7-47D1-9623-077D206E114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D0B4B-CBCF-BF40-5E22-621F5F00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B58F3-930E-5086-C29A-3ECDC390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0F00-706E-4114-83E5-9740DFBBD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7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C094-E5DE-6AB5-EA37-25CA0EE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42E0-ECFF-EDF3-F5FD-8924BF5C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857B9-00E0-3A9B-2958-EEA530B64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A58E9-4489-102F-6BA4-91A97EF4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4D23-CDD7-47D1-9623-077D206E114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0FD8D-B178-2A63-3DF5-5C2C447B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D48E8-007C-1A42-EA7E-0DCBAD0C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0F00-706E-4114-83E5-9740DFBBD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8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CC28-79EF-3C46-1DAE-8DDDC09D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92BB6-6020-2D79-2EF5-2552D169E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BD491-6ECA-5D58-73F1-BB816578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0E066-59D4-BB93-065A-49FC302E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4D23-CDD7-47D1-9623-077D206E114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93E81-BC18-C9B3-E014-B059625F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5FF71-4D3C-5868-D992-77D0F6DC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0F00-706E-4114-83E5-9740DFBBD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8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18E40-00F5-1D5A-5974-9C22DE9E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D4471-2508-6243-33DB-241EE7EE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3463A-34BC-91FC-220A-D16134AB3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C4D23-CDD7-47D1-9623-077D206E114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2A935-C0E7-C305-C371-A3EC5C37E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4111-6ABE-22D3-25CE-7E621CDA0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60F00-706E-4114-83E5-9740DFBBD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6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69" name="TextBox 868">
                <a:extLst>
                  <a:ext uri="{FF2B5EF4-FFF2-40B4-BE49-F238E27FC236}">
                    <a16:creationId xmlns:a16="http://schemas.microsoft.com/office/drawing/2014/main" id="{43445B2F-4484-4496-318B-22DCEB03A7AC}"/>
                  </a:ext>
                </a:extLst>
              </p:cNvPr>
              <p:cNvSpPr txBox="1"/>
              <p:nvPr/>
            </p:nvSpPr>
            <p:spPr>
              <a:xfrm>
                <a:off x="98818" y="6225132"/>
                <a:ext cx="1734820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/>
                  <a:t>Input Layer 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Neurons)</a:t>
                </a:r>
              </a:p>
            </p:txBody>
          </p:sp>
        </mc:Choice>
        <mc:Fallback xmlns="">
          <p:sp>
            <p:nvSpPr>
              <p:cNvPr id="869" name="TextBox 868">
                <a:extLst>
                  <a:ext uri="{FF2B5EF4-FFF2-40B4-BE49-F238E27FC236}">
                    <a16:creationId xmlns:a16="http://schemas.microsoft.com/office/drawing/2014/main" id="{43445B2F-4484-4496-318B-22DCEB03A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8" y="6225132"/>
                <a:ext cx="1734820" cy="616515"/>
              </a:xfrm>
              <a:prstGeom prst="rect">
                <a:avLst/>
              </a:prstGeom>
              <a:blipFill>
                <a:blip r:embed="rId2"/>
                <a:stretch>
                  <a:fillRect t="-2970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0" name="TextBox 869">
            <a:extLst>
              <a:ext uri="{FF2B5EF4-FFF2-40B4-BE49-F238E27FC236}">
                <a16:creationId xmlns:a16="http://schemas.microsoft.com/office/drawing/2014/main" id="{4475BEFE-F1A4-74A1-35AF-BFFE432FB493}"/>
              </a:ext>
            </a:extLst>
          </p:cNvPr>
          <p:cNvSpPr txBox="1"/>
          <p:nvPr/>
        </p:nvSpPr>
        <p:spPr>
          <a:xfrm>
            <a:off x="1948125" y="6256872"/>
            <a:ext cx="1589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1 (64 Neurons)</a:t>
            </a:r>
          </a:p>
        </p:txBody>
      </p:sp>
      <p:sp>
        <p:nvSpPr>
          <p:cNvPr id="871" name="TextBox 870">
            <a:extLst>
              <a:ext uri="{FF2B5EF4-FFF2-40B4-BE49-F238E27FC236}">
                <a16:creationId xmlns:a16="http://schemas.microsoft.com/office/drawing/2014/main" id="{351ABB38-A776-09B0-66CC-7C5904CE66A3}"/>
              </a:ext>
            </a:extLst>
          </p:cNvPr>
          <p:cNvSpPr txBox="1"/>
          <p:nvPr/>
        </p:nvSpPr>
        <p:spPr>
          <a:xfrm>
            <a:off x="3652249" y="6251478"/>
            <a:ext cx="1520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2 (128 Neurons)</a:t>
            </a:r>
          </a:p>
        </p:txBody>
      </p:sp>
      <p:sp>
        <p:nvSpPr>
          <p:cNvPr id="872" name="TextBox 871">
            <a:extLst>
              <a:ext uri="{FF2B5EF4-FFF2-40B4-BE49-F238E27FC236}">
                <a16:creationId xmlns:a16="http://schemas.microsoft.com/office/drawing/2014/main" id="{6DA5216B-1FB9-06E2-264E-56BEF60655DB}"/>
              </a:ext>
            </a:extLst>
          </p:cNvPr>
          <p:cNvSpPr txBox="1"/>
          <p:nvPr/>
        </p:nvSpPr>
        <p:spPr>
          <a:xfrm>
            <a:off x="5287451" y="6249101"/>
            <a:ext cx="1520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3 (32 Neurons)</a:t>
            </a:r>
          </a:p>
        </p:txBody>
      </p:sp>
      <p:sp>
        <p:nvSpPr>
          <p:cNvPr id="873" name="TextBox 872">
            <a:extLst>
              <a:ext uri="{FF2B5EF4-FFF2-40B4-BE49-F238E27FC236}">
                <a16:creationId xmlns:a16="http://schemas.microsoft.com/office/drawing/2014/main" id="{5FD56451-9832-81AD-4E32-07C7F69580F3}"/>
              </a:ext>
            </a:extLst>
          </p:cNvPr>
          <p:cNvSpPr txBox="1"/>
          <p:nvPr/>
        </p:nvSpPr>
        <p:spPr>
          <a:xfrm>
            <a:off x="8557855" y="6249099"/>
            <a:ext cx="1430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Output Layer (1 Neuron)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D60FBAF-4644-B8B2-9AF1-00FB8882E441}"/>
              </a:ext>
            </a:extLst>
          </p:cNvPr>
          <p:cNvSpPr txBox="1"/>
          <p:nvPr/>
        </p:nvSpPr>
        <p:spPr>
          <a:xfrm>
            <a:off x="837916" y="3184626"/>
            <a:ext cx="274320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B89C632A-F6B2-9830-A70D-447163CEC4BB}"/>
              </a:ext>
            </a:extLst>
          </p:cNvPr>
          <p:cNvSpPr/>
          <p:nvPr/>
        </p:nvSpPr>
        <p:spPr>
          <a:xfrm>
            <a:off x="820219" y="2350126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EFDEF985-F9FC-0986-BB72-2BD5F717DF12}"/>
              </a:ext>
            </a:extLst>
          </p:cNvPr>
          <p:cNvSpPr/>
          <p:nvPr/>
        </p:nvSpPr>
        <p:spPr>
          <a:xfrm>
            <a:off x="826669" y="2861972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A7F442D9-766D-16E5-898F-A62A577B65FB}"/>
              </a:ext>
            </a:extLst>
          </p:cNvPr>
          <p:cNvSpPr/>
          <p:nvPr/>
        </p:nvSpPr>
        <p:spPr>
          <a:xfrm>
            <a:off x="826669" y="1838280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DC78B90F-5E40-A3FA-CF0C-32A047AAA029}"/>
              </a:ext>
            </a:extLst>
          </p:cNvPr>
          <p:cNvSpPr/>
          <p:nvPr/>
        </p:nvSpPr>
        <p:spPr>
          <a:xfrm>
            <a:off x="820219" y="4204646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FE261E90-F267-25E5-832B-14FC6D1AFB1B}"/>
              </a:ext>
            </a:extLst>
          </p:cNvPr>
          <p:cNvSpPr/>
          <p:nvPr/>
        </p:nvSpPr>
        <p:spPr>
          <a:xfrm>
            <a:off x="2596518" y="1246050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B9440AA6-B0CD-2F3B-2A1D-418BCEAFC21C}"/>
              </a:ext>
            </a:extLst>
          </p:cNvPr>
          <p:cNvSpPr/>
          <p:nvPr/>
        </p:nvSpPr>
        <p:spPr>
          <a:xfrm>
            <a:off x="2602968" y="1764066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85791DCA-7D33-880C-BDC5-5183781D4A4C}"/>
              </a:ext>
            </a:extLst>
          </p:cNvPr>
          <p:cNvSpPr/>
          <p:nvPr/>
        </p:nvSpPr>
        <p:spPr>
          <a:xfrm>
            <a:off x="2602968" y="2275912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2C80DB74-50F5-7AC1-C31C-034EB066FB54}"/>
              </a:ext>
            </a:extLst>
          </p:cNvPr>
          <p:cNvSpPr/>
          <p:nvPr/>
        </p:nvSpPr>
        <p:spPr>
          <a:xfrm>
            <a:off x="2602968" y="2793928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9BED0847-C49F-B1A4-BEE4-1478800A9957}"/>
              </a:ext>
            </a:extLst>
          </p:cNvPr>
          <p:cNvSpPr/>
          <p:nvPr/>
        </p:nvSpPr>
        <p:spPr>
          <a:xfrm>
            <a:off x="2602968" y="3311944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E258C7C3-5B8B-21BC-E8AA-895536FBA0B6}"/>
              </a:ext>
            </a:extLst>
          </p:cNvPr>
          <p:cNvSpPr/>
          <p:nvPr/>
        </p:nvSpPr>
        <p:spPr>
          <a:xfrm>
            <a:off x="2602968" y="3829960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DB37E52A-ABB0-0F49-3430-F420F98B887A}"/>
              </a:ext>
            </a:extLst>
          </p:cNvPr>
          <p:cNvSpPr/>
          <p:nvPr/>
        </p:nvSpPr>
        <p:spPr>
          <a:xfrm>
            <a:off x="2602968" y="731119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3EA2EC9F-2DA7-D350-ED6C-A7092DB5F61D}"/>
              </a:ext>
            </a:extLst>
          </p:cNvPr>
          <p:cNvSpPr/>
          <p:nvPr/>
        </p:nvSpPr>
        <p:spPr>
          <a:xfrm>
            <a:off x="2596518" y="5531407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516B0DE3-1B1C-EE96-025D-A9F6ECD1A48B}"/>
              </a:ext>
            </a:extLst>
          </p:cNvPr>
          <p:cNvSpPr/>
          <p:nvPr/>
        </p:nvSpPr>
        <p:spPr>
          <a:xfrm>
            <a:off x="2602968" y="4341806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C64CEDE2-7AEC-D8DC-1FDA-3C6CC81B9155}"/>
              </a:ext>
            </a:extLst>
          </p:cNvPr>
          <p:cNvCxnSpPr>
            <a:stCxn id="299" idx="6"/>
            <a:endCxn id="299" idx="6"/>
          </p:cNvCxnSpPr>
          <p:nvPr/>
        </p:nvCxnSpPr>
        <p:spPr>
          <a:xfrm>
            <a:off x="2877288" y="868279"/>
            <a:ext cx="0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6DA5216B-1FB9-06E2-264E-56BEF60655DB}"/>
              </a:ext>
            </a:extLst>
          </p:cNvPr>
          <p:cNvSpPr txBox="1"/>
          <p:nvPr/>
        </p:nvSpPr>
        <p:spPr>
          <a:xfrm>
            <a:off x="6922653" y="6249100"/>
            <a:ext cx="1520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4 (16 Neurons)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EA1F583F-6F73-55C4-8B29-6912CC6DD566}"/>
              </a:ext>
            </a:extLst>
          </p:cNvPr>
          <p:cNvSpPr txBox="1"/>
          <p:nvPr/>
        </p:nvSpPr>
        <p:spPr>
          <a:xfrm>
            <a:off x="2628801" y="4590513"/>
            <a:ext cx="274320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12" name="Straight Connector 11"/>
          <p:cNvCxnSpPr>
            <a:stCxn id="265" idx="6"/>
            <a:endCxn id="299" idx="2"/>
          </p:cNvCxnSpPr>
          <p:nvPr/>
        </p:nvCxnSpPr>
        <p:spPr>
          <a:xfrm flipV="1">
            <a:off x="1100989" y="868279"/>
            <a:ext cx="1501979" cy="1107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265" idx="6"/>
            <a:endCxn id="297" idx="2"/>
          </p:cNvCxnSpPr>
          <p:nvPr/>
        </p:nvCxnSpPr>
        <p:spPr>
          <a:xfrm>
            <a:off x="1100989" y="1975440"/>
            <a:ext cx="1501979" cy="1991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>
            <a:stCxn id="265" idx="6"/>
            <a:endCxn id="301" idx="2"/>
          </p:cNvCxnSpPr>
          <p:nvPr/>
        </p:nvCxnSpPr>
        <p:spPr>
          <a:xfrm>
            <a:off x="1100989" y="1975440"/>
            <a:ext cx="1501979" cy="2503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265" idx="6"/>
            <a:endCxn id="300" idx="2"/>
          </p:cNvCxnSpPr>
          <p:nvPr/>
        </p:nvCxnSpPr>
        <p:spPr>
          <a:xfrm>
            <a:off x="1100989" y="1975440"/>
            <a:ext cx="1495529" cy="3693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stCxn id="265" idx="6"/>
            <a:endCxn id="296" idx="2"/>
          </p:cNvCxnSpPr>
          <p:nvPr/>
        </p:nvCxnSpPr>
        <p:spPr>
          <a:xfrm>
            <a:off x="1100989" y="1975440"/>
            <a:ext cx="1501979" cy="1473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>
            <a:stCxn id="265" idx="6"/>
            <a:endCxn id="295" idx="2"/>
          </p:cNvCxnSpPr>
          <p:nvPr/>
        </p:nvCxnSpPr>
        <p:spPr>
          <a:xfrm>
            <a:off x="1100989" y="1975440"/>
            <a:ext cx="1501979" cy="955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>
            <a:stCxn id="265" idx="6"/>
            <a:endCxn id="294" idx="2"/>
          </p:cNvCxnSpPr>
          <p:nvPr/>
        </p:nvCxnSpPr>
        <p:spPr>
          <a:xfrm>
            <a:off x="1100989" y="1975440"/>
            <a:ext cx="1501979" cy="43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>
            <a:stCxn id="265" idx="6"/>
            <a:endCxn id="293" idx="2"/>
          </p:cNvCxnSpPr>
          <p:nvPr/>
        </p:nvCxnSpPr>
        <p:spPr>
          <a:xfrm flipV="1">
            <a:off x="1100989" y="1901226"/>
            <a:ext cx="1501979" cy="74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>
            <a:stCxn id="265" idx="6"/>
            <a:endCxn id="292" idx="2"/>
          </p:cNvCxnSpPr>
          <p:nvPr/>
        </p:nvCxnSpPr>
        <p:spPr>
          <a:xfrm flipV="1">
            <a:off x="1100989" y="1383210"/>
            <a:ext cx="1495529" cy="59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>
            <a:stCxn id="263" idx="6"/>
            <a:endCxn id="299" idx="2"/>
          </p:cNvCxnSpPr>
          <p:nvPr/>
        </p:nvCxnSpPr>
        <p:spPr>
          <a:xfrm flipV="1">
            <a:off x="1094539" y="868279"/>
            <a:ext cx="1508429" cy="1619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>
            <a:stCxn id="263" idx="6"/>
            <a:endCxn id="293" idx="2"/>
          </p:cNvCxnSpPr>
          <p:nvPr/>
        </p:nvCxnSpPr>
        <p:spPr>
          <a:xfrm flipV="1">
            <a:off x="1094539" y="1901226"/>
            <a:ext cx="1508429" cy="586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>
            <a:stCxn id="263" idx="6"/>
            <a:endCxn id="292" idx="2"/>
          </p:cNvCxnSpPr>
          <p:nvPr/>
        </p:nvCxnSpPr>
        <p:spPr>
          <a:xfrm flipV="1">
            <a:off x="1094539" y="1383210"/>
            <a:ext cx="1501979" cy="1104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>
            <a:stCxn id="264" idx="6"/>
            <a:endCxn id="299" idx="2"/>
          </p:cNvCxnSpPr>
          <p:nvPr/>
        </p:nvCxnSpPr>
        <p:spPr>
          <a:xfrm flipV="1">
            <a:off x="1100989" y="868279"/>
            <a:ext cx="1501979" cy="2130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>
            <a:stCxn id="263" idx="6"/>
            <a:endCxn id="296" idx="2"/>
          </p:cNvCxnSpPr>
          <p:nvPr/>
        </p:nvCxnSpPr>
        <p:spPr>
          <a:xfrm>
            <a:off x="1094539" y="2487286"/>
            <a:ext cx="1508429" cy="961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>
            <a:stCxn id="263" idx="6"/>
            <a:endCxn id="297" idx="2"/>
          </p:cNvCxnSpPr>
          <p:nvPr/>
        </p:nvCxnSpPr>
        <p:spPr>
          <a:xfrm>
            <a:off x="1094539" y="2487286"/>
            <a:ext cx="1508429" cy="1479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>
            <a:stCxn id="263" idx="6"/>
            <a:endCxn id="301" idx="2"/>
          </p:cNvCxnSpPr>
          <p:nvPr/>
        </p:nvCxnSpPr>
        <p:spPr>
          <a:xfrm>
            <a:off x="1094539" y="2487286"/>
            <a:ext cx="1508429" cy="1991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>
            <a:stCxn id="263" idx="6"/>
            <a:endCxn id="300" idx="2"/>
          </p:cNvCxnSpPr>
          <p:nvPr/>
        </p:nvCxnSpPr>
        <p:spPr>
          <a:xfrm>
            <a:off x="1094539" y="2487286"/>
            <a:ext cx="1501979" cy="3181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>
            <a:stCxn id="263" idx="6"/>
            <a:endCxn id="294" idx="2"/>
          </p:cNvCxnSpPr>
          <p:nvPr/>
        </p:nvCxnSpPr>
        <p:spPr>
          <a:xfrm flipV="1">
            <a:off x="1094539" y="2413072"/>
            <a:ext cx="1508429" cy="74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>
            <a:stCxn id="263" idx="6"/>
            <a:endCxn id="295" idx="2"/>
          </p:cNvCxnSpPr>
          <p:nvPr/>
        </p:nvCxnSpPr>
        <p:spPr>
          <a:xfrm>
            <a:off x="1094539" y="2487286"/>
            <a:ext cx="1508429" cy="443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>
            <a:stCxn id="264" idx="6"/>
            <a:endCxn id="292" idx="2"/>
          </p:cNvCxnSpPr>
          <p:nvPr/>
        </p:nvCxnSpPr>
        <p:spPr>
          <a:xfrm flipV="1">
            <a:off x="1100989" y="1383210"/>
            <a:ext cx="1495529" cy="161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264" idx="6"/>
            <a:endCxn id="293" idx="2"/>
          </p:cNvCxnSpPr>
          <p:nvPr/>
        </p:nvCxnSpPr>
        <p:spPr>
          <a:xfrm flipV="1">
            <a:off x="1100989" y="1901226"/>
            <a:ext cx="1501979" cy="1097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>
            <a:stCxn id="264" idx="6"/>
            <a:endCxn id="294" idx="2"/>
          </p:cNvCxnSpPr>
          <p:nvPr/>
        </p:nvCxnSpPr>
        <p:spPr>
          <a:xfrm flipV="1">
            <a:off x="1100989" y="2413072"/>
            <a:ext cx="1501979" cy="586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264" idx="6"/>
            <a:endCxn id="295" idx="2"/>
          </p:cNvCxnSpPr>
          <p:nvPr/>
        </p:nvCxnSpPr>
        <p:spPr>
          <a:xfrm flipV="1">
            <a:off x="1100989" y="2931088"/>
            <a:ext cx="1501979" cy="68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>
            <a:stCxn id="264" idx="6"/>
            <a:endCxn id="296" idx="2"/>
          </p:cNvCxnSpPr>
          <p:nvPr/>
        </p:nvCxnSpPr>
        <p:spPr>
          <a:xfrm>
            <a:off x="1100989" y="2999132"/>
            <a:ext cx="1501979" cy="449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>
            <a:stCxn id="264" idx="6"/>
            <a:endCxn id="301" idx="2"/>
          </p:cNvCxnSpPr>
          <p:nvPr/>
        </p:nvCxnSpPr>
        <p:spPr>
          <a:xfrm>
            <a:off x="1100989" y="2999132"/>
            <a:ext cx="1501979" cy="1479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>
            <a:stCxn id="264" idx="6"/>
            <a:endCxn id="300" idx="2"/>
          </p:cNvCxnSpPr>
          <p:nvPr/>
        </p:nvCxnSpPr>
        <p:spPr>
          <a:xfrm>
            <a:off x="1100989" y="2999132"/>
            <a:ext cx="1495529" cy="2669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>
            <a:stCxn id="264" idx="6"/>
            <a:endCxn id="297" idx="2"/>
          </p:cNvCxnSpPr>
          <p:nvPr/>
        </p:nvCxnSpPr>
        <p:spPr>
          <a:xfrm>
            <a:off x="1100989" y="2999132"/>
            <a:ext cx="1501979" cy="967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>
            <a:stCxn id="266" idx="6"/>
            <a:endCxn id="299" idx="2"/>
          </p:cNvCxnSpPr>
          <p:nvPr/>
        </p:nvCxnSpPr>
        <p:spPr>
          <a:xfrm flipV="1">
            <a:off x="1094539" y="868279"/>
            <a:ext cx="1508429" cy="3473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>
            <a:stCxn id="266" idx="5"/>
            <a:endCxn id="292" idx="2"/>
          </p:cNvCxnSpPr>
          <p:nvPr/>
        </p:nvCxnSpPr>
        <p:spPr>
          <a:xfrm flipV="1">
            <a:off x="1054366" y="1383210"/>
            <a:ext cx="1542152" cy="3055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>
            <a:stCxn id="266" idx="6"/>
            <a:endCxn id="293" idx="2"/>
          </p:cNvCxnSpPr>
          <p:nvPr/>
        </p:nvCxnSpPr>
        <p:spPr>
          <a:xfrm flipV="1">
            <a:off x="1094539" y="1901226"/>
            <a:ext cx="1508429" cy="244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>
            <a:stCxn id="266" idx="6"/>
            <a:endCxn id="294" idx="2"/>
          </p:cNvCxnSpPr>
          <p:nvPr/>
        </p:nvCxnSpPr>
        <p:spPr>
          <a:xfrm flipV="1">
            <a:off x="1094539" y="2413072"/>
            <a:ext cx="1508429" cy="1928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>
            <a:stCxn id="266" idx="6"/>
            <a:endCxn id="295" idx="2"/>
          </p:cNvCxnSpPr>
          <p:nvPr/>
        </p:nvCxnSpPr>
        <p:spPr>
          <a:xfrm flipV="1">
            <a:off x="1094539" y="2931088"/>
            <a:ext cx="1508429" cy="1410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>
            <a:stCxn id="266" idx="6"/>
            <a:endCxn id="296" idx="2"/>
          </p:cNvCxnSpPr>
          <p:nvPr/>
        </p:nvCxnSpPr>
        <p:spPr>
          <a:xfrm flipV="1">
            <a:off x="1094539" y="3449104"/>
            <a:ext cx="1508429" cy="892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>
            <a:stCxn id="266" idx="6"/>
            <a:endCxn id="297" idx="2"/>
          </p:cNvCxnSpPr>
          <p:nvPr/>
        </p:nvCxnSpPr>
        <p:spPr>
          <a:xfrm flipV="1">
            <a:off x="1094539" y="3967120"/>
            <a:ext cx="1508429" cy="374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>
            <a:stCxn id="266" idx="6"/>
            <a:endCxn id="300" idx="2"/>
          </p:cNvCxnSpPr>
          <p:nvPr/>
        </p:nvCxnSpPr>
        <p:spPr>
          <a:xfrm>
            <a:off x="1094539" y="4341806"/>
            <a:ext cx="1501979" cy="1326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>
            <a:stCxn id="266" idx="6"/>
            <a:endCxn id="301" idx="2"/>
          </p:cNvCxnSpPr>
          <p:nvPr/>
        </p:nvCxnSpPr>
        <p:spPr>
          <a:xfrm>
            <a:off x="1094539" y="4341806"/>
            <a:ext cx="1508429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3" name="TextBox 602">
            <a:extLst>
              <a:ext uri="{FF2B5EF4-FFF2-40B4-BE49-F238E27FC236}">
                <a16:creationId xmlns:a16="http://schemas.microsoft.com/office/drawing/2014/main" id="{EA1F583F-6F73-55C4-8B29-6912CC6DD566}"/>
              </a:ext>
            </a:extLst>
          </p:cNvPr>
          <p:cNvSpPr txBox="1"/>
          <p:nvPr/>
        </p:nvSpPr>
        <p:spPr>
          <a:xfrm>
            <a:off x="4275086" y="4957033"/>
            <a:ext cx="274320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4F2AB9BE-2A6F-1236-FCFA-70089B87080E}"/>
              </a:ext>
            </a:extLst>
          </p:cNvPr>
          <p:cNvSpPr/>
          <p:nvPr/>
        </p:nvSpPr>
        <p:spPr>
          <a:xfrm>
            <a:off x="4251490" y="514931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1141C1F3-5D3B-CB3D-1816-10422C57928E}"/>
              </a:ext>
            </a:extLst>
          </p:cNvPr>
          <p:cNvSpPr/>
          <p:nvPr/>
        </p:nvSpPr>
        <p:spPr>
          <a:xfrm>
            <a:off x="4257940" y="1032947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5BCCA4BC-A764-079B-F2FF-475A44B10D4C}"/>
              </a:ext>
            </a:extLst>
          </p:cNvPr>
          <p:cNvSpPr/>
          <p:nvPr/>
        </p:nvSpPr>
        <p:spPr>
          <a:xfrm>
            <a:off x="4257940" y="1544793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9497818D-83FE-E855-1B83-893AAFE02977}"/>
              </a:ext>
            </a:extLst>
          </p:cNvPr>
          <p:cNvSpPr/>
          <p:nvPr/>
        </p:nvSpPr>
        <p:spPr>
          <a:xfrm>
            <a:off x="4257940" y="2062809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E69ACC85-6C25-B5A0-5B01-6A176ABD9BBF}"/>
              </a:ext>
            </a:extLst>
          </p:cNvPr>
          <p:cNvSpPr/>
          <p:nvPr/>
        </p:nvSpPr>
        <p:spPr>
          <a:xfrm>
            <a:off x="4257940" y="2580825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46AB81F0-8EA2-A407-E70B-B2663DB350FD}"/>
              </a:ext>
            </a:extLst>
          </p:cNvPr>
          <p:cNvSpPr/>
          <p:nvPr/>
        </p:nvSpPr>
        <p:spPr>
          <a:xfrm>
            <a:off x="4257940" y="3098841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8CEE5A0F-FF09-1302-2FF3-69DDFC4AADF9}"/>
              </a:ext>
            </a:extLst>
          </p:cNvPr>
          <p:cNvSpPr/>
          <p:nvPr/>
        </p:nvSpPr>
        <p:spPr>
          <a:xfrm>
            <a:off x="4251490" y="4122533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FD59D713-FBF7-A40B-57D1-B59E55EAD41F}"/>
              </a:ext>
            </a:extLst>
          </p:cNvPr>
          <p:cNvSpPr/>
          <p:nvPr/>
        </p:nvSpPr>
        <p:spPr>
          <a:xfrm>
            <a:off x="4257940" y="0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19C9FAAE-D6A4-C190-68DB-54FB58A4D9AC}"/>
              </a:ext>
            </a:extLst>
          </p:cNvPr>
          <p:cNvSpPr/>
          <p:nvPr/>
        </p:nvSpPr>
        <p:spPr>
          <a:xfrm>
            <a:off x="4257940" y="4634379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4F9D44FD-E873-588D-016F-AFBD6F3A520F}"/>
              </a:ext>
            </a:extLst>
          </p:cNvPr>
          <p:cNvSpPr/>
          <p:nvPr/>
        </p:nvSpPr>
        <p:spPr>
          <a:xfrm>
            <a:off x="4257940" y="3610687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0CC00732-3909-CDB2-56F0-234AC97F522E}"/>
              </a:ext>
            </a:extLst>
          </p:cNvPr>
          <p:cNvSpPr/>
          <p:nvPr/>
        </p:nvSpPr>
        <p:spPr>
          <a:xfrm>
            <a:off x="4275447" y="5974779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368767DA-8908-8F41-2051-9BC701629C7E}"/>
              </a:ext>
            </a:extLst>
          </p:cNvPr>
          <p:cNvSpPr txBox="1"/>
          <p:nvPr/>
        </p:nvSpPr>
        <p:spPr>
          <a:xfrm>
            <a:off x="5891942" y="3960547"/>
            <a:ext cx="274320" cy="27432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B8CE8395-2CBB-77C8-64DD-678FB88BD2A2}"/>
              </a:ext>
            </a:extLst>
          </p:cNvPr>
          <p:cNvSpPr/>
          <p:nvPr/>
        </p:nvSpPr>
        <p:spPr>
          <a:xfrm>
            <a:off x="5874796" y="1027564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9871449F-0B38-5595-211B-7FEB1930AA20}"/>
              </a:ext>
            </a:extLst>
          </p:cNvPr>
          <p:cNvSpPr/>
          <p:nvPr/>
        </p:nvSpPr>
        <p:spPr>
          <a:xfrm>
            <a:off x="5874796" y="1545580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1EC7D883-668B-CDC7-8DDD-F956D260AE0C}"/>
              </a:ext>
            </a:extLst>
          </p:cNvPr>
          <p:cNvSpPr/>
          <p:nvPr/>
        </p:nvSpPr>
        <p:spPr>
          <a:xfrm>
            <a:off x="5874796" y="2063596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C76088B4-B88E-01D6-F60C-EEAF80C5E509}"/>
              </a:ext>
            </a:extLst>
          </p:cNvPr>
          <p:cNvSpPr/>
          <p:nvPr/>
        </p:nvSpPr>
        <p:spPr>
          <a:xfrm>
            <a:off x="5868346" y="3087288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BCCC5FE9-A265-5AE6-BF4C-22CFD0B53514}"/>
              </a:ext>
            </a:extLst>
          </p:cNvPr>
          <p:cNvSpPr/>
          <p:nvPr/>
        </p:nvSpPr>
        <p:spPr>
          <a:xfrm>
            <a:off x="5874796" y="3599134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256CBEEC-C596-0154-41A6-CADFCA81DB8D}"/>
              </a:ext>
            </a:extLst>
          </p:cNvPr>
          <p:cNvSpPr/>
          <p:nvPr/>
        </p:nvSpPr>
        <p:spPr>
          <a:xfrm>
            <a:off x="5874796" y="2575442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7D6E4519-A114-3131-53CB-3BF9A421352C}"/>
              </a:ext>
            </a:extLst>
          </p:cNvPr>
          <p:cNvSpPr/>
          <p:nvPr/>
        </p:nvSpPr>
        <p:spPr>
          <a:xfrm>
            <a:off x="5908602" y="4962532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8" name="Straight Connector 627">
            <a:extLst>
              <a:ext uri="{FF2B5EF4-FFF2-40B4-BE49-F238E27FC236}">
                <a16:creationId xmlns:a16="http://schemas.microsoft.com/office/drawing/2014/main" id="{2C707824-419A-2388-0625-5DE3A7B473A6}"/>
              </a:ext>
            </a:extLst>
          </p:cNvPr>
          <p:cNvCxnSpPr>
            <a:cxnSpLocks/>
            <a:stCxn id="611" idx="6"/>
            <a:endCxn id="616" idx="2"/>
          </p:cNvCxnSpPr>
          <p:nvPr/>
        </p:nvCxnSpPr>
        <p:spPr>
          <a:xfrm>
            <a:off x="4532260" y="137160"/>
            <a:ext cx="1342536" cy="102756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9EB571CA-CF4B-F14E-59B5-4D4072E45C6E}"/>
              </a:ext>
            </a:extLst>
          </p:cNvPr>
          <p:cNvCxnSpPr>
            <a:cxnSpLocks/>
            <a:stCxn id="611" idx="6"/>
            <a:endCxn id="617" idx="2"/>
          </p:cNvCxnSpPr>
          <p:nvPr/>
        </p:nvCxnSpPr>
        <p:spPr>
          <a:xfrm>
            <a:off x="4532260" y="137160"/>
            <a:ext cx="1342536" cy="154558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Straight Connector 629">
            <a:extLst>
              <a:ext uri="{FF2B5EF4-FFF2-40B4-BE49-F238E27FC236}">
                <a16:creationId xmlns:a16="http://schemas.microsoft.com/office/drawing/2014/main" id="{B7FD95C0-BF61-4985-8E8A-6A0F738E9A2A}"/>
              </a:ext>
            </a:extLst>
          </p:cNvPr>
          <p:cNvCxnSpPr>
            <a:cxnSpLocks/>
            <a:stCxn id="611" idx="6"/>
            <a:endCxn id="618" idx="2"/>
          </p:cNvCxnSpPr>
          <p:nvPr/>
        </p:nvCxnSpPr>
        <p:spPr>
          <a:xfrm>
            <a:off x="4532260" y="137160"/>
            <a:ext cx="1342536" cy="206359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47D23282-D6B0-02D6-7BA4-29052537DAF1}"/>
              </a:ext>
            </a:extLst>
          </p:cNvPr>
          <p:cNvCxnSpPr>
            <a:cxnSpLocks/>
            <a:stCxn id="611" idx="6"/>
            <a:endCxn id="626" idx="2"/>
          </p:cNvCxnSpPr>
          <p:nvPr/>
        </p:nvCxnSpPr>
        <p:spPr>
          <a:xfrm>
            <a:off x="4532260" y="137160"/>
            <a:ext cx="1342536" cy="257544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AF9E762B-3CA3-9B1D-2655-83F15C344E95}"/>
              </a:ext>
            </a:extLst>
          </p:cNvPr>
          <p:cNvCxnSpPr>
            <a:cxnSpLocks/>
            <a:stCxn id="611" idx="6"/>
            <a:endCxn id="619" idx="2"/>
          </p:cNvCxnSpPr>
          <p:nvPr/>
        </p:nvCxnSpPr>
        <p:spPr>
          <a:xfrm>
            <a:off x="4532260" y="137160"/>
            <a:ext cx="1336086" cy="308728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DFE7C8DB-4379-C755-AD8B-1636F5F1A3DE}"/>
              </a:ext>
            </a:extLst>
          </p:cNvPr>
          <p:cNvCxnSpPr>
            <a:cxnSpLocks/>
            <a:stCxn id="611" idx="6"/>
            <a:endCxn id="620" idx="2"/>
          </p:cNvCxnSpPr>
          <p:nvPr/>
        </p:nvCxnSpPr>
        <p:spPr>
          <a:xfrm>
            <a:off x="4532260" y="137160"/>
            <a:ext cx="1342536" cy="359913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95727F5F-1F2D-188E-15BC-E1AB1215BB1F}"/>
              </a:ext>
            </a:extLst>
          </p:cNvPr>
          <p:cNvCxnSpPr>
            <a:cxnSpLocks/>
            <a:stCxn id="611" idx="6"/>
            <a:endCxn id="627" idx="2"/>
          </p:cNvCxnSpPr>
          <p:nvPr/>
        </p:nvCxnSpPr>
        <p:spPr>
          <a:xfrm>
            <a:off x="4532260" y="137160"/>
            <a:ext cx="1376342" cy="496253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B43B79C5-D728-8E16-3EFD-8585FC057915}"/>
              </a:ext>
            </a:extLst>
          </p:cNvPr>
          <p:cNvCxnSpPr>
            <a:cxnSpLocks/>
            <a:stCxn id="604" idx="6"/>
            <a:endCxn id="616" idx="2"/>
          </p:cNvCxnSpPr>
          <p:nvPr/>
        </p:nvCxnSpPr>
        <p:spPr>
          <a:xfrm>
            <a:off x="4525810" y="652091"/>
            <a:ext cx="1348986" cy="5126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B1109F1C-30D0-248F-C93E-BC06E4FEAF22}"/>
              </a:ext>
            </a:extLst>
          </p:cNvPr>
          <p:cNvCxnSpPr>
            <a:cxnSpLocks/>
            <a:stCxn id="604" idx="6"/>
            <a:endCxn id="617" idx="2"/>
          </p:cNvCxnSpPr>
          <p:nvPr/>
        </p:nvCxnSpPr>
        <p:spPr>
          <a:xfrm>
            <a:off x="4525810" y="652091"/>
            <a:ext cx="1348986" cy="103064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7" name="Straight Connector 636">
            <a:extLst>
              <a:ext uri="{FF2B5EF4-FFF2-40B4-BE49-F238E27FC236}">
                <a16:creationId xmlns:a16="http://schemas.microsoft.com/office/drawing/2014/main" id="{64C5E3A3-17BE-A279-3C2B-9E001822349D}"/>
              </a:ext>
            </a:extLst>
          </p:cNvPr>
          <p:cNvCxnSpPr>
            <a:cxnSpLocks/>
            <a:stCxn id="604" idx="6"/>
            <a:endCxn id="618" idx="2"/>
          </p:cNvCxnSpPr>
          <p:nvPr/>
        </p:nvCxnSpPr>
        <p:spPr>
          <a:xfrm>
            <a:off x="4525810" y="652091"/>
            <a:ext cx="1348986" cy="154866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615608C9-A6FB-BF90-5D09-A32F71B98262}"/>
              </a:ext>
            </a:extLst>
          </p:cNvPr>
          <p:cNvCxnSpPr>
            <a:cxnSpLocks/>
            <a:stCxn id="604" idx="6"/>
            <a:endCxn id="626" idx="2"/>
          </p:cNvCxnSpPr>
          <p:nvPr/>
        </p:nvCxnSpPr>
        <p:spPr>
          <a:xfrm>
            <a:off x="4525810" y="652091"/>
            <a:ext cx="1348986" cy="206051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3DF8D626-E767-EF7A-5B92-99AC65DBD85E}"/>
              </a:ext>
            </a:extLst>
          </p:cNvPr>
          <p:cNvCxnSpPr>
            <a:cxnSpLocks/>
            <a:stCxn id="604" idx="6"/>
            <a:endCxn id="619" idx="2"/>
          </p:cNvCxnSpPr>
          <p:nvPr/>
        </p:nvCxnSpPr>
        <p:spPr>
          <a:xfrm>
            <a:off x="4525810" y="652091"/>
            <a:ext cx="1342536" cy="257235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726D8284-3B6D-5447-F614-C34B94DBD509}"/>
              </a:ext>
            </a:extLst>
          </p:cNvPr>
          <p:cNvCxnSpPr>
            <a:cxnSpLocks/>
            <a:stCxn id="604" idx="6"/>
            <a:endCxn id="620" idx="2"/>
          </p:cNvCxnSpPr>
          <p:nvPr/>
        </p:nvCxnSpPr>
        <p:spPr>
          <a:xfrm>
            <a:off x="4525810" y="652091"/>
            <a:ext cx="1348986" cy="308420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456FF152-41B0-55F0-AEEF-1CDCC68C7D5E}"/>
              </a:ext>
            </a:extLst>
          </p:cNvPr>
          <p:cNvCxnSpPr>
            <a:cxnSpLocks/>
            <a:stCxn id="604" idx="6"/>
            <a:endCxn id="627" idx="2"/>
          </p:cNvCxnSpPr>
          <p:nvPr/>
        </p:nvCxnSpPr>
        <p:spPr>
          <a:xfrm>
            <a:off x="4525810" y="652091"/>
            <a:ext cx="1382792" cy="444760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404EDA10-40E6-2D1B-D2F2-A86D2752CAF7}"/>
              </a:ext>
            </a:extLst>
          </p:cNvPr>
          <p:cNvCxnSpPr>
            <a:cxnSpLocks/>
            <a:stCxn id="605" idx="6"/>
            <a:endCxn id="616" idx="2"/>
          </p:cNvCxnSpPr>
          <p:nvPr/>
        </p:nvCxnSpPr>
        <p:spPr>
          <a:xfrm flipV="1">
            <a:off x="4532260" y="1164724"/>
            <a:ext cx="1342536" cy="538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26D4011B-74E2-28F9-537A-6F1140B17BB7}"/>
              </a:ext>
            </a:extLst>
          </p:cNvPr>
          <p:cNvCxnSpPr>
            <a:cxnSpLocks/>
            <a:stCxn id="605" idx="6"/>
            <a:endCxn id="617" idx="2"/>
          </p:cNvCxnSpPr>
          <p:nvPr/>
        </p:nvCxnSpPr>
        <p:spPr>
          <a:xfrm>
            <a:off x="4532260" y="1170107"/>
            <a:ext cx="1342536" cy="5126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D31C5869-F0C4-99A3-98FD-214A0CE4535B}"/>
              </a:ext>
            </a:extLst>
          </p:cNvPr>
          <p:cNvCxnSpPr>
            <a:cxnSpLocks/>
            <a:stCxn id="605" idx="6"/>
            <a:endCxn id="618" idx="2"/>
          </p:cNvCxnSpPr>
          <p:nvPr/>
        </p:nvCxnSpPr>
        <p:spPr>
          <a:xfrm>
            <a:off x="4532260" y="1170107"/>
            <a:ext cx="1342536" cy="103064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5" name="Straight Connector 644">
            <a:extLst>
              <a:ext uri="{FF2B5EF4-FFF2-40B4-BE49-F238E27FC236}">
                <a16:creationId xmlns:a16="http://schemas.microsoft.com/office/drawing/2014/main" id="{85C060D5-8CAF-A847-D269-42D359EF1864}"/>
              </a:ext>
            </a:extLst>
          </p:cNvPr>
          <p:cNvCxnSpPr>
            <a:cxnSpLocks/>
            <a:stCxn id="605" idx="6"/>
            <a:endCxn id="626" idx="2"/>
          </p:cNvCxnSpPr>
          <p:nvPr/>
        </p:nvCxnSpPr>
        <p:spPr>
          <a:xfrm>
            <a:off x="4532260" y="1170107"/>
            <a:ext cx="1342536" cy="154249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70E2AF77-906D-DB1D-7E72-508250B19453}"/>
              </a:ext>
            </a:extLst>
          </p:cNvPr>
          <p:cNvCxnSpPr>
            <a:cxnSpLocks/>
            <a:stCxn id="605" idx="6"/>
            <a:endCxn id="619" idx="2"/>
          </p:cNvCxnSpPr>
          <p:nvPr/>
        </p:nvCxnSpPr>
        <p:spPr>
          <a:xfrm>
            <a:off x="4532260" y="1170107"/>
            <a:ext cx="1336086" cy="205434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7" name="Straight Connector 646">
            <a:extLst>
              <a:ext uri="{FF2B5EF4-FFF2-40B4-BE49-F238E27FC236}">
                <a16:creationId xmlns:a16="http://schemas.microsoft.com/office/drawing/2014/main" id="{05080AC8-911A-3742-2587-36E420B30D95}"/>
              </a:ext>
            </a:extLst>
          </p:cNvPr>
          <p:cNvCxnSpPr>
            <a:cxnSpLocks/>
            <a:stCxn id="605" idx="6"/>
            <a:endCxn id="620" idx="2"/>
          </p:cNvCxnSpPr>
          <p:nvPr/>
        </p:nvCxnSpPr>
        <p:spPr>
          <a:xfrm>
            <a:off x="4532260" y="1170107"/>
            <a:ext cx="1342536" cy="256618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CE166B81-3C81-AB75-4CC7-52F1F4D15BE4}"/>
              </a:ext>
            </a:extLst>
          </p:cNvPr>
          <p:cNvCxnSpPr>
            <a:cxnSpLocks/>
            <a:stCxn id="605" idx="6"/>
            <a:endCxn id="627" idx="2"/>
          </p:cNvCxnSpPr>
          <p:nvPr/>
        </p:nvCxnSpPr>
        <p:spPr>
          <a:xfrm>
            <a:off x="4532260" y="1170107"/>
            <a:ext cx="1376342" cy="392958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6B1A26B1-E12E-F8C3-CA4F-F0EEAB69493F}"/>
              </a:ext>
            </a:extLst>
          </p:cNvPr>
          <p:cNvCxnSpPr>
            <a:cxnSpLocks/>
            <a:stCxn id="606" idx="6"/>
            <a:endCxn id="616" idx="2"/>
          </p:cNvCxnSpPr>
          <p:nvPr/>
        </p:nvCxnSpPr>
        <p:spPr>
          <a:xfrm flipV="1">
            <a:off x="4532260" y="1164724"/>
            <a:ext cx="1342536" cy="51722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D7AE5CE6-98AD-E071-CC67-135498271E65}"/>
              </a:ext>
            </a:extLst>
          </p:cNvPr>
          <p:cNvCxnSpPr>
            <a:cxnSpLocks/>
            <a:stCxn id="606" idx="6"/>
            <a:endCxn id="617" idx="2"/>
          </p:cNvCxnSpPr>
          <p:nvPr/>
        </p:nvCxnSpPr>
        <p:spPr>
          <a:xfrm>
            <a:off x="4532260" y="1681953"/>
            <a:ext cx="1342536" cy="78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EAC1453F-FEFB-4D92-2BF4-C5FE51F4C366}"/>
              </a:ext>
            </a:extLst>
          </p:cNvPr>
          <p:cNvCxnSpPr>
            <a:cxnSpLocks/>
            <a:stCxn id="606" idx="6"/>
            <a:endCxn id="618" idx="2"/>
          </p:cNvCxnSpPr>
          <p:nvPr/>
        </p:nvCxnSpPr>
        <p:spPr>
          <a:xfrm>
            <a:off x="4532260" y="1681953"/>
            <a:ext cx="1342536" cy="51880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18E88EDE-B4BB-59D6-F9D4-1E4A6892F16D}"/>
              </a:ext>
            </a:extLst>
          </p:cNvPr>
          <p:cNvCxnSpPr>
            <a:cxnSpLocks/>
            <a:stCxn id="606" idx="6"/>
            <a:endCxn id="626" idx="2"/>
          </p:cNvCxnSpPr>
          <p:nvPr/>
        </p:nvCxnSpPr>
        <p:spPr>
          <a:xfrm>
            <a:off x="4532260" y="1681953"/>
            <a:ext cx="1342536" cy="103064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1B221027-01FF-34FD-E9B7-7DCFC3063776}"/>
              </a:ext>
            </a:extLst>
          </p:cNvPr>
          <p:cNvCxnSpPr>
            <a:cxnSpLocks/>
            <a:stCxn id="606" idx="6"/>
            <a:endCxn id="619" idx="2"/>
          </p:cNvCxnSpPr>
          <p:nvPr/>
        </p:nvCxnSpPr>
        <p:spPr>
          <a:xfrm>
            <a:off x="4532260" y="1681953"/>
            <a:ext cx="1336086" cy="154249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6B623300-EE22-F211-E8DE-1406451C38E0}"/>
              </a:ext>
            </a:extLst>
          </p:cNvPr>
          <p:cNvCxnSpPr>
            <a:cxnSpLocks/>
            <a:stCxn id="606" idx="6"/>
            <a:endCxn id="620" idx="2"/>
          </p:cNvCxnSpPr>
          <p:nvPr/>
        </p:nvCxnSpPr>
        <p:spPr>
          <a:xfrm>
            <a:off x="4532260" y="1681953"/>
            <a:ext cx="1342536" cy="205434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530255AC-7A02-176F-BC65-CD024ECB3C42}"/>
              </a:ext>
            </a:extLst>
          </p:cNvPr>
          <p:cNvCxnSpPr>
            <a:cxnSpLocks/>
            <a:stCxn id="606" idx="6"/>
            <a:endCxn id="627" idx="2"/>
          </p:cNvCxnSpPr>
          <p:nvPr/>
        </p:nvCxnSpPr>
        <p:spPr>
          <a:xfrm>
            <a:off x="4532260" y="1681953"/>
            <a:ext cx="1376342" cy="341773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6" name="Straight Connector 655">
            <a:extLst>
              <a:ext uri="{FF2B5EF4-FFF2-40B4-BE49-F238E27FC236}">
                <a16:creationId xmlns:a16="http://schemas.microsoft.com/office/drawing/2014/main" id="{7C9B8352-1A3F-3742-2E22-B67A6DCE976A}"/>
              </a:ext>
            </a:extLst>
          </p:cNvPr>
          <p:cNvCxnSpPr>
            <a:cxnSpLocks/>
            <a:stCxn id="607" idx="6"/>
            <a:endCxn id="616" idx="2"/>
          </p:cNvCxnSpPr>
          <p:nvPr/>
        </p:nvCxnSpPr>
        <p:spPr>
          <a:xfrm flipV="1">
            <a:off x="4532260" y="1164724"/>
            <a:ext cx="1342536" cy="103524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6CC69381-A79D-409E-E088-E86738810337}"/>
              </a:ext>
            </a:extLst>
          </p:cNvPr>
          <p:cNvCxnSpPr>
            <a:cxnSpLocks/>
            <a:stCxn id="607" idx="6"/>
            <a:endCxn id="617" idx="2"/>
          </p:cNvCxnSpPr>
          <p:nvPr/>
        </p:nvCxnSpPr>
        <p:spPr>
          <a:xfrm flipV="1">
            <a:off x="4532260" y="1682740"/>
            <a:ext cx="1342536" cy="51722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AC5AD8E9-478B-8498-C239-A9F812DA3C6D}"/>
              </a:ext>
            </a:extLst>
          </p:cNvPr>
          <p:cNvCxnSpPr>
            <a:cxnSpLocks/>
            <a:stCxn id="607" idx="6"/>
            <a:endCxn id="618" idx="2"/>
          </p:cNvCxnSpPr>
          <p:nvPr/>
        </p:nvCxnSpPr>
        <p:spPr>
          <a:xfrm>
            <a:off x="4532260" y="2199969"/>
            <a:ext cx="1342536" cy="78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4233B1F4-61E8-4A81-8A00-467D9301F459}"/>
              </a:ext>
            </a:extLst>
          </p:cNvPr>
          <p:cNvCxnSpPr>
            <a:cxnSpLocks/>
            <a:stCxn id="607" idx="6"/>
            <a:endCxn id="626" idx="2"/>
          </p:cNvCxnSpPr>
          <p:nvPr/>
        </p:nvCxnSpPr>
        <p:spPr>
          <a:xfrm>
            <a:off x="4532260" y="2199969"/>
            <a:ext cx="1342536" cy="5126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7597EFB9-B14A-E161-6616-254CAA754C7E}"/>
              </a:ext>
            </a:extLst>
          </p:cNvPr>
          <p:cNvCxnSpPr>
            <a:cxnSpLocks/>
            <a:stCxn id="607" idx="6"/>
            <a:endCxn id="619" idx="2"/>
          </p:cNvCxnSpPr>
          <p:nvPr/>
        </p:nvCxnSpPr>
        <p:spPr>
          <a:xfrm>
            <a:off x="4532260" y="2199969"/>
            <a:ext cx="1336086" cy="102447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1" name="Straight Connector 660">
            <a:extLst>
              <a:ext uri="{FF2B5EF4-FFF2-40B4-BE49-F238E27FC236}">
                <a16:creationId xmlns:a16="http://schemas.microsoft.com/office/drawing/2014/main" id="{C3B11388-01A0-D7AF-CD2E-A787EB0B7601}"/>
              </a:ext>
            </a:extLst>
          </p:cNvPr>
          <p:cNvCxnSpPr>
            <a:cxnSpLocks/>
            <a:stCxn id="607" idx="6"/>
            <a:endCxn id="620" idx="2"/>
          </p:cNvCxnSpPr>
          <p:nvPr/>
        </p:nvCxnSpPr>
        <p:spPr>
          <a:xfrm>
            <a:off x="4532260" y="2199969"/>
            <a:ext cx="1342536" cy="1536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Straight Connector 661">
            <a:extLst>
              <a:ext uri="{FF2B5EF4-FFF2-40B4-BE49-F238E27FC236}">
                <a16:creationId xmlns:a16="http://schemas.microsoft.com/office/drawing/2014/main" id="{3C465396-243D-FAC7-1007-29A2B37389CF}"/>
              </a:ext>
            </a:extLst>
          </p:cNvPr>
          <p:cNvCxnSpPr>
            <a:cxnSpLocks/>
            <a:stCxn id="607" idx="6"/>
            <a:endCxn id="627" idx="2"/>
          </p:cNvCxnSpPr>
          <p:nvPr/>
        </p:nvCxnSpPr>
        <p:spPr>
          <a:xfrm>
            <a:off x="4532260" y="2199969"/>
            <a:ext cx="1376342" cy="289972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D9D63707-6C0C-6BD9-2383-EE195420C4EB}"/>
              </a:ext>
            </a:extLst>
          </p:cNvPr>
          <p:cNvCxnSpPr>
            <a:cxnSpLocks/>
            <a:stCxn id="608" idx="6"/>
            <a:endCxn id="616" idx="2"/>
          </p:cNvCxnSpPr>
          <p:nvPr/>
        </p:nvCxnSpPr>
        <p:spPr>
          <a:xfrm flipV="1">
            <a:off x="4532260" y="1164724"/>
            <a:ext cx="1342536" cy="155326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6E2EC71E-47B3-9753-785D-391E2C72E4C0}"/>
              </a:ext>
            </a:extLst>
          </p:cNvPr>
          <p:cNvCxnSpPr>
            <a:cxnSpLocks/>
            <a:stCxn id="608" idx="6"/>
            <a:endCxn id="617" idx="2"/>
          </p:cNvCxnSpPr>
          <p:nvPr/>
        </p:nvCxnSpPr>
        <p:spPr>
          <a:xfrm flipV="1">
            <a:off x="4532260" y="1682740"/>
            <a:ext cx="1342536" cy="103524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5" name="Straight Connector 664">
            <a:extLst>
              <a:ext uri="{FF2B5EF4-FFF2-40B4-BE49-F238E27FC236}">
                <a16:creationId xmlns:a16="http://schemas.microsoft.com/office/drawing/2014/main" id="{0A09B936-A3CE-5425-11B3-E9C1A2044366}"/>
              </a:ext>
            </a:extLst>
          </p:cNvPr>
          <p:cNvCxnSpPr>
            <a:cxnSpLocks/>
            <a:stCxn id="608" idx="6"/>
            <a:endCxn id="618" idx="2"/>
          </p:cNvCxnSpPr>
          <p:nvPr/>
        </p:nvCxnSpPr>
        <p:spPr>
          <a:xfrm flipV="1">
            <a:off x="4532260" y="2200756"/>
            <a:ext cx="1342536" cy="51722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5BFAEF63-FBE7-1F1E-2BDB-7AE932324647}"/>
              </a:ext>
            </a:extLst>
          </p:cNvPr>
          <p:cNvCxnSpPr>
            <a:cxnSpLocks/>
            <a:stCxn id="608" idx="6"/>
            <a:endCxn id="626" idx="2"/>
          </p:cNvCxnSpPr>
          <p:nvPr/>
        </p:nvCxnSpPr>
        <p:spPr>
          <a:xfrm flipV="1">
            <a:off x="4532260" y="2712602"/>
            <a:ext cx="1342536" cy="538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181FCE98-F0DE-727E-6846-ADBBE9E21F79}"/>
              </a:ext>
            </a:extLst>
          </p:cNvPr>
          <p:cNvCxnSpPr>
            <a:cxnSpLocks/>
            <a:stCxn id="608" idx="6"/>
            <a:endCxn id="619" idx="2"/>
          </p:cNvCxnSpPr>
          <p:nvPr/>
        </p:nvCxnSpPr>
        <p:spPr>
          <a:xfrm>
            <a:off x="4532260" y="2717985"/>
            <a:ext cx="1336086" cy="50646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AD0E8AEA-A9EC-6304-98EB-C702255F1CCD}"/>
              </a:ext>
            </a:extLst>
          </p:cNvPr>
          <p:cNvCxnSpPr>
            <a:cxnSpLocks/>
            <a:stCxn id="608" idx="6"/>
            <a:endCxn id="620" idx="2"/>
          </p:cNvCxnSpPr>
          <p:nvPr/>
        </p:nvCxnSpPr>
        <p:spPr>
          <a:xfrm>
            <a:off x="4532260" y="2717985"/>
            <a:ext cx="1342536" cy="101830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9" name="Straight Connector 668">
            <a:extLst>
              <a:ext uri="{FF2B5EF4-FFF2-40B4-BE49-F238E27FC236}">
                <a16:creationId xmlns:a16="http://schemas.microsoft.com/office/drawing/2014/main" id="{72C3A3B4-BE97-6520-F443-1938EC5B32F6}"/>
              </a:ext>
            </a:extLst>
          </p:cNvPr>
          <p:cNvCxnSpPr>
            <a:cxnSpLocks/>
            <a:stCxn id="608" idx="6"/>
            <a:endCxn id="627" idx="2"/>
          </p:cNvCxnSpPr>
          <p:nvPr/>
        </p:nvCxnSpPr>
        <p:spPr>
          <a:xfrm>
            <a:off x="4532260" y="2717985"/>
            <a:ext cx="1376342" cy="238170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B7205ADE-FD94-6E20-8931-64DC289777C7}"/>
              </a:ext>
            </a:extLst>
          </p:cNvPr>
          <p:cNvCxnSpPr>
            <a:cxnSpLocks/>
            <a:stCxn id="609" idx="6"/>
            <a:endCxn id="616" idx="2"/>
          </p:cNvCxnSpPr>
          <p:nvPr/>
        </p:nvCxnSpPr>
        <p:spPr>
          <a:xfrm flipV="1">
            <a:off x="4532260" y="1164724"/>
            <a:ext cx="1342536" cy="207127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7212F4DC-3970-F3F8-F7E2-7556D29BD18E}"/>
              </a:ext>
            </a:extLst>
          </p:cNvPr>
          <p:cNvCxnSpPr>
            <a:cxnSpLocks/>
            <a:stCxn id="609" idx="6"/>
            <a:endCxn id="617" idx="2"/>
          </p:cNvCxnSpPr>
          <p:nvPr/>
        </p:nvCxnSpPr>
        <p:spPr>
          <a:xfrm flipV="1">
            <a:off x="4532260" y="1682740"/>
            <a:ext cx="1342536" cy="155326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681A4759-0135-9856-B17A-57773FAB5692}"/>
              </a:ext>
            </a:extLst>
          </p:cNvPr>
          <p:cNvCxnSpPr>
            <a:cxnSpLocks/>
            <a:stCxn id="609" idx="6"/>
            <a:endCxn id="618" idx="2"/>
          </p:cNvCxnSpPr>
          <p:nvPr/>
        </p:nvCxnSpPr>
        <p:spPr>
          <a:xfrm flipV="1">
            <a:off x="4532260" y="2200756"/>
            <a:ext cx="1342536" cy="103524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6B07AB38-B4B3-5781-DD34-B6CF10876EFA}"/>
              </a:ext>
            </a:extLst>
          </p:cNvPr>
          <p:cNvCxnSpPr>
            <a:cxnSpLocks/>
            <a:stCxn id="609" idx="6"/>
            <a:endCxn id="626" idx="2"/>
          </p:cNvCxnSpPr>
          <p:nvPr/>
        </p:nvCxnSpPr>
        <p:spPr>
          <a:xfrm flipV="1">
            <a:off x="4532260" y="2712602"/>
            <a:ext cx="1342536" cy="52339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D5399A63-DC6C-231C-DC94-45349258A7C3}"/>
              </a:ext>
            </a:extLst>
          </p:cNvPr>
          <p:cNvCxnSpPr>
            <a:cxnSpLocks/>
            <a:stCxn id="609" idx="6"/>
            <a:endCxn id="619" idx="2"/>
          </p:cNvCxnSpPr>
          <p:nvPr/>
        </p:nvCxnSpPr>
        <p:spPr>
          <a:xfrm flipV="1">
            <a:off x="4532260" y="3224448"/>
            <a:ext cx="1336086" cy="1155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A723684E-2BF4-EDF9-8FB8-567D729D540E}"/>
              </a:ext>
            </a:extLst>
          </p:cNvPr>
          <p:cNvCxnSpPr>
            <a:cxnSpLocks/>
            <a:stCxn id="609" idx="6"/>
            <a:endCxn id="620" idx="2"/>
          </p:cNvCxnSpPr>
          <p:nvPr/>
        </p:nvCxnSpPr>
        <p:spPr>
          <a:xfrm>
            <a:off x="4532260" y="3236001"/>
            <a:ext cx="1342536" cy="50029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E967FD1B-56AE-4EAF-947B-96CCE7564B70}"/>
              </a:ext>
            </a:extLst>
          </p:cNvPr>
          <p:cNvCxnSpPr>
            <a:cxnSpLocks/>
            <a:stCxn id="609" idx="6"/>
            <a:endCxn id="627" idx="2"/>
          </p:cNvCxnSpPr>
          <p:nvPr/>
        </p:nvCxnSpPr>
        <p:spPr>
          <a:xfrm>
            <a:off x="4532260" y="3236001"/>
            <a:ext cx="1376342" cy="186369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1825A1A4-B325-23F8-BFB6-9374CA3E269B}"/>
              </a:ext>
            </a:extLst>
          </p:cNvPr>
          <p:cNvCxnSpPr>
            <a:cxnSpLocks/>
            <a:stCxn id="613" idx="6"/>
            <a:endCxn id="616" idx="2"/>
          </p:cNvCxnSpPr>
          <p:nvPr/>
        </p:nvCxnSpPr>
        <p:spPr>
          <a:xfrm flipV="1">
            <a:off x="4532260" y="1164724"/>
            <a:ext cx="1342536" cy="258312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25924749-E4B6-D931-E1C3-D89BEC7573AF}"/>
              </a:ext>
            </a:extLst>
          </p:cNvPr>
          <p:cNvCxnSpPr>
            <a:cxnSpLocks/>
            <a:stCxn id="613" idx="6"/>
            <a:endCxn id="617" idx="2"/>
          </p:cNvCxnSpPr>
          <p:nvPr/>
        </p:nvCxnSpPr>
        <p:spPr>
          <a:xfrm flipV="1">
            <a:off x="4532260" y="1682740"/>
            <a:ext cx="1342536" cy="206510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3891FDD6-219A-3F9D-FEBB-DD21C15F9CE5}"/>
              </a:ext>
            </a:extLst>
          </p:cNvPr>
          <p:cNvCxnSpPr>
            <a:cxnSpLocks/>
            <a:stCxn id="613" idx="6"/>
            <a:endCxn id="618" idx="2"/>
          </p:cNvCxnSpPr>
          <p:nvPr/>
        </p:nvCxnSpPr>
        <p:spPr>
          <a:xfrm flipV="1">
            <a:off x="4532260" y="2200756"/>
            <a:ext cx="1342536" cy="154709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D1020F9B-E5A4-7BFA-9846-2C5CE2D3D1D3}"/>
              </a:ext>
            </a:extLst>
          </p:cNvPr>
          <p:cNvCxnSpPr>
            <a:cxnSpLocks/>
            <a:stCxn id="613" idx="6"/>
            <a:endCxn id="626" idx="2"/>
          </p:cNvCxnSpPr>
          <p:nvPr/>
        </p:nvCxnSpPr>
        <p:spPr>
          <a:xfrm flipV="1">
            <a:off x="4532260" y="2712602"/>
            <a:ext cx="1342536" cy="103524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EFFBFB5C-B97A-0019-E9E2-E67B3BB482E3}"/>
              </a:ext>
            </a:extLst>
          </p:cNvPr>
          <p:cNvCxnSpPr>
            <a:cxnSpLocks/>
            <a:stCxn id="613" idx="6"/>
            <a:endCxn id="619" idx="2"/>
          </p:cNvCxnSpPr>
          <p:nvPr/>
        </p:nvCxnSpPr>
        <p:spPr>
          <a:xfrm flipV="1">
            <a:off x="4532260" y="3224448"/>
            <a:ext cx="1336086" cy="52339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8379A79C-B9E7-D219-098E-F947D4C6037C}"/>
              </a:ext>
            </a:extLst>
          </p:cNvPr>
          <p:cNvCxnSpPr>
            <a:cxnSpLocks/>
            <a:stCxn id="613" idx="6"/>
            <a:endCxn id="620" idx="2"/>
          </p:cNvCxnSpPr>
          <p:nvPr/>
        </p:nvCxnSpPr>
        <p:spPr>
          <a:xfrm flipV="1">
            <a:off x="4532260" y="3736294"/>
            <a:ext cx="1342536" cy="1155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D192215C-ACF6-63DD-449C-2EE018A33A65}"/>
              </a:ext>
            </a:extLst>
          </p:cNvPr>
          <p:cNvCxnSpPr>
            <a:cxnSpLocks/>
            <a:stCxn id="613" idx="6"/>
            <a:endCxn id="627" idx="2"/>
          </p:cNvCxnSpPr>
          <p:nvPr/>
        </p:nvCxnSpPr>
        <p:spPr>
          <a:xfrm>
            <a:off x="4532260" y="3747847"/>
            <a:ext cx="1376342" cy="135184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C6B4ECBF-EFC3-0074-13A1-05E156952173}"/>
              </a:ext>
            </a:extLst>
          </p:cNvPr>
          <p:cNvCxnSpPr>
            <a:cxnSpLocks/>
            <a:stCxn id="610" idx="6"/>
            <a:endCxn id="616" idx="2"/>
          </p:cNvCxnSpPr>
          <p:nvPr/>
        </p:nvCxnSpPr>
        <p:spPr>
          <a:xfrm flipV="1">
            <a:off x="4525810" y="1164724"/>
            <a:ext cx="1348986" cy="30949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301275E9-A7C4-1681-D64A-91CCABE27D9B}"/>
              </a:ext>
            </a:extLst>
          </p:cNvPr>
          <p:cNvCxnSpPr>
            <a:cxnSpLocks/>
            <a:stCxn id="610" idx="6"/>
            <a:endCxn id="617" idx="2"/>
          </p:cNvCxnSpPr>
          <p:nvPr/>
        </p:nvCxnSpPr>
        <p:spPr>
          <a:xfrm flipV="1">
            <a:off x="4525810" y="1682740"/>
            <a:ext cx="1348986" cy="257695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5F86EBE5-43ED-A019-72C8-CF1C0CF654F2}"/>
              </a:ext>
            </a:extLst>
          </p:cNvPr>
          <p:cNvCxnSpPr>
            <a:cxnSpLocks/>
            <a:stCxn id="610" idx="6"/>
            <a:endCxn id="618" idx="2"/>
          </p:cNvCxnSpPr>
          <p:nvPr/>
        </p:nvCxnSpPr>
        <p:spPr>
          <a:xfrm flipV="1">
            <a:off x="4525810" y="2200756"/>
            <a:ext cx="1348986" cy="205893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1AAB0166-AE26-7B4D-0892-0112568000DF}"/>
              </a:ext>
            </a:extLst>
          </p:cNvPr>
          <p:cNvCxnSpPr>
            <a:cxnSpLocks/>
            <a:stCxn id="610" idx="6"/>
            <a:endCxn id="626" idx="2"/>
          </p:cNvCxnSpPr>
          <p:nvPr/>
        </p:nvCxnSpPr>
        <p:spPr>
          <a:xfrm flipV="1">
            <a:off x="4525810" y="2712602"/>
            <a:ext cx="1348986" cy="154709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ECBA59B3-089C-4501-18B8-F7166E47E26B}"/>
              </a:ext>
            </a:extLst>
          </p:cNvPr>
          <p:cNvCxnSpPr>
            <a:cxnSpLocks/>
            <a:stCxn id="610" idx="6"/>
            <a:endCxn id="619" idx="2"/>
          </p:cNvCxnSpPr>
          <p:nvPr/>
        </p:nvCxnSpPr>
        <p:spPr>
          <a:xfrm flipV="1">
            <a:off x="4525810" y="3224448"/>
            <a:ext cx="1342536" cy="103524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DA8CAB30-4D85-ABC5-F803-47EE23E27C66}"/>
              </a:ext>
            </a:extLst>
          </p:cNvPr>
          <p:cNvCxnSpPr>
            <a:cxnSpLocks/>
            <a:stCxn id="610" idx="6"/>
            <a:endCxn id="620" idx="2"/>
          </p:cNvCxnSpPr>
          <p:nvPr/>
        </p:nvCxnSpPr>
        <p:spPr>
          <a:xfrm flipV="1">
            <a:off x="4525810" y="3736294"/>
            <a:ext cx="1348986" cy="52339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C9ABF741-3650-0546-7172-D590D0916527}"/>
              </a:ext>
            </a:extLst>
          </p:cNvPr>
          <p:cNvCxnSpPr>
            <a:cxnSpLocks/>
            <a:stCxn id="610" idx="6"/>
            <a:endCxn id="627" idx="2"/>
          </p:cNvCxnSpPr>
          <p:nvPr/>
        </p:nvCxnSpPr>
        <p:spPr>
          <a:xfrm>
            <a:off x="4525810" y="4259693"/>
            <a:ext cx="1382792" cy="83999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7EE97212-B71A-7CB4-1C10-0F99A4937AF3}"/>
              </a:ext>
            </a:extLst>
          </p:cNvPr>
          <p:cNvCxnSpPr>
            <a:cxnSpLocks/>
            <a:stCxn id="612" idx="6"/>
            <a:endCxn id="616" idx="2"/>
          </p:cNvCxnSpPr>
          <p:nvPr/>
        </p:nvCxnSpPr>
        <p:spPr>
          <a:xfrm flipV="1">
            <a:off x="4532260" y="1164724"/>
            <a:ext cx="1342536" cy="360681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F588E600-3365-26D7-CEF6-543D3A05CDB8}"/>
              </a:ext>
            </a:extLst>
          </p:cNvPr>
          <p:cNvCxnSpPr>
            <a:cxnSpLocks/>
            <a:stCxn id="612" idx="6"/>
            <a:endCxn id="617" idx="2"/>
          </p:cNvCxnSpPr>
          <p:nvPr/>
        </p:nvCxnSpPr>
        <p:spPr>
          <a:xfrm flipV="1">
            <a:off x="4532260" y="1682740"/>
            <a:ext cx="1342536" cy="308879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15C0D58C-705F-F523-A147-AD9978702810}"/>
              </a:ext>
            </a:extLst>
          </p:cNvPr>
          <p:cNvCxnSpPr>
            <a:cxnSpLocks/>
            <a:stCxn id="612" idx="6"/>
            <a:endCxn id="618" idx="2"/>
          </p:cNvCxnSpPr>
          <p:nvPr/>
        </p:nvCxnSpPr>
        <p:spPr>
          <a:xfrm flipV="1">
            <a:off x="4532260" y="2200756"/>
            <a:ext cx="1342536" cy="257078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162AD8A2-2486-26CB-C105-6B18D2236943}"/>
              </a:ext>
            </a:extLst>
          </p:cNvPr>
          <p:cNvCxnSpPr>
            <a:cxnSpLocks/>
            <a:stCxn id="612" idx="6"/>
            <a:endCxn id="626" idx="2"/>
          </p:cNvCxnSpPr>
          <p:nvPr/>
        </p:nvCxnSpPr>
        <p:spPr>
          <a:xfrm flipV="1">
            <a:off x="4532260" y="2712602"/>
            <a:ext cx="1342536" cy="205893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5" name="Straight Connector 694">
            <a:extLst>
              <a:ext uri="{FF2B5EF4-FFF2-40B4-BE49-F238E27FC236}">
                <a16:creationId xmlns:a16="http://schemas.microsoft.com/office/drawing/2014/main" id="{29898D67-2796-E057-8CD4-B58D4A77BD9A}"/>
              </a:ext>
            </a:extLst>
          </p:cNvPr>
          <p:cNvCxnSpPr>
            <a:cxnSpLocks/>
            <a:stCxn id="612" idx="6"/>
            <a:endCxn id="619" idx="2"/>
          </p:cNvCxnSpPr>
          <p:nvPr/>
        </p:nvCxnSpPr>
        <p:spPr>
          <a:xfrm flipV="1">
            <a:off x="4532260" y="3224448"/>
            <a:ext cx="1336086" cy="154709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6" name="Straight Connector 695">
            <a:extLst>
              <a:ext uri="{FF2B5EF4-FFF2-40B4-BE49-F238E27FC236}">
                <a16:creationId xmlns:a16="http://schemas.microsoft.com/office/drawing/2014/main" id="{73F89C16-B67D-EB1A-40F8-A510B4C1C15F}"/>
              </a:ext>
            </a:extLst>
          </p:cNvPr>
          <p:cNvCxnSpPr>
            <a:cxnSpLocks/>
            <a:stCxn id="612" idx="6"/>
            <a:endCxn id="620" idx="2"/>
          </p:cNvCxnSpPr>
          <p:nvPr/>
        </p:nvCxnSpPr>
        <p:spPr>
          <a:xfrm flipV="1">
            <a:off x="4532260" y="3736294"/>
            <a:ext cx="1342536" cy="103524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48817ED9-CD70-DC3E-3E90-465D43E65D2D}"/>
              </a:ext>
            </a:extLst>
          </p:cNvPr>
          <p:cNvCxnSpPr>
            <a:cxnSpLocks/>
            <a:stCxn id="612" idx="6"/>
            <a:endCxn id="627" idx="2"/>
          </p:cNvCxnSpPr>
          <p:nvPr/>
        </p:nvCxnSpPr>
        <p:spPr>
          <a:xfrm>
            <a:off x="4532260" y="4771539"/>
            <a:ext cx="1376342" cy="32815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8" name="TextBox 697">
            <a:extLst>
              <a:ext uri="{FF2B5EF4-FFF2-40B4-BE49-F238E27FC236}">
                <a16:creationId xmlns:a16="http://schemas.microsoft.com/office/drawing/2014/main" id="{6D60FBAF-4644-B8B2-9AF1-00FB8882E441}"/>
              </a:ext>
            </a:extLst>
          </p:cNvPr>
          <p:cNvSpPr txBox="1"/>
          <p:nvPr/>
        </p:nvSpPr>
        <p:spPr>
          <a:xfrm>
            <a:off x="7541015" y="2887116"/>
            <a:ext cx="274320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699" name="Oval 698">
            <a:extLst>
              <a:ext uri="{FF2B5EF4-FFF2-40B4-BE49-F238E27FC236}">
                <a16:creationId xmlns:a16="http://schemas.microsoft.com/office/drawing/2014/main" id="{B89C632A-F6B2-9830-A70D-447163CEC4BB}"/>
              </a:ext>
            </a:extLst>
          </p:cNvPr>
          <p:cNvSpPr/>
          <p:nvPr/>
        </p:nvSpPr>
        <p:spPr>
          <a:xfrm>
            <a:off x="7523318" y="2052616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Oval 699">
            <a:extLst>
              <a:ext uri="{FF2B5EF4-FFF2-40B4-BE49-F238E27FC236}">
                <a16:creationId xmlns:a16="http://schemas.microsoft.com/office/drawing/2014/main" id="{EFDEF985-F9FC-0986-BB72-2BD5F717DF12}"/>
              </a:ext>
            </a:extLst>
          </p:cNvPr>
          <p:cNvSpPr/>
          <p:nvPr/>
        </p:nvSpPr>
        <p:spPr>
          <a:xfrm>
            <a:off x="7529768" y="2564462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Oval 700">
            <a:extLst>
              <a:ext uri="{FF2B5EF4-FFF2-40B4-BE49-F238E27FC236}">
                <a16:creationId xmlns:a16="http://schemas.microsoft.com/office/drawing/2014/main" id="{A7F442D9-766D-16E5-898F-A62A577B65FB}"/>
              </a:ext>
            </a:extLst>
          </p:cNvPr>
          <p:cNvSpPr/>
          <p:nvPr/>
        </p:nvSpPr>
        <p:spPr>
          <a:xfrm>
            <a:off x="7529768" y="1540770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Oval 701">
            <a:extLst>
              <a:ext uri="{FF2B5EF4-FFF2-40B4-BE49-F238E27FC236}">
                <a16:creationId xmlns:a16="http://schemas.microsoft.com/office/drawing/2014/main" id="{DC78B90F-5E40-A3FA-CF0C-32A047AAA029}"/>
              </a:ext>
            </a:extLst>
          </p:cNvPr>
          <p:cNvSpPr/>
          <p:nvPr/>
        </p:nvSpPr>
        <p:spPr>
          <a:xfrm>
            <a:off x="7545850" y="3958212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3" name="Straight Connector 702">
            <a:extLst>
              <a:ext uri="{FF2B5EF4-FFF2-40B4-BE49-F238E27FC236}">
                <a16:creationId xmlns:a16="http://schemas.microsoft.com/office/drawing/2014/main" id="{82CD4B9C-31D6-A180-88C7-FD708B53B93E}"/>
              </a:ext>
            </a:extLst>
          </p:cNvPr>
          <p:cNvCxnSpPr>
            <a:cxnSpLocks/>
            <a:stCxn id="616" idx="6"/>
            <a:endCxn id="701" idx="2"/>
          </p:cNvCxnSpPr>
          <p:nvPr/>
        </p:nvCxnSpPr>
        <p:spPr>
          <a:xfrm>
            <a:off x="6149116" y="1164724"/>
            <a:ext cx="1380652" cy="51320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Straight Connector 703">
            <a:extLst>
              <a:ext uri="{FF2B5EF4-FFF2-40B4-BE49-F238E27FC236}">
                <a16:creationId xmlns:a16="http://schemas.microsoft.com/office/drawing/2014/main" id="{7B800778-1B49-63A4-2B54-F9B868F11F0C}"/>
              </a:ext>
            </a:extLst>
          </p:cNvPr>
          <p:cNvCxnSpPr>
            <a:cxnSpLocks/>
            <a:stCxn id="616" idx="6"/>
            <a:endCxn id="699" idx="2"/>
          </p:cNvCxnSpPr>
          <p:nvPr/>
        </p:nvCxnSpPr>
        <p:spPr>
          <a:xfrm>
            <a:off x="6149116" y="1164724"/>
            <a:ext cx="1374202" cy="102505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Straight Connector 704">
            <a:extLst>
              <a:ext uri="{FF2B5EF4-FFF2-40B4-BE49-F238E27FC236}">
                <a16:creationId xmlns:a16="http://schemas.microsoft.com/office/drawing/2014/main" id="{C5A73616-EA1B-FF90-7DBA-D58890CDEF7A}"/>
              </a:ext>
            </a:extLst>
          </p:cNvPr>
          <p:cNvCxnSpPr>
            <a:cxnSpLocks/>
            <a:stCxn id="616" idx="6"/>
            <a:endCxn id="700" idx="2"/>
          </p:cNvCxnSpPr>
          <p:nvPr/>
        </p:nvCxnSpPr>
        <p:spPr>
          <a:xfrm>
            <a:off x="6149116" y="1164724"/>
            <a:ext cx="1380652" cy="153689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Connector 705">
            <a:extLst>
              <a:ext uri="{FF2B5EF4-FFF2-40B4-BE49-F238E27FC236}">
                <a16:creationId xmlns:a16="http://schemas.microsoft.com/office/drawing/2014/main" id="{729EAC13-6C68-5C4D-87EB-1B4728C265B3}"/>
              </a:ext>
            </a:extLst>
          </p:cNvPr>
          <p:cNvCxnSpPr>
            <a:cxnSpLocks/>
            <a:stCxn id="616" idx="6"/>
            <a:endCxn id="702" idx="2"/>
          </p:cNvCxnSpPr>
          <p:nvPr/>
        </p:nvCxnSpPr>
        <p:spPr>
          <a:xfrm>
            <a:off x="6149116" y="1164724"/>
            <a:ext cx="1396734" cy="293064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Straight Connector 706">
            <a:extLst>
              <a:ext uri="{FF2B5EF4-FFF2-40B4-BE49-F238E27FC236}">
                <a16:creationId xmlns:a16="http://schemas.microsoft.com/office/drawing/2014/main" id="{4ED14685-DD8E-AD20-5C0E-BBFA7501624E}"/>
              </a:ext>
            </a:extLst>
          </p:cNvPr>
          <p:cNvCxnSpPr>
            <a:cxnSpLocks/>
            <a:stCxn id="617" idx="6"/>
            <a:endCxn id="701" idx="2"/>
          </p:cNvCxnSpPr>
          <p:nvPr/>
        </p:nvCxnSpPr>
        <p:spPr>
          <a:xfrm flipV="1">
            <a:off x="6149116" y="1677930"/>
            <a:ext cx="1380652" cy="481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Connector 707">
            <a:extLst>
              <a:ext uri="{FF2B5EF4-FFF2-40B4-BE49-F238E27FC236}">
                <a16:creationId xmlns:a16="http://schemas.microsoft.com/office/drawing/2014/main" id="{3CAD2123-BDC4-87C3-E3A5-D7CC7A30F786}"/>
              </a:ext>
            </a:extLst>
          </p:cNvPr>
          <p:cNvCxnSpPr>
            <a:cxnSpLocks/>
            <a:stCxn id="617" idx="6"/>
            <a:endCxn id="699" idx="2"/>
          </p:cNvCxnSpPr>
          <p:nvPr/>
        </p:nvCxnSpPr>
        <p:spPr>
          <a:xfrm>
            <a:off x="6149116" y="1682740"/>
            <a:ext cx="1374202" cy="50703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Straight Connector 708">
            <a:extLst>
              <a:ext uri="{FF2B5EF4-FFF2-40B4-BE49-F238E27FC236}">
                <a16:creationId xmlns:a16="http://schemas.microsoft.com/office/drawing/2014/main" id="{AC4F4A96-BC84-4FFB-A7DD-BE3C71754E96}"/>
              </a:ext>
            </a:extLst>
          </p:cNvPr>
          <p:cNvCxnSpPr>
            <a:cxnSpLocks/>
            <a:stCxn id="617" idx="6"/>
            <a:endCxn id="700" idx="2"/>
          </p:cNvCxnSpPr>
          <p:nvPr/>
        </p:nvCxnSpPr>
        <p:spPr>
          <a:xfrm>
            <a:off x="6149116" y="1682740"/>
            <a:ext cx="1380652" cy="101888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0" name="Straight Connector 709">
            <a:extLst>
              <a:ext uri="{FF2B5EF4-FFF2-40B4-BE49-F238E27FC236}">
                <a16:creationId xmlns:a16="http://schemas.microsoft.com/office/drawing/2014/main" id="{E7E0FEEB-2896-0E29-502F-4C614D5BECC6}"/>
              </a:ext>
            </a:extLst>
          </p:cNvPr>
          <p:cNvCxnSpPr>
            <a:cxnSpLocks/>
            <a:stCxn id="617" idx="6"/>
            <a:endCxn id="702" idx="2"/>
          </p:cNvCxnSpPr>
          <p:nvPr/>
        </p:nvCxnSpPr>
        <p:spPr>
          <a:xfrm>
            <a:off x="6149116" y="1682740"/>
            <a:ext cx="1396734" cy="241263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Connector 710">
            <a:extLst>
              <a:ext uri="{FF2B5EF4-FFF2-40B4-BE49-F238E27FC236}">
                <a16:creationId xmlns:a16="http://schemas.microsoft.com/office/drawing/2014/main" id="{98073B06-43E3-60FF-5229-AAE5D7E892E7}"/>
              </a:ext>
            </a:extLst>
          </p:cNvPr>
          <p:cNvCxnSpPr>
            <a:cxnSpLocks/>
            <a:stCxn id="618" idx="6"/>
            <a:endCxn id="701" idx="2"/>
          </p:cNvCxnSpPr>
          <p:nvPr/>
        </p:nvCxnSpPr>
        <p:spPr>
          <a:xfrm flipV="1">
            <a:off x="6149116" y="1677930"/>
            <a:ext cx="1380652" cy="52282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Connector 711">
            <a:extLst>
              <a:ext uri="{FF2B5EF4-FFF2-40B4-BE49-F238E27FC236}">
                <a16:creationId xmlns:a16="http://schemas.microsoft.com/office/drawing/2014/main" id="{8B689F0D-98D4-B746-E272-4DBFDD8DA882}"/>
              </a:ext>
            </a:extLst>
          </p:cNvPr>
          <p:cNvCxnSpPr>
            <a:cxnSpLocks/>
            <a:stCxn id="618" idx="6"/>
            <a:endCxn id="699" idx="2"/>
          </p:cNvCxnSpPr>
          <p:nvPr/>
        </p:nvCxnSpPr>
        <p:spPr>
          <a:xfrm flipV="1">
            <a:off x="6149116" y="2189776"/>
            <a:ext cx="1374202" cy="1098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3" name="Straight Connector 712">
            <a:extLst>
              <a:ext uri="{FF2B5EF4-FFF2-40B4-BE49-F238E27FC236}">
                <a16:creationId xmlns:a16="http://schemas.microsoft.com/office/drawing/2014/main" id="{BC53A2B0-6EA2-3045-6823-6959EF29CE5D}"/>
              </a:ext>
            </a:extLst>
          </p:cNvPr>
          <p:cNvCxnSpPr>
            <a:cxnSpLocks/>
            <a:stCxn id="618" idx="6"/>
            <a:endCxn id="700" idx="2"/>
          </p:cNvCxnSpPr>
          <p:nvPr/>
        </p:nvCxnSpPr>
        <p:spPr>
          <a:xfrm>
            <a:off x="6149116" y="2200756"/>
            <a:ext cx="1380652" cy="50086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4" name="Straight Connector 713">
            <a:extLst>
              <a:ext uri="{FF2B5EF4-FFF2-40B4-BE49-F238E27FC236}">
                <a16:creationId xmlns:a16="http://schemas.microsoft.com/office/drawing/2014/main" id="{614480C9-1E85-9CA3-D330-F6A24224878E}"/>
              </a:ext>
            </a:extLst>
          </p:cNvPr>
          <p:cNvCxnSpPr>
            <a:cxnSpLocks/>
            <a:stCxn id="618" idx="6"/>
            <a:endCxn id="702" idx="2"/>
          </p:cNvCxnSpPr>
          <p:nvPr/>
        </p:nvCxnSpPr>
        <p:spPr>
          <a:xfrm>
            <a:off x="6149116" y="2200756"/>
            <a:ext cx="1396734" cy="189461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5" name="Straight Connector 714">
            <a:extLst>
              <a:ext uri="{FF2B5EF4-FFF2-40B4-BE49-F238E27FC236}">
                <a16:creationId xmlns:a16="http://schemas.microsoft.com/office/drawing/2014/main" id="{F2979DFA-592D-D295-379F-EACF85A9DD72}"/>
              </a:ext>
            </a:extLst>
          </p:cNvPr>
          <p:cNvCxnSpPr>
            <a:cxnSpLocks/>
            <a:stCxn id="626" idx="6"/>
            <a:endCxn id="701" idx="2"/>
          </p:cNvCxnSpPr>
          <p:nvPr/>
        </p:nvCxnSpPr>
        <p:spPr>
          <a:xfrm flipV="1">
            <a:off x="6149116" y="1677930"/>
            <a:ext cx="1380652" cy="103467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Straight Connector 715">
            <a:extLst>
              <a:ext uri="{FF2B5EF4-FFF2-40B4-BE49-F238E27FC236}">
                <a16:creationId xmlns:a16="http://schemas.microsoft.com/office/drawing/2014/main" id="{46CF5E07-17E6-279B-33C3-1908F1A3FA12}"/>
              </a:ext>
            </a:extLst>
          </p:cNvPr>
          <p:cNvCxnSpPr>
            <a:cxnSpLocks/>
            <a:stCxn id="626" idx="6"/>
            <a:endCxn id="699" idx="2"/>
          </p:cNvCxnSpPr>
          <p:nvPr/>
        </p:nvCxnSpPr>
        <p:spPr>
          <a:xfrm flipV="1">
            <a:off x="6149116" y="2189776"/>
            <a:ext cx="1374202" cy="52282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7" name="Straight Connector 716">
            <a:extLst>
              <a:ext uri="{FF2B5EF4-FFF2-40B4-BE49-F238E27FC236}">
                <a16:creationId xmlns:a16="http://schemas.microsoft.com/office/drawing/2014/main" id="{3CE933D2-1B19-7653-72FB-87C62974CA84}"/>
              </a:ext>
            </a:extLst>
          </p:cNvPr>
          <p:cNvCxnSpPr>
            <a:cxnSpLocks/>
            <a:stCxn id="626" idx="6"/>
            <a:endCxn id="700" idx="2"/>
          </p:cNvCxnSpPr>
          <p:nvPr/>
        </p:nvCxnSpPr>
        <p:spPr>
          <a:xfrm flipV="1">
            <a:off x="6149116" y="2701622"/>
            <a:ext cx="1380652" cy="1098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8" name="Straight Connector 717">
            <a:extLst>
              <a:ext uri="{FF2B5EF4-FFF2-40B4-BE49-F238E27FC236}">
                <a16:creationId xmlns:a16="http://schemas.microsoft.com/office/drawing/2014/main" id="{10E55BF9-458D-EF4E-AD61-BE58AAB02335}"/>
              </a:ext>
            </a:extLst>
          </p:cNvPr>
          <p:cNvCxnSpPr>
            <a:cxnSpLocks/>
            <a:stCxn id="626" idx="6"/>
            <a:endCxn id="702" idx="2"/>
          </p:cNvCxnSpPr>
          <p:nvPr/>
        </p:nvCxnSpPr>
        <p:spPr>
          <a:xfrm>
            <a:off x="6149116" y="2712602"/>
            <a:ext cx="1396734" cy="138277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9" name="Straight Connector 718">
            <a:extLst>
              <a:ext uri="{FF2B5EF4-FFF2-40B4-BE49-F238E27FC236}">
                <a16:creationId xmlns:a16="http://schemas.microsoft.com/office/drawing/2014/main" id="{62E01617-E0D5-C05D-A228-CC823EA1D330}"/>
              </a:ext>
            </a:extLst>
          </p:cNvPr>
          <p:cNvCxnSpPr>
            <a:cxnSpLocks/>
            <a:stCxn id="619" idx="6"/>
            <a:endCxn id="701" idx="2"/>
          </p:cNvCxnSpPr>
          <p:nvPr/>
        </p:nvCxnSpPr>
        <p:spPr>
          <a:xfrm flipV="1">
            <a:off x="6142666" y="1677930"/>
            <a:ext cx="1387102" cy="154651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0" name="Straight Connector 719">
            <a:extLst>
              <a:ext uri="{FF2B5EF4-FFF2-40B4-BE49-F238E27FC236}">
                <a16:creationId xmlns:a16="http://schemas.microsoft.com/office/drawing/2014/main" id="{03411993-3F61-EF8D-A2EE-6CD6DFAA0C22}"/>
              </a:ext>
            </a:extLst>
          </p:cNvPr>
          <p:cNvCxnSpPr>
            <a:cxnSpLocks/>
            <a:stCxn id="619" idx="6"/>
            <a:endCxn id="699" idx="2"/>
          </p:cNvCxnSpPr>
          <p:nvPr/>
        </p:nvCxnSpPr>
        <p:spPr>
          <a:xfrm flipV="1">
            <a:off x="6142666" y="2189776"/>
            <a:ext cx="1380652" cy="103467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Connector 720">
            <a:extLst>
              <a:ext uri="{FF2B5EF4-FFF2-40B4-BE49-F238E27FC236}">
                <a16:creationId xmlns:a16="http://schemas.microsoft.com/office/drawing/2014/main" id="{3BB4FEE2-9346-D5F8-F9DB-BC9D2ECD7B2E}"/>
              </a:ext>
            </a:extLst>
          </p:cNvPr>
          <p:cNvCxnSpPr>
            <a:cxnSpLocks/>
            <a:stCxn id="619" idx="6"/>
            <a:endCxn id="700" idx="2"/>
          </p:cNvCxnSpPr>
          <p:nvPr/>
        </p:nvCxnSpPr>
        <p:spPr>
          <a:xfrm flipV="1">
            <a:off x="6142666" y="2701622"/>
            <a:ext cx="1387102" cy="52282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2" name="Straight Connector 721">
            <a:extLst>
              <a:ext uri="{FF2B5EF4-FFF2-40B4-BE49-F238E27FC236}">
                <a16:creationId xmlns:a16="http://schemas.microsoft.com/office/drawing/2014/main" id="{51C01A7A-0B3B-8B07-BAFA-F0BE0D588974}"/>
              </a:ext>
            </a:extLst>
          </p:cNvPr>
          <p:cNvCxnSpPr>
            <a:cxnSpLocks/>
            <a:stCxn id="619" idx="6"/>
            <a:endCxn id="702" idx="2"/>
          </p:cNvCxnSpPr>
          <p:nvPr/>
        </p:nvCxnSpPr>
        <p:spPr>
          <a:xfrm>
            <a:off x="6142666" y="3224448"/>
            <a:ext cx="1403184" cy="87092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Straight Connector 722">
            <a:extLst>
              <a:ext uri="{FF2B5EF4-FFF2-40B4-BE49-F238E27FC236}">
                <a16:creationId xmlns:a16="http://schemas.microsoft.com/office/drawing/2014/main" id="{462AB7D3-B547-6349-D0D6-52B2F9C53766}"/>
              </a:ext>
            </a:extLst>
          </p:cNvPr>
          <p:cNvCxnSpPr>
            <a:cxnSpLocks/>
            <a:stCxn id="620" idx="6"/>
            <a:endCxn id="701" idx="2"/>
          </p:cNvCxnSpPr>
          <p:nvPr/>
        </p:nvCxnSpPr>
        <p:spPr>
          <a:xfrm flipV="1">
            <a:off x="6149116" y="1677930"/>
            <a:ext cx="1380652" cy="205836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AD3B6921-488E-85BB-023F-49BD3A5124D0}"/>
              </a:ext>
            </a:extLst>
          </p:cNvPr>
          <p:cNvCxnSpPr>
            <a:cxnSpLocks/>
            <a:stCxn id="620" idx="6"/>
            <a:endCxn id="699" idx="2"/>
          </p:cNvCxnSpPr>
          <p:nvPr/>
        </p:nvCxnSpPr>
        <p:spPr>
          <a:xfrm flipV="1">
            <a:off x="6149116" y="2189776"/>
            <a:ext cx="1374202" cy="154651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2320380A-58D8-E825-9160-8CCE947A572E}"/>
              </a:ext>
            </a:extLst>
          </p:cNvPr>
          <p:cNvCxnSpPr>
            <a:cxnSpLocks/>
            <a:stCxn id="620" idx="6"/>
            <a:endCxn id="700" idx="2"/>
          </p:cNvCxnSpPr>
          <p:nvPr/>
        </p:nvCxnSpPr>
        <p:spPr>
          <a:xfrm flipV="1">
            <a:off x="6149116" y="2701622"/>
            <a:ext cx="1380652" cy="103467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4E9E4E75-4DA3-59DE-27F9-A8B9C41E569F}"/>
              </a:ext>
            </a:extLst>
          </p:cNvPr>
          <p:cNvCxnSpPr>
            <a:cxnSpLocks/>
            <a:stCxn id="620" idx="6"/>
            <a:endCxn id="702" idx="2"/>
          </p:cNvCxnSpPr>
          <p:nvPr/>
        </p:nvCxnSpPr>
        <p:spPr>
          <a:xfrm>
            <a:off x="6149116" y="3736294"/>
            <a:ext cx="1396734" cy="35907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9EB3D69B-6546-B15F-B1CC-CCB587B3882F}"/>
              </a:ext>
            </a:extLst>
          </p:cNvPr>
          <p:cNvCxnSpPr>
            <a:cxnSpLocks/>
            <a:stCxn id="627" idx="6"/>
            <a:endCxn id="701" idx="2"/>
          </p:cNvCxnSpPr>
          <p:nvPr/>
        </p:nvCxnSpPr>
        <p:spPr>
          <a:xfrm flipV="1">
            <a:off x="6182922" y="1677930"/>
            <a:ext cx="1346846" cy="342176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F1000A45-3E7F-1DDC-B9BE-65B8C1016048}"/>
              </a:ext>
            </a:extLst>
          </p:cNvPr>
          <p:cNvCxnSpPr>
            <a:cxnSpLocks/>
            <a:stCxn id="627" idx="6"/>
            <a:endCxn id="699" idx="2"/>
          </p:cNvCxnSpPr>
          <p:nvPr/>
        </p:nvCxnSpPr>
        <p:spPr>
          <a:xfrm flipV="1">
            <a:off x="6182922" y="2189776"/>
            <a:ext cx="1340396" cy="290991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CF365C12-DB49-1487-D263-B711CBC23CA9}"/>
              </a:ext>
            </a:extLst>
          </p:cNvPr>
          <p:cNvCxnSpPr>
            <a:cxnSpLocks/>
            <a:stCxn id="627" idx="6"/>
            <a:endCxn id="700" idx="2"/>
          </p:cNvCxnSpPr>
          <p:nvPr/>
        </p:nvCxnSpPr>
        <p:spPr>
          <a:xfrm flipV="1">
            <a:off x="6182922" y="2701622"/>
            <a:ext cx="1346846" cy="239807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F9C74E10-DFC6-7341-BA0B-C2B7C99173DC}"/>
              </a:ext>
            </a:extLst>
          </p:cNvPr>
          <p:cNvCxnSpPr>
            <a:cxnSpLocks/>
            <a:stCxn id="627" idx="6"/>
            <a:endCxn id="702" idx="2"/>
          </p:cNvCxnSpPr>
          <p:nvPr/>
        </p:nvCxnSpPr>
        <p:spPr>
          <a:xfrm flipV="1">
            <a:off x="6182922" y="4095372"/>
            <a:ext cx="1362928" cy="100432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Oval 730">
            <a:extLst>
              <a:ext uri="{FF2B5EF4-FFF2-40B4-BE49-F238E27FC236}">
                <a16:creationId xmlns:a16="http://schemas.microsoft.com/office/drawing/2014/main" id="{BD727A69-F3DE-E6A2-3C2F-695FCB298737}"/>
              </a:ext>
            </a:extLst>
          </p:cNvPr>
          <p:cNvSpPr/>
          <p:nvPr/>
        </p:nvSpPr>
        <p:spPr>
          <a:xfrm>
            <a:off x="9136007" y="2963035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DB699BA5-5EC5-6299-D1EC-69B56A61CF63}"/>
              </a:ext>
            </a:extLst>
          </p:cNvPr>
          <p:cNvCxnSpPr>
            <a:cxnSpLocks/>
            <a:stCxn id="701" idx="6"/>
            <a:endCxn id="731" idx="2"/>
          </p:cNvCxnSpPr>
          <p:nvPr/>
        </p:nvCxnSpPr>
        <p:spPr>
          <a:xfrm>
            <a:off x="7804088" y="1677930"/>
            <a:ext cx="1331919" cy="142226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A8F6B9B9-5A01-69E8-9554-D7B4F91CD9B7}"/>
              </a:ext>
            </a:extLst>
          </p:cNvPr>
          <p:cNvCxnSpPr>
            <a:cxnSpLocks/>
            <a:stCxn id="699" idx="6"/>
            <a:endCxn id="731" idx="2"/>
          </p:cNvCxnSpPr>
          <p:nvPr/>
        </p:nvCxnSpPr>
        <p:spPr>
          <a:xfrm>
            <a:off x="7797638" y="2189776"/>
            <a:ext cx="1338369" cy="91041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A22F6E65-721D-407C-CD0E-711EA86E3778}"/>
              </a:ext>
            </a:extLst>
          </p:cNvPr>
          <p:cNvCxnSpPr>
            <a:cxnSpLocks/>
            <a:stCxn id="700" idx="6"/>
            <a:endCxn id="731" idx="2"/>
          </p:cNvCxnSpPr>
          <p:nvPr/>
        </p:nvCxnSpPr>
        <p:spPr>
          <a:xfrm>
            <a:off x="7804088" y="2701622"/>
            <a:ext cx="1331919" cy="39857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EEA96FF3-1A79-42A2-70FD-7F903C9CFD52}"/>
              </a:ext>
            </a:extLst>
          </p:cNvPr>
          <p:cNvCxnSpPr>
            <a:cxnSpLocks/>
            <a:stCxn id="702" idx="6"/>
            <a:endCxn id="731" idx="2"/>
          </p:cNvCxnSpPr>
          <p:nvPr/>
        </p:nvCxnSpPr>
        <p:spPr>
          <a:xfrm flipV="1">
            <a:off x="7820170" y="3100195"/>
            <a:ext cx="1315837" cy="99517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Straight Connector 1053"/>
          <p:cNvCxnSpPr>
            <a:stCxn id="299" idx="6"/>
            <a:endCxn id="611" idx="2"/>
          </p:cNvCxnSpPr>
          <p:nvPr/>
        </p:nvCxnSpPr>
        <p:spPr>
          <a:xfrm flipV="1">
            <a:off x="2877288" y="137160"/>
            <a:ext cx="1380652" cy="73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6" name="Straight Connector 1145"/>
          <p:cNvCxnSpPr>
            <a:stCxn id="299" idx="6"/>
            <a:endCxn id="604" idx="2"/>
          </p:cNvCxnSpPr>
          <p:nvPr/>
        </p:nvCxnSpPr>
        <p:spPr>
          <a:xfrm flipV="1">
            <a:off x="2877288" y="652091"/>
            <a:ext cx="1374202" cy="216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8" name="Straight Connector 1147"/>
          <p:cNvCxnSpPr>
            <a:stCxn id="299" idx="6"/>
            <a:endCxn id="605" idx="2"/>
          </p:cNvCxnSpPr>
          <p:nvPr/>
        </p:nvCxnSpPr>
        <p:spPr>
          <a:xfrm>
            <a:off x="2877288" y="868279"/>
            <a:ext cx="1380652" cy="301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0" name="Straight Connector 1149"/>
          <p:cNvCxnSpPr>
            <a:stCxn id="299" idx="6"/>
            <a:endCxn id="606" idx="2"/>
          </p:cNvCxnSpPr>
          <p:nvPr/>
        </p:nvCxnSpPr>
        <p:spPr>
          <a:xfrm>
            <a:off x="2877288" y="868279"/>
            <a:ext cx="1380652" cy="813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2" name="Straight Connector 1151"/>
          <p:cNvCxnSpPr>
            <a:stCxn id="299" idx="6"/>
            <a:endCxn id="607" idx="2"/>
          </p:cNvCxnSpPr>
          <p:nvPr/>
        </p:nvCxnSpPr>
        <p:spPr>
          <a:xfrm>
            <a:off x="2877288" y="868279"/>
            <a:ext cx="1380652" cy="1331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4" name="Straight Connector 1153"/>
          <p:cNvCxnSpPr>
            <a:stCxn id="299" idx="6"/>
            <a:endCxn id="608" idx="2"/>
          </p:cNvCxnSpPr>
          <p:nvPr/>
        </p:nvCxnSpPr>
        <p:spPr>
          <a:xfrm>
            <a:off x="2877288" y="868279"/>
            <a:ext cx="1380652" cy="1849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6" name="Straight Connector 1155"/>
          <p:cNvCxnSpPr>
            <a:stCxn id="299" idx="6"/>
            <a:endCxn id="609" idx="2"/>
          </p:cNvCxnSpPr>
          <p:nvPr/>
        </p:nvCxnSpPr>
        <p:spPr>
          <a:xfrm>
            <a:off x="2877288" y="868279"/>
            <a:ext cx="1380652" cy="2367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8" name="Straight Connector 1157"/>
          <p:cNvCxnSpPr>
            <a:stCxn id="299" idx="6"/>
            <a:endCxn id="613" idx="2"/>
          </p:cNvCxnSpPr>
          <p:nvPr/>
        </p:nvCxnSpPr>
        <p:spPr>
          <a:xfrm>
            <a:off x="2877288" y="868279"/>
            <a:ext cx="1380652" cy="2879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0" name="Straight Connector 1159"/>
          <p:cNvCxnSpPr>
            <a:stCxn id="299" idx="6"/>
            <a:endCxn id="610" idx="2"/>
          </p:cNvCxnSpPr>
          <p:nvPr/>
        </p:nvCxnSpPr>
        <p:spPr>
          <a:xfrm>
            <a:off x="2877288" y="868279"/>
            <a:ext cx="1374202" cy="3391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2" name="Straight Connector 1161"/>
          <p:cNvCxnSpPr>
            <a:stCxn id="299" idx="6"/>
            <a:endCxn id="612" idx="2"/>
          </p:cNvCxnSpPr>
          <p:nvPr/>
        </p:nvCxnSpPr>
        <p:spPr>
          <a:xfrm>
            <a:off x="2877288" y="868279"/>
            <a:ext cx="1380652" cy="3903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4" name="Straight Connector 1163"/>
          <p:cNvCxnSpPr>
            <a:stCxn id="299" idx="6"/>
            <a:endCxn id="614" idx="2"/>
          </p:cNvCxnSpPr>
          <p:nvPr/>
        </p:nvCxnSpPr>
        <p:spPr>
          <a:xfrm>
            <a:off x="2877288" y="868279"/>
            <a:ext cx="1398159" cy="5243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6" name="Straight Connector 1175"/>
          <p:cNvCxnSpPr>
            <a:stCxn id="292" idx="6"/>
            <a:endCxn id="611" idx="2"/>
          </p:cNvCxnSpPr>
          <p:nvPr/>
        </p:nvCxnSpPr>
        <p:spPr>
          <a:xfrm flipV="1">
            <a:off x="2870838" y="137160"/>
            <a:ext cx="1387102" cy="1246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9" name="Straight Connector 1178"/>
          <p:cNvCxnSpPr>
            <a:stCxn id="292" idx="6"/>
            <a:endCxn id="604" idx="2"/>
          </p:cNvCxnSpPr>
          <p:nvPr/>
        </p:nvCxnSpPr>
        <p:spPr>
          <a:xfrm flipV="1">
            <a:off x="2870838" y="652091"/>
            <a:ext cx="1380652" cy="73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2" name="Straight Connector 1181"/>
          <p:cNvCxnSpPr>
            <a:stCxn id="292" idx="6"/>
            <a:endCxn id="605" idx="2"/>
          </p:cNvCxnSpPr>
          <p:nvPr/>
        </p:nvCxnSpPr>
        <p:spPr>
          <a:xfrm flipV="1">
            <a:off x="2870838" y="1170107"/>
            <a:ext cx="1387102" cy="213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5" name="Straight Connector 1184"/>
          <p:cNvCxnSpPr>
            <a:stCxn id="292" idx="6"/>
            <a:endCxn id="606" idx="2"/>
          </p:cNvCxnSpPr>
          <p:nvPr/>
        </p:nvCxnSpPr>
        <p:spPr>
          <a:xfrm>
            <a:off x="2870838" y="1383210"/>
            <a:ext cx="1387102" cy="298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7" name="Straight Connector 1186"/>
          <p:cNvCxnSpPr>
            <a:stCxn id="292" idx="6"/>
            <a:endCxn id="607" idx="2"/>
          </p:cNvCxnSpPr>
          <p:nvPr/>
        </p:nvCxnSpPr>
        <p:spPr>
          <a:xfrm>
            <a:off x="2870838" y="1383210"/>
            <a:ext cx="1387102" cy="816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9" name="Straight Connector 1188"/>
          <p:cNvCxnSpPr>
            <a:stCxn id="292" idx="6"/>
            <a:endCxn id="608" idx="2"/>
          </p:cNvCxnSpPr>
          <p:nvPr/>
        </p:nvCxnSpPr>
        <p:spPr>
          <a:xfrm>
            <a:off x="2870838" y="1383210"/>
            <a:ext cx="1387102" cy="133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1" name="Straight Connector 1190"/>
          <p:cNvCxnSpPr>
            <a:stCxn id="292" idx="6"/>
            <a:endCxn id="609" idx="2"/>
          </p:cNvCxnSpPr>
          <p:nvPr/>
        </p:nvCxnSpPr>
        <p:spPr>
          <a:xfrm>
            <a:off x="2870838" y="1383210"/>
            <a:ext cx="1387102" cy="1852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3" name="Straight Connector 1192"/>
          <p:cNvCxnSpPr>
            <a:stCxn id="292" idx="6"/>
            <a:endCxn id="613" idx="2"/>
          </p:cNvCxnSpPr>
          <p:nvPr/>
        </p:nvCxnSpPr>
        <p:spPr>
          <a:xfrm>
            <a:off x="2870838" y="1383210"/>
            <a:ext cx="1387102" cy="2364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5" name="Straight Connector 1194"/>
          <p:cNvCxnSpPr>
            <a:stCxn id="292" idx="6"/>
            <a:endCxn id="610" idx="2"/>
          </p:cNvCxnSpPr>
          <p:nvPr/>
        </p:nvCxnSpPr>
        <p:spPr>
          <a:xfrm>
            <a:off x="2870838" y="1383210"/>
            <a:ext cx="1380652" cy="2876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7" name="Straight Connector 1196"/>
          <p:cNvCxnSpPr>
            <a:stCxn id="292" idx="6"/>
            <a:endCxn id="612" idx="2"/>
          </p:cNvCxnSpPr>
          <p:nvPr/>
        </p:nvCxnSpPr>
        <p:spPr>
          <a:xfrm>
            <a:off x="2870838" y="1383210"/>
            <a:ext cx="1387102" cy="3388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9" name="Straight Connector 1198"/>
          <p:cNvCxnSpPr>
            <a:stCxn id="292" idx="6"/>
            <a:endCxn id="614" idx="2"/>
          </p:cNvCxnSpPr>
          <p:nvPr/>
        </p:nvCxnSpPr>
        <p:spPr>
          <a:xfrm>
            <a:off x="2870838" y="1383210"/>
            <a:ext cx="1404609" cy="472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1" name="Straight Connector 1210"/>
          <p:cNvCxnSpPr>
            <a:stCxn id="293" idx="6"/>
            <a:endCxn id="614" idx="2"/>
          </p:cNvCxnSpPr>
          <p:nvPr/>
        </p:nvCxnSpPr>
        <p:spPr>
          <a:xfrm>
            <a:off x="2877288" y="1901226"/>
            <a:ext cx="1398159" cy="4210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4" name="Straight Connector 1213"/>
          <p:cNvCxnSpPr>
            <a:stCxn id="293" idx="6"/>
            <a:endCxn id="612" idx="2"/>
          </p:cNvCxnSpPr>
          <p:nvPr/>
        </p:nvCxnSpPr>
        <p:spPr>
          <a:xfrm>
            <a:off x="2877288" y="1901226"/>
            <a:ext cx="1380652" cy="2870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7" name="Straight Connector 1216"/>
          <p:cNvCxnSpPr>
            <a:stCxn id="293" idx="6"/>
            <a:endCxn id="610" idx="2"/>
          </p:cNvCxnSpPr>
          <p:nvPr/>
        </p:nvCxnSpPr>
        <p:spPr>
          <a:xfrm>
            <a:off x="2877288" y="1901226"/>
            <a:ext cx="1374202" cy="2358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0" name="Straight Connector 1219"/>
          <p:cNvCxnSpPr>
            <a:stCxn id="293" idx="6"/>
            <a:endCxn id="613" idx="2"/>
          </p:cNvCxnSpPr>
          <p:nvPr/>
        </p:nvCxnSpPr>
        <p:spPr>
          <a:xfrm>
            <a:off x="2877288" y="1901226"/>
            <a:ext cx="1380652" cy="184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3" name="Straight Connector 1222"/>
          <p:cNvCxnSpPr>
            <a:stCxn id="293" idx="6"/>
            <a:endCxn id="609" idx="2"/>
          </p:cNvCxnSpPr>
          <p:nvPr/>
        </p:nvCxnSpPr>
        <p:spPr>
          <a:xfrm>
            <a:off x="2877288" y="1901226"/>
            <a:ext cx="1380652" cy="133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6" name="Straight Connector 1225"/>
          <p:cNvCxnSpPr>
            <a:stCxn id="293" idx="6"/>
            <a:endCxn id="608" idx="2"/>
          </p:cNvCxnSpPr>
          <p:nvPr/>
        </p:nvCxnSpPr>
        <p:spPr>
          <a:xfrm>
            <a:off x="2877288" y="1901226"/>
            <a:ext cx="1380652" cy="816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9" name="Straight Connector 1228"/>
          <p:cNvCxnSpPr>
            <a:stCxn id="293" idx="6"/>
            <a:endCxn id="607" idx="2"/>
          </p:cNvCxnSpPr>
          <p:nvPr/>
        </p:nvCxnSpPr>
        <p:spPr>
          <a:xfrm>
            <a:off x="2877288" y="1901226"/>
            <a:ext cx="1380652" cy="298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2" name="Straight Connector 1231"/>
          <p:cNvCxnSpPr>
            <a:stCxn id="293" idx="6"/>
            <a:endCxn id="606" idx="2"/>
          </p:cNvCxnSpPr>
          <p:nvPr/>
        </p:nvCxnSpPr>
        <p:spPr>
          <a:xfrm flipV="1">
            <a:off x="2877288" y="1681953"/>
            <a:ext cx="1380652" cy="219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5" name="Straight Connector 1234"/>
          <p:cNvCxnSpPr>
            <a:stCxn id="293" idx="6"/>
            <a:endCxn id="605" idx="2"/>
          </p:cNvCxnSpPr>
          <p:nvPr/>
        </p:nvCxnSpPr>
        <p:spPr>
          <a:xfrm flipV="1">
            <a:off x="2877288" y="1170107"/>
            <a:ext cx="1380652" cy="73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8" name="Straight Connector 1237"/>
          <p:cNvCxnSpPr>
            <a:stCxn id="293" idx="6"/>
            <a:endCxn id="604" idx="2"/>
          </p:cNvCxnSpPr>
          <p:nvPr/>
        </p:nvCxnSpPr>
        <p:spPr>
          <a:xfrm flipV="1">
            <a:off x="2877288" y="652091"/>
            <a:ext cx="1374202" cy="1249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1" name="Straight Connector 1240"/>
          <p:cNvCxnSpPr>
            <a:stCxn id="293" idx="6"/>
            <a:endCxn id="611" idx="2"/>
          </p:cNvCxnSpPr>
          <p:nvPr/>
        </p:nvCxnSpPr>
        <p:spPr>
          <a:xfrm flipV="1">
            <a:off x="2877288" y="137160"/>
            <a:ext cx="1380652" cy="1764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8" name="Straight Connector 1277"/>
          <p:cNvCxnSpPr>
            <a:stCxn id="294" idx="6"/>
            <a:endCxn id="611" idx="2"/>
          </p:cNvCxnSpPr>
          <p:nvPr/>
        </p:nvCxnSpPr>
        <p:spPr>
          <a:xfrm flipV="1">
            <a:off x="2877288" y="137160"/>
            <a:ext cx="1380652" cy="2275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0" name="Straight Connector 1279"/>
          <p:cNvCxnSpPr>
            <a:stCxn id="294" idx="6"/>
            <a:endCxn id="604" idx="2"/>
          </p:cNvCxnSpPr>
          <p:nvPr/>
        </p:nvCxnSpPr>
        <p:spPr>
          <a:xfrm flipV="1">
            <a:off x="2877288" y="652091"/>
            <a:ext cx="1374202" cy="176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2" name="Straight Connector 1281"/>
          <p:cNvCxnSpPr>
            <a:stCxn id="294" idx="6"/>
            <a:endCxn id="605" idx="2"/>
          </p:cNvCxnSpPr>
          <p:nvPr/>
        </p:nvCxnSpPr>
        <p:spPr>
          <a:xfrm flipV="1">
            <a:off x="2877288" y="1170107"/>
            <a:ext cx="1380652" cy="1242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Connector 1283"/>
          <p:cNvCxnSpPr>
            <a:stCxn id="294" idx="6"/>
            <a:endCxn id="606" idx="2"/>
          </p:cNvCxnSpPr>
          <p:nvPr/>
        </p:nvCxnSpPr>
        <p:spPr>
          <a:xfrm flipV="1">
            <a:off x="2877288" y="1681953"/>
            <a:ext cx="1380652" cy="73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6" name="Straight Connector 1285"/>
          <p:cNvCxnSpPr>
            <a:endCxn id="607" idx="2"/>
          </p:cNvCxnSpPr>
          <p:nvPr/>
        </p:nvCxnSpPr>
        <p:spPr>
          <a:xfrm flipV="1">
            <a:off x="2911094" y="2199969"/>
            <a:ext cx="1346846" cy="221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8" name="Straight Connector 1287"/>
          <p:cNvCxnSpPr>
            <a:stCxn id="294" idx="6"/>
            <a:endCxn id="608" idx="2"/>
          </p:cNvCxnSpPr>
          <p:nvPr/>
        </p:nvCxnSpPr>
        <p:spPr>
          <a:xfrm>
            <a:off x="2877288" y="2413072"/>
            <a:ext cx="1380652" cy="304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" name="Straight Connector 1289"/>
          <p:cNvCxnSpPr>
            <a:stCxn id="294" idx="6"/>
            <a:endCxn id="609" idx="2"/>
          </p:cNvCxnSpPr>
          <p:nvPr/>
        </p:nvCxnSpPr>
        <p:spPr>
          <a:xfrm>
            <a:off x="2877288" y="2413072"/>
            <a:ext cx="1380652" cy="8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2" name="Straight Connector 1291"/>
          <p:cNvCxnSpPr>
            <a:stCxn id="294" idx="6"/>
            <a:endCxn id="613" idx="2"/>
          </p:cNvCxnSpPr>
          <p:nvPr/>
        </p:nvCxnSpPr>
        <p:spPr>
          <a:xfrm>
            <a:off x="2877288" y="2413072"/>
            <a:ext cx="1380652" cy="133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4" name="Straight Connector 1293"/>
          <p:cNvCxnSpPr>
            <a:stCxn id="294" idx="6"/>
            <a:endCxn id="610" idx="2"/>
          </p:cNvCxnSpPr>
          <p:nvPr/>
        </p:nvCxnSpPr>
        <p:spPr>
          <a:xfrm>
            <a:off x="2877288" y="2413072"/>
            <a:ext cx="1374202" cy="184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Connector 1295"/>
          <p:cNvCxnSpPr>
            <a:stCxn id="294" idx="6"/>
            <a:endCxn id="612" idx="2"/>
          </p:cNvCxnSpPr>
          <p:nvPr/>
        </p:nvCxnSpPr>
        <p:spPr>
          <a:xfrm>
            <a:off x="2877288" y="2413072"/>
            <a:ext cx="1380652" cy="2358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8" name="Straight Connector 1297"/>
          <p:cNvCxnSpPr>
            <a:stCxn id="294" idx="6"/>
            <a:endCxn id="614" idx="2"/>
          </p:cNvCxnSpPr>
          <p:nvPr/>
        </p:nvCxnSpPr>
        <p:spPr>
          <a:xfrm>
            <a:off x="2877288" y="2413072"/>
            <a:ext cx="1398159" cy="3698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6" name="Straight Connector 1305"/>
          <p:cNvCxnSpPr>
            <a:stCxn id="295" idx="6"/>
            <a:endCxn id="611" idx="2"/>
          </p:cNvCxnSpPr>
          <p:nvPr/>
        </p:nvCxnSpPr>
        <p:spPr>
          <a:xfrm flipV="1">
            <a:off x="2877288" y="137160"/>
            <a:ext cx="1380652" cy="2793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8" name="Straight Connector 1307"/>
          <p:cNvCxnSpPr>
            <a:stCxn id="295" idx="6"/>
            <a:endCxn id="604" idx="2"/>
          </p:cNvCxnSpPr>
          <p:nvPr/>
        </p:nvCxnSpPr>
        <p:spPr>
          <a:xfrm flipV="1">
            <a:off x="2877288" y="652091"/>
            <a:ext cx="1374202" cy="2278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Connector 1309"/>
          <p:cNvCxnSpPr>
            <a:stCxn id="295" idx="6"/>
            <a:endCxn id="605" idx="2"/>
          </p:cNvCxnSpPr>
          <p:nvPr/>
        </p:nvCxnSpPr>
        <p:spPr>
          <a:xfrm flipV="1">
            <a:off x="2877288" y="1170107"/>
            <a:ext cx="1380652" cy="176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8" name="Straight Connector 1317"/>
          <p:cNvCxnSpPr>
            <a:stCxn id="295" idx="6"/>
            <a:endCxn id="606" idx="2"/>
          </p:cNvCxnSpPr>
          <p:nvPr/>
        </p:nvCxnSpPr>
        <p:spPr>
          <a:xfrm flipV="1">
            <a:off x="2877288" y="1681953"/>
            <a:ext cx="1380652" cy="1249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0" name="Straight Connector 1319"/>
          <p:cNvCxnSpPr>
            <a:stCxn id="295" idx="6"/>
            <a:endCxn id="607" idx="2"/>
          </p:cNvCxnSpPr>
          <p:nvPr/>
        </p:nvCxnSpPr>
        <p:spPr>
          <a:xfrm flipV="1">
            <a:off x="2877288" y="2199969"/>
            <a:ext cx="1380652" cy="73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2" name="Straight Connector 1321"/>
          <p:cNvCxnSpPr>
            <a:stCxn id="295" idx="6"/>
            <a:endCxn id="608" idx="2"/>
          </p:cNvCxnSpPr>
          <p:nvPr/>
        </p:nvCxnSpPr>
        <p:spPr>
          <a:xfrm flipV="1">
            <a:off x="2877288" y="2717985"/>
            <a:ext cx="1380652" cy="213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4" name="Straight Connector 1323"/>
          <p:cNvCxnSpPr>
            <a:stCxn id="295" idx="6"/>
            <a:endCxn id="609" idx="2"/>
          </p:cNvCxnSpPr>
          <p:nvPr/>
        </p:nvCxnSpPr>
        <p:spPr>
          <a:xfrm>
            <a:off x="2877288" y="2931088"/>
            <a:ext cx="1380652" cy="304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6" name="Straight Connector 1325"/>
          <p:cNvCxnSpPr>
            <a:stCxn id="295" idx="6"/>
            <a:endCxn id="613" idx="2"/>
          </p:cNvCxnSpPr>
          <p:nvPr/>
        </p:nvCxnSpPr>
        <p:spPr>
          <a:xfrm>
            <a:off x="2877288" y="2931088"/>
            <a:ext cx="1380652" cy="816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8" name="Straight Connector 1327"/>
          <p:cNvCxnSpPr>
            <a:stCxn id="295" idx="6"/>
            <a:endCxn id="610" idx="2"/>
          </p:cNvCxnSpPr>
          <p:nvPr/>
        </p:nvCxnSpPr>
        <p:spPr>
          <a:xfrm>
            <a:off x="2877288" y="2931088"/>
            <a:ext cx="1374202" cy="1328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0" name="Straight Connector 1329"/>
          <p:cNvCxnSpPr>
            <a:stCxn id="295" idx="6"/>
            <a:endCxn id="612" idx="2"/>
          </p:cNvCxnSpPr>
          <p:nvPr/>
        </p:nvCxnSpPr>
        <p:spPr>
          <a:xfrm>
            <a:off x="2877288" y="2931088"/>
            <a:ext cx="1380652" cy="1840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" name="Straight Connector 1331"/>
          <p:cNvCxnSpPr>
            <a:stCxn id="295" idx="6"/>
            <a:endCxn id="614" idx="2"/>
          </p:cNvCxnSpPr>
          <p:nvPr/>
        </p:nvCxnSpPr>
        <p:spPr>
          <a:xfrm>
            <a:off x="2877288" y="2931088"/>
            <a:ext cx="1398159" cy="3180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" name="Straight Connector 1333"/>
          <p:cNvCxnSpPr>
            <a:stCxn id="296" idx="6"/>
            <a:endCxn id="611" idx="2"/>
          </p:cNvCxnSpPr>
          <p:nvPr/>
        </p:nvCxnSpPr>
        <p:spPr>
          <a:xfrm flipV="1">
            <a:off x="2877288" y="137160"/>
            <a:ext cx="1380652" cy="3311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6" name="Straight Connector 1335"/>
          <p:cNvCxnSpPr>
            <a:stCxn id="296" idx="6"/>
            <a:endCxn id="604" idx="2"/>
          </p:cNvCxnSpPr>
          <p:nvPr/>
        </p:nvCxnSpPr>
        <p:spPr>
          <a:xfrm flipV="1">
            <a:off x="2877288" y="652091"/>
            <a:ext cx="1374202" cy="2797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8" name="Straight Connector 1337"/>
          <p:cNvCxnSpPr>
            <a:stCxn id="296" idx="6"/>
            <a:endCxn id="605" idx="2"/>
          </p:cNvCxnSpPr>
          <p:nvPr/>
        </p:nvCxnSpPr>
        <p:spPr>
          <a:xfrm flipV="1">
            <a:off x="2877288" y="1170107"/>
            <a:ext cx="1380652" cy="2278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0" name="Straight Connector 1339"/>
          <p:cNvCxnSpPr>
            <a:stCxn id="296" idx="6"/>
            <a:endCxn id="606" idx="2"/>
          </p:cNvCxnSpPr>
          <p:nvPr/>
        </p:nvCxnSpPr>
        <p:spPr>
          <a:xfrm flipV="1">
            <a:off x="2877288" y="1681953"/>
            <a:ext cx="1380652" cy="1767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2" name="Straight Connector 1341"/>
          <p:cNvCxnSpPr>
            <a:stCxn id="296" idx="6"/>
            <a:endCxn id="607" idx="2"/>
          </p:cNvCxnSpPr>
          <p:nvPr/>
        </p:nvCxnSpPr>
        <p:spPr>
          <a:xfrm flipV="1">
            <a:off x="2877288" y="2199969"/>
            <a:ext cx="1380652" cy="1249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4" name="Straight Connector 1343"/>
          <p:cNvCxnSpPr>
            <a:stCxn id="296" idx="6"/>
            <a:endCxn id="608" idx="2"/>
          </p:cNvCxnSpPr>
          <p:nvPr/>
        </p:nvCxnSpPr>
        <p:spPr>
          <a:xfrm flipV="1">
            <a:off x="2877288" y="2717985"/>
            <a:ext cx="1380652" cy="73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6" name="Straight Connector 1345"/>
          <p:cNvCxnSpPr>
            <a:stCxn id="296" idx="6"/>
            <a:endCxn id="609" idx="2"/>
          </p:cNvCxnSpPr>
          <p:nvPr/>
        </p:nvCxnSpPr>
        <p:spPr>
          <a:xfrm flipV="1">
            <a:off x="2877288" y="3236001"/>
            <a:ext cx="1380652" cy="213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8" name="Straight Connector 1347"/>
          <p:cNvCxnSpPr>
            <a:stCxn id="296" idx="6"/>
            <a:endCxn id="613" idx="2"/>
          </p:cNvCxnSpPr>
          <p:nvPr/>
        </p:nvCxnSpPr>
        <p:spPr>
          <a:xfrm>
            <a:off x="2877288" y="3449104"/>
            <a:ext cx="1380652" cy="298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0" name="Straight Connector 1349"/>
          <p:cNvCxnSpPr>
            <a:stCxn id="296" idx="6"/>
            <a:endCxn id="610" idx="2"/>
          </p:cNvCxnSpPr>
          <p:nvPr/>
        </p:nvCxnSpPr>
        <p:spPr>
          <a:xfrm>
            <a:off x="2877288" y="3449104"/>
            <a:ext cx="1374202" cy="810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2" name="Straight Connector 1351"/>
          <p:cNvCxnSpPr>
            <a:stCxn id="296" idx="6"/>
            <a:endCxn id="612" idx="2"/>
          </p:cNvCxnSpPr>
          <p:nvPr/>
        </p:nvCxnSpPr>
        <p:spPr>
          <a:xfrm>
            <a:off x="2877288" y="3449104"/>
            <a:ext cx="1380652" cy="1322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4" name="Straight Connector 1353"/>
          <p:cNvCxnSpPr>
            <a:stCxn id="296" idx="6"/>
            <a:endCxn id="614" idx="2"/>
          </p:cNvCxnSpPr>
          <p:nvPr/>
        </p:nvCxnSpPr>
        <p:spPr>
          <a:xfrm>
            <a:off x="2877288" y="3449104"/>
            <a:ext cx="1398159" cy="2662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6" name="Straight Connector 1355"/>
          <p:cNvCxnSpPr>
            <a:stCxn id="297" idx="6"/>
            <a:endCxn id="611" idx="2"/>
          </p:cNvCxnSpPr>
          <p:nvPr/>
        </p:nvCxnSpPr>
        <p:spPr>
          <a:xfrm flipV="1">
            <a:off x="2877288" y="137160"/>
            <a:ext cx="1380652" cy="3829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8" name="Straight Connector 1357"/>
          <p:cNvCxnSpPr>
            <a:stCxn id="297" idx="6"/>
            <a:endCxn id="604" idx="2"/>
          </p:cNvCxnSpPr>
          <p:nvPr/>
        </p:nvCxnSpPr>
        <p:spPr>
          <a:xfrm flipV="1">
            <a:off x="2877288" y="652091"/>
            <a:ext cx="1374202" cy="3315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0" name="Straight Connector 1359"/>
          <p:cNvCxnSpPr>
            <a:stCxn id="297" idx="6"/>
            <a:endCxn id="605" idx="2"/>
          </p:cNvCxnSpPr>
          <p:nvPr/>
        </p:nvCxnSpPr>
        <p:spPr>
          <a:xfrm flipV="1">
            <a:off x="2877288" y="1170107"/>
            <a:ext cx="1380652" cy="2797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2" name="Straight Connector 1361"/>
          <p:cNvCxnSpPr>
            <a:stCxn id="297" idx="6"/>
            <a:endCxn id="606" idx="2"/>
          </p:cNvCxnSpPr>
          <p:nvPr/>
        </p:nvCxnSpPr>
        <p:spPr>
          <a:xfrm flipV="1">
            <a:off x="2877288" y="1681953"/>
            <a:ext cx="1380652" cy="2285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4" name="Straight Connector 1363"/>
          <p:cNvCxnSpPr>
            <a:stCxn id="297" idx="6"/>
            <a:endCxn id="607" idx="2"/>
          </p:cNvCxnSpPr>
          <p:nvPr/>
        </p:nvCxnSpPr>
        <p:spPr>
          <a:xfrm flipV="1">
            <a:off x="2877288" y="2199969"/>
            <a:ext cx="1380652" cy="1767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6" name="Straight Connector 1365"/>
          <p:cNvCxnSpPr>
            <a:stCxn id="297" idx="6"/>
            <a:endCxn id="608" idx="2"/>
          </p:cNvCxnSpPr>
          <p:nvPr/>
        </p:nvCxnSpPr>
        <p:spPr>
          <a:xfrm flipV="1">
            <a:off x="2877288" y="2717985"/>
            <a:ext cx="1380652" cy="1249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8" name="Straight Connector 1367"/>
          <p:cNvCxnSpPr>
            <a:stCxn id="297" idx="6"/>
            <a:endCxn id="609" idx="2"/>
          </p:cNvCxnSpPr>
          <p:nvPr/>
        </p:nvCxnSpPr>
        <p:spPr>
          <a:xfrm flipV="1">
            <a:off x="2877288" y="3236001"/>
            <a:ext cx="1380652" cy="73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0" name="Straight Connector 1369"/>
          <p:cNvCxnSpPr>
            <a:stCxn id="297" idx="6"/>
            <a:endCxn id="613" idx="2"/>
          </p:cNvCxnSpPr>
          <p:nvPr/>
        </p:nvCxnSpPr>
        <p:spPr>
          <a:xfrm flipV="1">
            <a:off x="2877288" y="3747847"/>
            <a:ext cx="1380652" cy="219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2" name="Straight Connector 1371"/>
          <p:cNvCxnSpPr>
            <a:endCxn id="610" idx="2"/>
          </p:cNvCxnSpPr>
          <p:nvPr/>
        </p:nvCxnSpPr>
        <p:spPr>
          <a:xfrm>
            <a:off x="2911094" y="3979331"/>
            <a:ext cx="1340396" cy="280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4" name="Straight Connector 1373"/>
          <p:cNvCxnSpPr>
            <a:stCxn id="297" idx="6"/>
            <a:endCxn id="612" idx="2"/>
          </p:cNvCxnSpPr>
          <p:nvPr/>
        </p:nvCxnSpPr>
        <p:spPr>
          <a:xfrm>
            <a:off x="2877288" y="3967120"/>
            <a:ext cx="1380652" cy="804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6" name="Straight Connector 1375"/>
          <p:cNvCxnSpPr>
            <a:stCxn id="297" idx="6"/>
            <a:endCxn id="614" idx="2"/>
          </p:cNvCxnSpPr>
          <p:nvPr/>
        </p:nvCxnSpPr>
        <p:spPr>
          <a:xfrm>
            <a:off x="2877288" y="3967120"/>
            <a:ext cx="1398159" cy="2144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8" name="Straight Connector 1377"/>
          <p:cNvCxnSpPr>
            <a:stCxn id="301" idx="6"/>
            <a:endCxn id="611" idx="2"/>
          </p:cNvCxnSpPr>
          <p:nvPr/>
        </p:nvCxnSpPr>
        <p:spPr>
          <a:xfrm flipV="1">
            <a:off x="2877288" y="137160"/>
            <a:ext cx="1380652" cy="4341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0" name="Straight Connector 1379"/>
          <p:cNvCxnSpPr>
            <a:stCxn id="301" idx="6"/>
            <a:endCxn id="604" idx="2"/>
          </p:cNvCxnSpPr>
          <p:nvPr/>
        </p:nvCxnSpPr>
        <p:spPr>
          <a:xfrm flipV="1">
            <a:off x="2877288" y="652091"/>
            <a:ext cx="1374202" cy="3826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2" name="Straight Connector 1381"/>
          <p:cNvCxnSpPr>
            <a:stCxn id="301" idx="6"/>
            <a:endCxn id="606" idx="2"/>
          </p:cNvCxnSpPr>
          <p:nvPr/>
        </p:nvCxnSpPr>
        <p:spPr>
          <a:xfrm flipV="1">
            <a:off x="2877288" y="1681953"/>
            <a:ext cx="1380652" cy="2797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4" name="Straight Connector 1383"/>
          <p:cNvCxnSpPr>
            <a:stCxn id="301" idx="6"/>
            <a:endCxn id="607" idx="2"/>
          </p:cNvCxnSpPr>
          <p:nvPr/>
        </p:nvCxnSpPr>
        <p:spPr>
          <a:xfrm flipV="1">
            <a:off x="2877288" y="2199969"/>
            <a:ext cx="1380652" cy="2278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Straight Connector 1385"/>
          <p:cNvCxnSpPr>
            <a:stCxn id="301" idx="6"/>
            <a:endCxn id="608" idx="2"/>
          </p:cNvCxnSpPr>
          <p:nvPr/>
        </p:nvCxnSpPr>
        <p:spPr>
          <a:xfrm flipV="1">
            <a:off x="2877288" y="2717985"/>
            <a:ext cx="1380652" cy="176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8" name="Straight Connector 1387"/>
          <p:cNvCxnSpPr>
            <a:stCxn id="301" idx="6"/>
            <a:endCxn id="609" idx="2"/>
          </p:cNvCxnSpPr>
          <p:nvPr/>
        </p:nvCxnSpPr>
        <p:spPr>
          <a:xfrm flipV="1">
            <a:off x="2877288" y="3236001"/>
            <a:ext cx="1380652" cy="1242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0" name="Straight Connector 1389"/>
          <p:cNvCxnSpPr>
            <a:endCxn id="613" idx="2"/>
          </p:cNvCxnSpPr>
          <p:nvPr/>
        </p:nvCxnSpPr>
        <p:spPr>
          <a:xfrm flipV="1">
            <a:off x="2911094" y="3747847"/>
            <a:ext cx="1346846" cy="724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2" name="Straight Connector 1391"/>
          <p:cNvCxnSpPr>
            <a:endCxn id="610" idx="2"/>
          </p:cNvCxnSpPr>
          <p:nvPr/>
        </p:nvCxnSpPr>
        <p:spPr>
          <a:xfrm flipV="1">
            <a:off x="2906259" y="4259693"/>
            <a:ext cx="1345231" cy="213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Straight Connector 1393"/>
          <p:cNvCxnSpPr>
            <a:endCxn id="612" idx="2"/>
          </p:cNvCxnSpPr>
          <p:nvPr/>
        </p:nvCxnSpPr>
        <p:spPr>
          <a:xfrm>
            <a:off x="2906259" y="4491177"/>
            <a:ext cx="1351681" cy="280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6" name="Straight Connector 1395"/>
          <p:cNvCxnSpPr>
            <a:stCxn id="301" idx="6"/>
            <a:endCxn id="614" idx="2"/>
          </p:cNvCxnSpPr>
          <p:nvPr/>
        </p:nvCxnSpPr>
        <p:spPr>
          <a:xfrm>
            <a:off x="2877288" y="4478966"/>
            <a:ext cx="1398159" cy="1632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8" name="Straight Connector 1397"/>
          <p:cNvCxnSpPr>
            <a:stCxn id="300" idx="6"/>
            <a:endCxn id="611" idx="2"/>
          </p:cNvCxnSpPr>
          <p:nvPr/>
        </p:nvCxnSpPr>
        <p:spPr>
          <a:xfrm flipV="1">
            <a:off x="2870838" y="137160"/>
            <a:ext cx="1387102" cy="5531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Straight Connector 1399"/>
          <p:cNvCxnSpPr>
            <a:stCxn id="300" idx="6"/>
            <a:endCxn id="604" idx="2"/>
          </p:cNvCxnSpPr>
          <p:nvPr/>
        </p:nvCxnSpPr>
        <p:spPr>
          <a:xfrm flipV="1">
            <a:off x="2870838" y="652091"/>
            <a:ext cx="1380652" cy="5016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Straight Connector 1401"/>
          <p:cNvCxnSpPr>
            <a:stCxn id="300" idx="6"/>
            <a:endCxn id="605" idx="2"/>
          </p:cNvCxnSpPr>
          <p:nvPr/>
        </p:nvCxnSpPr>
        <p:spPr>
          <a:xfrm flipV="1">
            <a:off x="2870838" y="1170107"/>
            <a:ext cx="1387102" cy="4498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Straight Connector 1403"/>
          <p:cNvCxnSpPr>
            <a:stCxn id="300" idx="6"/>
            <a:endCxn id="606" idx="2"/>
          </p:cNvCxnSpPr>
          <p:nvPr/>
        </p:nvCxnSpPr>
        <p:spPr>
          <a:xfrm flipV="1">
            <a:off x="2870838" y="1681953"/>
            <a:ext cx="1387102" cy="3986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Straight Connector 1405"/>
          <p:cNvCxnSpPr>
            <a:stCxn id="300" idx="6"/>
            <a:endCxn id="607" idx="2"/>
          </p:cNvCxnSpPr>
          <p:nvPr/>
        </p:nvCxnSpPr>
        <p:spPr>
          <a:xfrm flipV="1">
            <a:off x="2870838" y="2199969"/>
            <a:ext cx="1387102" cy="3468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Straight Connector 1407"/>
          <p:cNvCxnSpPr>
            <a:stCxn id="300" idx="6"/>
            <a:endCxn id="608" idx="2"/>
          </p:cNvCxnSpPr>
          <p:nvPr/>
        </p:nvCxnSpPr>
        <p:spPr>
          <a:xfrm flipV="1">
            <a:off x="2870838" y="2717985"/>
            <a:ext cx="1387102" cy="2950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Straight Connector 1409"/>
          <p:cNvCxnSpPr>
            <a:stCxn id="300" idx="6"/>
            <a:endCxn id="609" idx="2"/>
          </p:cNvCxnSpPr>
          <p:nvPr/>
        </p:nvCxnSpPr>
        <p:spPr>
          <a:xfrm flipV="1">
            <a:off x="2870838" y="3236001"/>
            <a:ext cx="1387102" cy="2432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Straight Connector 1411"/>
          <p:cNvCxnSpPr>
            <a:stCxn id="300" idx="6"/>
            <a:endCxn id="613" idx="2"/>
          </p:cNvCxnSpPr>
          <p:nvPr/>
        </p:nvCxnSpPr>
        <p:spPr>
          <a:xfrm flipV="1">
            <a:off x="2870838" y="3747847"/>
            <a:ext cx="1387102" cy="1920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Straight Connector 1413"/>
          <p:cNvCxnSpPr>
            <a:stCxn id="300" idx="6"/>
            <a:endCxn id="610" idx="2"/>
          </p:cNvCxnSpPr>
          <p:nvPr/>
        </p:nvCxnSpPr>
        <p:spPr>
          <a:xfrm flipV="1">
            <a:off x="2870838" y="4259693"/>
            <a:ext cx="1380652" cy="1408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Straight Connector 1415"/>
          <p:cNvCxnSpPr>
            <a:stCxn id="300" idx="6"/>
            <a:endCxn id="612" idx="2"/>
          </p:cNvCxnSpPr>
          <p:nvPr/>
        </p:nvCxnSpPr>
        <p:spPr>
          <a:xfrm flipV="1">
            <a:off x="2870838" y="4771539"/>
            <a:ext cx="1387102" cy="897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Straight Connector 1417"/>
          <p:cNvCxnSpPr>
            <a:stCxn id="300" idx="6"/>
            <a:endCxn id="614" idx="2"/>
          </p:cNvCxnSpPr>
          <p:nvPr/>
        </p:nvCxnSpPr>
        <p:spPr>
          <a:xfrm>
            <a:off x="2870838" y="5668567"/>
            <a:ext cx="1404609" cy="443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737514-658B-DE5C-5E1C-4726E7A9F6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75" t="-2882" r="-10632" b="-3745"/>
          <a:stretch/>
        </p:blipFill>
        <p:spPr bwMode="auto">
          <a:xfrm>
            <a:off x="9595482" y="1408747"/>
            <a:ext cx="2690309" cy="34523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026488-1EF8-2CB4-C23B-AC2CE79FA70E}"/>
              </a:ext>
            </a:extLst>
          </p:cNvPr>
          <p:cNvSpPr txBox="1"/>
          <p:nvPr/>
        </p:nvSpPr>
        <p:spPr>
          <a:xfrm>
            <a:off x="10146631" y="4835909"/>
            <a:ext cx="2045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Layer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9239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1C9AF4-0681-5DAB-1AA2-20E0F42D4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" y="0"/>
            <a:ext cx="12089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56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87" y="577850"/>
            <a:ext cx="7910095" cy="55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2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57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Los Alamos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Malki, Mohamed Lamine</dc:creator>
  <cp:lastModifiedBy>Morales, Misael M</cp:lastModifiedBy>
  <cp:revision>40</cp:revision>
  <cp:lastPrinted>2023-05-31T04:19:40Z</cp:lastPrinted>
  <dcterms:created xsi:type="dcterms:W3CDTF">2023-03-06T23:15:46Z</dcterms:created>
  <dcterms:modified xsi:type="dcterms:W3CDTF">2023-07-25T01:06:07Z</dcterms:modified>
</cp:coreProperties>
</file>